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0439-77AB-0148-AA6B-BB3F5E69EB63}" v="92" dt="2024-08-29T12:10:15.256"/>
    <p1510:client id="{DB15E355-C491-44B0-85D0-F8B558275E9A}" v="7" dt="2024-08-29T16:44:04.8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3C0C-4B3D-81B4-2749E67DC7A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3C0C-4B3D-81B4-2749E67DC7A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3C0C-4B3D-81B4-2749E67DC7A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3C0C-4B3D-81B4-2749E67DC7AD}"/>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5BC-4EE5-AF0D-9510E487E7E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5BC-4EE5-AF0D-9510E487E7E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5BC-4EE5-AF0D-9510E487E7E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5BC-4EE5-AF0D-9510E487E7E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65BC-4EE5-AF0D-9510E487E7E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65BC-4EE5-AF0D-9510E487E7E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65BC-4EE5-AF0D-9510E487E7E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65BC-4EE5-AF0D-9510E487E7E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65BC-4EE5-AF0D-9510E487E7E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65BC-4EE5-AF0D-9510E487E7E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65BC-4EE5-AF0D-9510E487E7E1}"/>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65BC-4EE5-AF0D-9510E487E7E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65BC-4EE5-AF0D-9510E487E7E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65BC-4EE5-AF0D-9510E487E7E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65BC-4EE5-AF0D-9510E487E7E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65BC-4EE5-AF0D-9510E487E7E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65BC-4EE5-AF0D-9510E487E7E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65BC-4EE5-AF0D-9510E487E7E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65BC-4EE5-AF0D-9510E487E7E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65BC-4EE5-AF0D-9510E487E7E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65BC-4EE5-AF0D-9510E487E7E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65BC-4EE5-AF0D-9510E487E7E1}"/>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65BC-4EE5-AF0D-9510E487E7E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65BC-4EE5-AF0D-9510E487E7E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65BC-4EE5-AF0D-9510E487E7E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65BC-4EE5-AF0D-9510E487E7E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65BC-4EE5-AF0D-9510E487E7E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65BC-4EE5-AF0D-9510E487E7E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65BC-4EE5-AF0D-9510E487E7E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65BC-4EE5-AF0D-9510E487E7E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65BC-4EE5-AF0D-9510E487E7E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65BC-4EE5-AF0D-9510E487E7E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65BC-4EE5-AF0D-9510E487E7E1}"/>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65BC-4EE5-AF0D-9510E487E7E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65BC-4EE5-AF0D-9510E487E7E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65BC-4EE5-AF0D-9510E487E7E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65BC-4EE5-AF0D-9510E487E7E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65BC-4EE5-AF0D-9510E487E7E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65BC-4EE5-AF0D-9510E487E7E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65BC-4EE5-AF0D-9510E487E7E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65BC-4EE5-AF0D-9510E487E7E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65BC-4EE5-AF0D-9510E487E7E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65BC-4EE5-AF0D-9510E487E7E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65BC-4EE5-AF0D-9510E487E7E1}"/>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MOHAMMED AZEEZ. M</a:t>
            </a:r>
          </a:p>
          <a:p>
            <a:r>
              <a:rPr lang="en-US" sz="2400" dirty="0"/>
              <a:t>REGISTER NO:         22CCAO17(</a:t>
            </a:r>
            <a:r>
              <a:rPr lang="en-US" sz="2400" b="0" i="0" dirty="0">
                <a:solidFill>
                  <a:srgbClr val="000000"/>
                </a:solidFill>
                <a:effectLst/>
                <a:latin typeface="Plus Jakarta Display"/>
              </a:rPr>
              <a:t>asunm123312202228)</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D6C9367-03B4-0A78-D44A-491EB5637396}"/>
              </a:ext>
            </a:extLst>
          </p:cNvPr>
          <p:cNvGraphicFramePr>
            <a:graphicFrameLocks/>
          </p:cNvGraphicFramePr>
          <p:nvPr>
            <p:extLst>
              <p:ext uri="{D42A27DB-BD31-4B8C-83A1-F6EECF244321}">
                <p14:modId xmlns:p14="http://schemas.microsoft.com/office/powerpoint/2010/main" val="4000341361"/>
              </p:ext>
            </p:extLst>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ADDEFB0D-F5AB-6CE4-38EE-701B48D7AE46}"/>
              </a:ext>
            </a:extLst>
          </p:cNvPr>
          <p:cNvGraphicFramePr>
            <a:graphicFrameLocks/>
          </p:cNvGraphicFramePr>
          <p:nvPr>
            <p:extLst>
              <p:ext uri="{D42A27DB-BD31-4B8C-83A1-F6EECF244321}">
                <p14:modId xmlns:p14="http://schemas.microsoft.com/office/powerpoint/2010/main" val="3588154592"/>
              </p:ext>
            </p:extLst>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1416</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14</cp:revision>
  <dcterms:created xsi:type="dcterms:W3CDTF">2024-03-29T15:07:22Z</dcterms:created>
  <dcterms:modified xsi:type="dcterms:W3CDTF">2024-09-11T18:23:24Z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