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51" d="100"/>
          <a:sy n="51" d="100"/>
        </p:scale>
        <p:origin x="2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8" y="267730"/>
            <a:ext cx="11807371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" y="126180"/>
            <a:ext cx="6150248" cy="2780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228328" y="3270729"/>
            <a:ext cx="85886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 Rounded MT Bold" panose="020F0704030504030204" pitchFamily="34" charset="0"/>
              </a:rPr>
              <a:t>In the dynamic and demanding world of mining, the performance and longevity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of your tires are critical. Unplanned downtime and accidents can have 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</a:rPr>
              <a:t>significant consequences. That's why our On-Site Mining Tire Check Services 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</a:rPr>
              <a:t>are your dedicated partner in ensuring tire safety, longevity, and performance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right at your mining site.</a:t>
            </a:r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1600" b="1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Why onsite service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Minimize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Safety assurance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Cost Efficiency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Customize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3854742" y="2349379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u="sng" dirty="0">
                <a:latin typeface="David" panose="020E0502060401010101" pitchFamily="34" charset="-79"/>
                <a:cs typeface="David" panose="020E0502060401010101" pitchFamily="34" charset="-79"/>
              </a:rPr>
              <a:t>Onsite Service</a:t>
            </a:r>
          </a:p>
        </p:txBody>
      </p:sp>
      <p:pic>
        <p:nvPicPr>
          <p:cNvPr id="36" name="Picture 35" descr="A person wearing a hard hat and working on a large tire&#10;&#10;Description automatically generated">
            <a:extLst>
              <a:ext uri="{FF2B5EF4-FFF2-40B4-BE49-F238E27FC236}">
                <a16:creationId xmlns:a16="http://schemas.microsoft.com/office/drawing/2014/main" id="{07134369-01BE-C804-FB21-1718A1732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03" y="2117295"/>
            <a:ext cx="3958860" cy="3668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Rounded MT Bold</vt:lpstr>
      <vt:lpstr>Calibri</vt:lpstr>
      <vt:lpstr>Calibri Light</vt:lpstr>
      <vt:lpstr>David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6</cp:revision>
  <dcterms:created xsi:type="dcterms:W3CDTF">2023-10-20T18:44:03Z</dcterms:created>
  <dcterms:modified xsi:type="dcterms:W3CDTF">2023-10-20T20:24:46Z</dcterms:modified>
</cp:coreProperties>
</file>