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8" y="267730"/>
            <a:ext cx="11807371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" y="126180"/>
            <a:ext cx="6150248" cy="2780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3441E-199F-A18B-4C96-3280CB6F2287}"/>
              </a:ext>
            </a:extLst>
          </p:cNvPr>
          <p:cNvSpPr txBox="1"/>
          <p:nvPr/>
        </p:nvSpPr>
        <p:spPr>
          <a:xfrm>
            <a:off x="228328" y="3270729"/>
            <a:ext cx="8588648" cy="256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75" dirty="0">
                <a:latin typeface="Arial MT"/>
                <a:cs typeface="Arial MT"/>
              </a:rPr>
              <a:t>Discover </a:t>
            </a:r>
            <a:r>
              <a:rPr lang="en-US" sz="1600" spc="80" dirty="0">
                <a:latin typeface="Arial MT"/>
                <a:cs typeface="Arial MT"/>
              </a:rPr>
              <a:t>the cutting-edge </a:t>
            </a:r>
            <a:r>
              <a:rPr lang="en-US" sz="1600" spc="100" dirty="0">
                <a:latin typeface="Arial MT"/>
                <a:cs typeface="Arial MT"/>
              </a:rPr>
              <a:t>world </a:t>
            </a:r>
            <a:r>
              <a:rPr lang="en-US" sz="1600" spc="75" dirty="0">
                <a:latin typeface="Arial MT"/>
                <a:cs typeface="Arial MT"/>
              </a:rPr>
              <a:t>of </a:t>
            </a:r>
            <a:r>
              <a:rPr lang="en-US" sz="1600" spc="45" dirty="0">
                <a:latin typeface="Arial MT"/>
                <a:cs typeface="Arial MT"/>
              </a:rPr>
              <a:t>Rim </a:t>
            </a:r>
            <a:r>
              <a:rPr lang="en-US" sz="1600" spc="75" dirty="0">
                <a:latin typeface="Arial MT"/>
                <a:cs typeface="Arial MT"/>
              </a:rPr>
              <a:t>Engineering and </a:t>
            </a:r>
            <a:r>
              <a:rPr lang="en-US" sz="1600" spc="50" dirty="0">
                <a:latin typeface="Arial MT"/>
                <a:cs typeface="Arial MT"/>
              </a:rPr>
              <a:t>elevate </a:t>
            </a:r>
            <a:r>
              <a:rPr lang="en-US" sz="1600" spc="85" dirty="0">
                <a:latin typeface="Arial MT"/>
                <a:cs typeface="Arial MT"/>
              </a:rPr>
              <a:t>your </a:t>
            </a:r>
            <a:r>
              <a:rPr lang="en-US" sz="1600" spc="75" dirty="0">
                <a:latin typeface="Arial MT"/>
                <a:cs typeface="Arial MT"/>
              </a:rPr>
              <a:t>wheel </a:t>
            </a:r>
            <a:r>
              <a:rPr lang="en-US" sz="1600" spc="8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experience </a:t>
            </a:r>
            <a:r>
              <a:rPr lang="en-US" sz="1600" spc="95" dirty="0">
                <a:latin typeface="Arial MT"/>
                <a:cs typeface="Arial MT"/>
              </a:rPr>
              <a:t>to </a:t>
            </a:r>
            <a:r>
              <a:rPr lang="en-US" sz="1600" spc="75" dirty="0">
                <a:latin typeface="Arial MT"/>
                <a:cs typeface="Arial MT"/>
              </a:rPr>
              <a:t>new </a:t>
            </a:r>
            <a:r>
              <a:rPr lang="en-US" sz="1600" spc="65" dirty="0">
                <a:latin typeface="Arial MT"/>
                <a:cs typeface="Arial MT"/>
              </a:rPr>
              <a:t>heights. </a:t>
            </a:r>
            <a:r>
              <a:rPr lang="en-US" sz="1600" spc="80" dirty="0">
                <a:latin typeface="Arial MT"/>
                <a:cs typeface="Arial MT"/>
              </a:rPr>
              <a:t>Our </a:t>
            </a:r>
            <a:r>
              <a:rPr lang="en-US" sz="1600" spc="60" dirty="0">
                <a:latin typeface="Arial MT"/>
                <a:cs typeface="Arial MT"/>
              </a:rPr>
              <a:t>innovative </a:t>
            </a:r>
            <a:r>
              <a:rPr lang="en-US" sz="1600" spc="75" dirty="0">
                <a:latin typeface="Arial MT"/>
                <a:cs typeface="Arial MT"/>
              </a:rPr>
              <a:t>solutions are designed </a:t>
            </a:r>
            <a:r>
              <a:rPr lang="en-US" sz="1600" spc="95" dirty="0">
                <a:latin typeface="Arial MT"/>
                <a:cs typeface="Arial MT"/>
              </a:rPr>
              <a:t>to </a:t>
            </a:r>
            <a:r>
              <a:rPr lang="en-US" sz="1600" spc="75" dirty="0">
                <a:latin typeface="Arial MT"/>
                <a:cs typeface="Arial MT"/>
              </a:rPr>
              <a:t>provide </a:t>
            </a:r>
            <a:r>
              <a:rPr lang="en-US" sz="1600" spc="8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enhanced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spc="85" dirty="0">
                <a:latin typeface="Arial MT"/>
                <a:cs typeface="Arial MT"/>
              </a:rPr>
              <a:t>performance,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70" dirty="0">
                <a:latin typeface="Arial MT"/>
                <a:cs typeface="Arial MT"/>
              </a:rPr>
              <a:t>durability,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and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style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95" dirty="0">
                <a:latin typeface="Arial MT"/>
                <a:cs typeface="Arial MT"/>
              </a:rPr>
              <a:t>for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your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55" dirty="0">
                <a:latin typeface="Arial MT"/>
                <a:cs typeface="Arial MT"/>
              </a:rPr>
              <a:t>vehicles.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60" dirty="0">
                <a:latin typeface="Arial MT"/>
                <a:cs typeface="Arial MT"/>
              </a:rPr>
              <a:t>Welcome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spc="90" dirty="0">
                <a:latin typeface="Arial MT"/>
                <a:cs typeface="Arial MT"/>
              </a:rPr>
              <a:t>to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the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85" dirty="0">
                <a:latin typeface="Arial MT"/>
                <a:cs typeface="Arial MT"/>
              </a:rPr>
              <a:t>future </a:t>
            </a:r>
            <a:r>
              <a:rPr lang="en-US" sz="1600" spc="-43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of</a:t>
            </a:r>
            <a:r>
              <a:rPr lang="en-US" sz="1600" spc="13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wheel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technology!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Our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solution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spc="70" dirty="0">
                <a:latin typeface="Arial MT"/>
                <a:cs typeface="Arial MT"/>
              </a:rPr>
              <a:t>is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built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95" dirty="0">
                <a:latin typeface="Arial MT"/>
                <a:cs typeface="Arial MT"/>
              </a:rPr>
              <a:t>to</a:t>
            </a:r>
          </a:p>
          <a:p>
            <a:endParaRPr lang="en-US" sz="16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1600" b="1" spc="-15" dirty="0">
                <a:latin typeface="Calibri"/>
                <a:cs typeface="Calibri"/>
              </a:rPr>
              <a:t>Improved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Heat</a:t>
            </a:r>
            <a:r>
              <a:rPr lang="en-US" sz="1600" b="1" spc="-20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Dissipation</a:t>
            </a:r>
            <a:endParaRPr lang="en-US"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600" b="1" spc="-5" dirty="0">
                <a:latin typeface="Calibri"/>
                <a:cs typeface="Calibri"/>
              </a:rPr>
              <a:t>Enhanced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15" dirty="0">
                <a:latin typeface="Calibri"/>
                <a:cs typeface="Calibri"/>
              </a:rPr>
              <a:t>Safety</a:t>
            </a:r>
            <a:endParaRPr lang="en-US"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600" b="1" spc="-15" dirty="0">
                <a:latin typeface="Calibri"/>
                <a:cs typeface="Calibri"/>
              </a:rPr>
              <a:t>Have</a:t>
            </a:r>
            <a:r>
              <a:rPr lang="en-US" sz="1600" b="1" spc="-25" dirty="0">
                <a:latin typeface="Calibri"/>
                <a:cs typeface="Calibri"/>
              </a:rPr>
              <a:t> </a:t>
            </a:r>
            <a:r>
              <a:rPr lang="en-US" sz="1600" b="1" spc="-10" dirty="0">
                <a:latin typeface="Calibri"/>
                <a:cs typeface="Calibri"/>
              </a:rPr>
              <a:t>unmatched</a:t>
            </a:r>
            <a:r>
              <a:rPr lang="en-US" sz="1600" b="1" spc="10" dirty="0">
                <a:latin typeface="Calibri"/>
                <a:cs typeface="Calibri"/>
              </a:rPr>
              <a:t> </a:t>
            </a:r>
            <a:r>
              <a:rPr lang="en-US" sz="1600" b="1" spc="-10" dirty="0">
                <a:latin typeface="Calibri"/>
                <a:cs typeface="Calibri"/>
              </a:rPr>
              <a:t>Durability</a:t>
            </a:r>
            <a:endParaRPr lang="en-US"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600" b="1" spc="-15" dirty="0">
                <a:latin typeface="Calibri"/>
                <a:cs typeface="Calibri"/>
              </a:rPr>
              <a:t>Performance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Enhancement</a:t>
            </a: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3854742" y="2349379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A" sz="4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Rim</a:t>
            </a:r>
            <a:r>
              <a:rPr lang="en-ZA" sz="440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ZA" sz="4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endParaRPr lang="en-ZA" sz="4400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A close-up of a train wheels&#10;&#10;Description automatically generated">
            <a:extLst>
              <a:ext uri="{FF2B5EF4-FFF2-40B4-BE49-F238E27FC236}">
                <a16:creationId xmlns:a16="http://schemas.microsoft.com/office/drawing/2014/main" id="{1180350A-3FC8-B021-6A2C-F8B5D57F7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2442512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74F62-5BD3-8F66-7F0A-37D095EC2899}"/>
              </a:ext>
            </a:extLst>
          </p:cNvPr>
          <p:cNvSpPr txBox="1"/>
          <p:nvPr/>
        </p:nvSpPr>
        <p:spPr>
          <a:xfrm>
            <a:off x="5824221" y="4222765"/>
            <a:ext cx="2638425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endParaRPr lang="en-US" sz="1800" spc="60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720" algn="l"/>
              </a:tabLst>
            </a:pPr>
            <a:r>
              <a:rPr lang="en-US" sz="1400" spc="60" dirty="0">
                <a:latin typeface="Amasis MT Pro Medium" panose="020F0502020204030204" pitchFamily="18" charset="0"/>
                <a:cs typeface="Arial MT"/>
              </a:rPr>
              <a:t>Rim engineering solution: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1400" spc="60" dirty="0">
                <a:latin typeface="Amasis MT Pro Medium" panose="020F0502020204030204" pitchFamily="18" charset="0"/>
                <a:cs typeface="Arial MT"/>
              </a:rPr>
              <a:t>All</a:t>
            </a:r>
            <a:r>
              <a:rPr lang="en-US" sz="1400" spc="75" dirty="0">
                <a:latin typeface="Amasis MT Pro Medium" panose="020F0502020204030204" pitchFamily="18" charset="0"/>
                <a:cs typeface="Arial MT"/>
              </a:rPr>
              <a:t>o</a:t>
            </a:r>
            <a:r>
              <a:rPr lang="en-US" sz="1400" spc="65" dirty="0">
                <a:latin typeface="Amasis MT Pro Medium" panose="020F0502020204030204" pitchFamily="18" charset="0"/>
                <a:cs typeface="Arial MT"/>
              </a:rPr>
              <a:t>y</a:t>
            </a:r>
            <a:r>
              <a:rPr lang="en-US" sz="1400" spc="-4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120" dirty="0">
                <a:latin typeface="Amasis MT Pro Medium" panose="020F0502020204030204" pitchFamily="18" charset="0"/>
                <a:cs typeface="Arial MT"/>
              </a:rPr>
              <a:t>w</a:t>
            </a:r>
            <a:r>
              <a:rPr lang="en-US" sz="1400" spc="85" dirty="0">
                <a:latin typeface="Amasis MT Pro Medium" panose="020F0502020204030204" pitchFamily="18" charset="0"/>
                <a:cs typeface="Arial MT"/>
              </a:rPr>
              <a:t>h</a:t>
            </a:r>
            <a:r>
              <a:rPr lang="en-US" sz="1400" spc="55" dirty="0">
                <a:latin typeface="Amasis MT Pro Medium" panose="020F0502020204030204" pitchFamily="18" charset="0"/>
                <a:cs typeface="Arial MT"/>
              </a:rPr>
              <a:t>eel</a:t>
            </a:r>
            <a:endParaRPr lang="en-US" sz="1400" dirty="0">
              <a:latin typeface="Amasis MT Pro Medium" panose="020F05020202040302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400" spc="45" dirty="0">
                <a:latin typeface="Amasis MT Pro Medium" panose="020F0502020204030204" pitchFamily="18" charset="0"/>
                <a:cs typeface="Arial MT"/>
              </a:rPr>
              <a:t>Rim</a:t>
            </a:r>
            <a:r>
              <a:rPr lang="en-US" sz="1400" spc="-55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90" dirty="0">
                <a:latin typeface="Amasis MT Pro Medium" panose="020F0502020204030204" pitchFamily="18" charset="0"/>
                <a:cs typeface="Arial MT"/>
              </a:rPr>
              <a:t>repair</a:t>
            </a:r>
            <a:r>
              <a:rPr lang="en-US" sz="1400" spc="-5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75" dirty="0">
                <a:latin typeface="Amasis MT Pro Medium" panose="020F0502020204030204" pitchFamily="18" charset="0"/>
                <a:cs typeface="Arial MT"/>
              </a:rPr>
              <a:t>and</a:t>
            </a:r>
            <a:r>
              <a:rPr lang="en-US" sz="1400" spc="-6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80" dirty="0">
                <a:latin typeface="Amasis MT Pro Medium" panose="020F0502020204030204" pitchFamily="18" charset="0"/>
                <a:cs typeface="Arial MT"/>
              </a:rPr>
              <a:t>refinishing</a:t>
            </a:r>
            <a:endParaRPr lang="en-US" sz="1400" dirty="0">
              <a:latin typeface="Amasis MT Pro Medium" panose="020F05020202040302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400" spc="70" dirty="0">
                <a:latin typeface="Amasis MT Pro Medium" panose="020F0502020204030204" pitchFamily="18" charset="0"/>
                <a:cs typeface="Arial MT"/>
              </a:rPr>
              <a:t>Consultation</a:t>
            </a:r>
            <a:r>
              <a:rPr lang="en-US" sz="1400" spc="-6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85" dirty="0">
                <a:latin typeface="Amasis MT Pro Medium" panose="020F0502020204030204" pitchFamily="18" charset="0"/>
                <a:cs typeface="Arial MT"/>
              </a:rPr>
              <a:t>service</a:t>
            </a:r>
            <a:endParaRPr lang="en-US" sz="1400" dirty="0">
              <a:latin typeface="Amasis MT Pro Medium" panose="020F0502020204030204" pitchFamily="18" charset="0"/>
              <a:cs typeface="Arial MT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Amasis MT Pro Medium</vt:lpstr>
      <vt:lpstr>-apple-system</vt:lpstr>
      <vt:lpstr>Arial</vt:lpstr>
      <vt:lpstr>Arial MT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8</cp:revision>
  <dcterms:created xsi:type="dcterms:W3CDTF">2023-10-20T18:44:03Z</dcterms:created>
  <dcterms:modified xsi:type="dcterms:W3CDTF">2023-10-20T20:41:16Z</dcterms:modified>
</cp:coreProperties>
</file>