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8" y="267730"/>
            <a:ext cx="11807371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" y="126180"/>
            <a:ext cx="6150248" cy="2780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73441E-199F-A18B-4C96-3280CB6F2287}"/>
              </a:ext>
            </a:extLst>
          </p:cNvPr>
          <p:cNvSpPr txBox="1"/>
          <p:nvPr/>
        </p:nvSpPr>
        <p:spPr>
          <a:xfrm>
            <a:off x="228328" y="2534379"/>
            <a:ext cx="8567154" cy="3917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ZA" sz="1800" b="0" i="0" u="none" strike="noStrike" baseline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ZA" sz="18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US" sz="1800" b="0" i="0" u="none" strike="noStrike" baseline="0" dirty="0">
                <a:latin typeface="Arial Rounded MT Bold" panose="020F0704030504030204" pitchFamily="34" charset="0"/>
              </a:rPr>
              <a:t> Mining operations demand reliability, safety, and efficiency. Your tires play a critical role in achieving these goals. Ensure the longevity and performance of your mining equipment with comprehensive tire check solutions tailored to the unique challenges of mining environments.</a:t>
            </a:r>
            <a:endParaRPr lang="en-US" sz="16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ZA" sz="18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ZA" sz="1800" b="1" i="0" u="none" strike="noStrike" baseline="0" dirty="0">
                <a:latin typeface="Arial Rounded MT Bold" panose="020F0704030504030204" pitchFamily="34" charset="0"/>
              </a:rPr>
              <a:t> Our package includes: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1" i="0" u="none" strike="noStrike" baseline="0" dirty="0">
                <a:latin typeface="Calibri" panose="020F0502020204030204" pitchFamily="34" charset="0"/>
              </a:rPr>
              <a:t>Wheel alignment</a:t>
            </a:r>
            <a:endParaRPr lang="en-ZA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1" i="0" u="none" strike="noStrike" baseline="0" dirty="0">
                <a:latin typeface="Calibri" panose="020F0502020204030204" pitchFamily="34" charset="0"/>
              </a:rPr>
              <a:t>Tire inspection and repair</a:t>
            </a:r>
            <a:endParaRPr lang="en-ZA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1" i="0" u="none" strike="noStrike" baseline="0" dirty="0">
                <a:latin typeface="Calibri" panose="020F0502020204030204" pitchFamily="34" charset="0"/>
              </a:rPr>
              <a:t>Consultation services</a:t>
            </a:r>
            <a:endParaRPr lang="en-ZA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1" i="0" u="none" strike="noStrike" baseline="0" dirty="0">
                <a:latin typeface="Calibri" panose="020F0502020204030204" pitchFamily="34" charset="0"/>
              </a:rPr>
              <a:t>Thread Depth Analysis</a:t>
            </a:r>
            <a:endParaRPr lang="en-ZA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800" b="1" i="0" u="none" strike="noStrike" baseline="0" dirty="0">
                <a:latin typeface="Calibri" panose="020F0502020204030204" pitchFamily="34" charset="0"/>
              </a:rPr>
              <a:t>Pressure monitoring</a:t>
            </a:r>
            <a:endParaRPr lang="en-ZA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4191417" y="2409176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A" sz="4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Tire Check</a:t>
            </a:r>
            <a:endParaRPr lang="en-ZA" sz="4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74F62-5BD3-8F66-7F0A-37D095EC2899}"/>
              </a:ext>
            </a:extLst>
          </p:cNvPr>
          <p:cNvSpPr txBox="1"/>
          <p:nvPr/>
        </p:nvSpPr>
        <p:spPr>
          <a:xfrm>
            <a:off x="5824221" y="4222765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299720" algn="l"/>
              </a:tabLst>
            </a:pPr>
            <a:endParaRPr lang="en-US" sz="1800" spc="60" dirty="0">
              <a:latin typeface="Arial MT"/>
              <a:cs typeface="Arial MT"/>
            </a:endParaRPr>
          </a:p>
          <a:p>
            <a:endParaRPr lang="en-ZA" dirty="0"/>
          </a:p>
        </p:txBody>
      </p:sp>
      <p:pic>
        <p:nvPicPr>
          <p:cNvPr id="5" name="Picture 4" descr="A close-up of a person's hands holding a device&#10;&#10;Description automatically generated">
            <a:extLst>
              <a:ext uri="{FF2B5EF4-FFF2-40B4-BE49-F238E27FC236}">
                <a16:creationId xmlns:a16="http://schemas.microsoft.com/office/drawing/2014/main" id="{9877D883-C87E-0A97-0CB1-C1B1CAF145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751" y="3075895"/>
            <a:ext cx="3918948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-apple-system</vt:lpstr>
      <vt:lpstr>Arial</vt:lpstr>
      <vt:lpstr>Arial MT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9</cp:revision>
  <dcterms:created xsi:type="dcterms:W3CDTF">2023-10-20T18:44:03Z</dcterms:created>
  <dcterms:modified xsi:type="dcterms:W3CDTF">2023-10-20T20:40:29Z</dcterms:modified>
</cp:coreProperties>
</file>