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8" y="267730"/>
            <a:ext cx="11807371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" y="99683"/>
            <a:ext cx="6150248" cy="27800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471ED-3443-BE1F-20C8-F2C54996B016}"/>
              </a:ext>
            </a:extLst>
          </p:cNvPr>
          <p:cNvSpPr txBox="1"/>
          <p:nvPr/>
        </p:nvSpPr>
        <p:spPr>
          <a:xfrm>
            <a:off x="5839722" y="4144998"/>
            <a:ext cx="364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u="sng" dirty="0">
                <a:latin typeface="Arial Rounded MT Bold" panose="020F0704030504030204" pitchFamily="34" charset="0"/>
              </a:rPr>
              <a:t>Tire fill solution: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dirty="0">
                <a:latin typeface="Arial Rounded MT Bold" panose="020F0704030504030204" pitchFamily="34" charset="0"/>
              </a:rPr>
              <a:t>Liquid Tre fill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dirty="0">
                <a:latin typeface="Arial Rounded MT Bold" panose="020F0704030504030204" pitchFamily="34" charset="0"/>
              </a:rPr>
              <a:t>Foam tire fill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dirty="0">
                <a:latin typeface="Arial Rounded MT Bold" panose="020F0704030504030204" pitchFamily="34" charset="0"/>
              </a:rPr>
              <a:t>Tire installation services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dirty="0">
                <a:latin typeface="Arial Rounded MT Bold" panose="020F0704030504030204" pitchFamily="34" charset="0"/>
              </a:rPr>
              <a:t>Tire fil maintenance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pic>
        <p:nvPicPr>
          <p:cNvPr id="23" name="Picture 22" descr="A person in a yellow hard hat checking a tire&#10;&#10;Description automatically generated">
            <a:extLst>
              <a:ext uri="{FF2B5EF4-FFF2-40B4-BE49-F238E27FC236}">
                <a16:creationId xmlns:a16="http://schemas.microsoft.com/office/drawing/2014/main" id="{B6C3BE40-CDF1-0ECD-C675-79F476705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8" y="2329181"/>
            <a:ext cx="3680188" cy="32485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73441E-199F-A18B-4C96-3280CB6F2287}"/>
              </a:ext>
            </a:extLst>
          </p:cNvPr>
          <p:cNvSpPr txBox="1"/>
          <p:nvPr/>
        </p:nvSpPr>
        <p:spPr>
          <a:xfrm>
            <a:off x="429536" y="3023364"/>
            <a:ext cx="85886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</a:t>
            </a:r>
            <a:r>
              <a:rPr lang="en-US" sz="1600" b="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 understand the frustrations and expenses associated with traditional tire maintenance. Our innovative tire fill technology 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offers a wide range of benefits, making it the superior choice for your vehicles.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Here's why you should consider our tire fill</a:t>
            </a:r>
          </a:p>
          <a:p>
            <a:r>
              <a:rPr lang="en-US" sz="1600" b="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solutions:</a:t>
            </a:r>
          </a:p>
          <a:p>
            <a:endParaRPr lang="en-US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Long-lasting Durability</a:t>
            </a:r>
            <a:endParaRPr lang="en-US" sz="1600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Enhanced Traction</a:t>
            </a:r>
            <a:endParaRPr lang="en-US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Puncture-Proof</a:t>
            </a:r>
            <a:endParaRPr lang="en-US" sz="1600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Eco-Friendly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i="0" dirty="0"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Cost-Efficient</a:t>
            </a:r>
            <a:endParaRPr lang="en-ZA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1</cp:revision>
  <dcterms:created xsi:type="dcterms:W3CDTF">2023-10-20T18:44:03Z</dcterms:created>
  <dcterms:modified xsi:type="dcterms:W3CDTF">2023-10-20T19:55:46Z</dcterms:modified>
</cp:coreProperties>
</file>