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3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3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8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239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7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6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47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50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27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E329A1-AE48-4FA0-BFF6-FC3EE45A6CB2}" type="datetimeFigureOut">
              <a:rPr lang="uk-UA" smtClean="0"/>
              <a:t>30.03.2023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7F8A08-43D6-4B32-97B4-7A4BA3B9A6E1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AB2B-F05E-4B9F-BD96-19443046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dirty="0"/>
              <a:t>Fuzzy k-means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92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F50-E389-462F-ABB2-368F465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Різниця з звичайним </a:t>
            </a:r>
            <a:r>
              <a:rPr lang="en-AU" dirty="0"/>
              <a:t>k-means</a:t>
            </a:r>
            <a:endParaRPr lang="uk-U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87D11-5200-48B8-8822-E7717CAF5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37393"/>
              </p:ext>
            </p:extLst>
          </p:nvPr>
        </p:nvGraphicFramePr>
        <p:xfrm>
          <a:off x="1066800" y="1966844"/>
          <a:ext cx="10058400" cy="193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6517155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381481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15995626"/>
                    </a:ext>
                  </a:extLst>
                </a:gridCol>
              </a:tblGrid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K-means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Fuzzy k-means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55346"/>
                  </a:ext>
                </a:extLst>
              </a:tr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Ініціалізація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Вибрати перші центри кластерів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Вибрати перші центри кластерів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5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F50-E389-462F-ABB2-368F465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Різниця з звичайним </a:t>
            </a:r>
            <a:r>
              <a:rPr lang="en-AU" dirty="0"/>
              <a:t>k-means</a:t>
            </a:r>
            <a:endParaRPr lang="uk-U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87D11-5200-48B8-8822-E7717CAF5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77362"/>
              </p:ext>
            </p:extLst>
          </p:nvPr>
        </p:nvGraphicFramePr>
        <p:xfrm>
          <a:off x="1066800" y="1966844"/>
          <a:ext cx="10058400" cy="248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6517155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381481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15995626"/>
                    </a:ext>
                  </a:extLst>
                </a:gridCol>
              </a:tblGrid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K-means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Fuzzy k-means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55346"/>
                  </a:ext>
                </a:extLst>
              </a:tr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Перший етап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Розділити точки за найближчими центрами кластерів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Розрахвуати ступені залежності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514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BEA0F2-61F4-45A8-A686-DFC91D54B1A9}"/>
                  </a:ext>
                </a:extLst>
              </p:cNvPr>
              <p:cNvSpPr txBox="1"/>
              <p:nvPr/>
            </p:nvSpPr>
            <p:spPr>
              <a:xfrm>
                <a:off x="3048838" y="4782346"/>
                <a:ext cx="6094324" cy="1186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uk-UA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uk-UA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uk-UA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uk-UA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uk-UA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uk-UA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 − 1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uk-UA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uk-UA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uk-UA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uk-UA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uk-UA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uk-UA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uk-UA" sz="2000" i="0">
                                              <a:latin typeface="Cambria Math" panose="02040503050406030204" pitchFamily="18" charset="0"/>
                                            </a:rPr>
                                            <m:t> − 1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BEA0F2-61F4-45A8-A686-DFC91D54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38" y="4782346"/>
                <a:ext cx="6094324" cy="118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0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F50-E389-462F-ABB2-368F465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Різниця з звичайним </a:t>
            </a:r>
            <a:r>
              <a:rPr lang="en-AU" dirty="0"/>
              <a:t>k-means</a:t>
            </a:r>
            <a:endParaRPr lang="uk-U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87D11-5200-48B8-8822-E7717CAF5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975568"/>
              </p:ext>
            </p:extLst>
          </p:nvPr>
        </p:nvGraphicFramePr>
        <p:xfrm>
          <a:off x="1066800" y="1966844"/>
          <a:ext cx="10058400" cy="193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6517155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381481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15995626"/>
                    </a:ext>
                  </a:extLst>
                </a:gridCol>
              </a:tblGrid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K-means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Fuzzy k-means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55346"/>
                  </a:ext>
                </a:extLst>
              </a:tr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Другий етап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Розрахувати нові центри кластерів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Розрахувати нові центри кластерів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514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BEA0F2-61F4-45A8-A686-DFC91D54B1A9}"/>
                  </a:ext>
                </a:extLst>
              </p:cNvPr>
              <p:cNvSpPr txBox="1"/>
              <p:nvPr/>
            </p:nvSpPr>
            <p:spPr>
              <a:xfrm>
                <a:off x="7767376" y="4410557"/>
                <a:ext cx="3357824" cy="884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BEA0F2-61F4-45A8-A686-DFC91D54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76" y="4410557"/>
                <a:ext cx="3357824" cy="884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4E5CA-E858-41D4-9F4E-219A422462A6}"/>
                  </a:ext>
                </a:extLst>
              </p:cNvPr>
              <p:cNvSpPr txBox="1"/>
              <p:nvPr/>
            </p:nvSpPr>
            <p:spPr>
              <a:xfrm>
                <a:off x="4409553" y="4410557"/>
                <a:ext cx="3357824" cy="761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uk-UA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04E5CA-E858-41D4-9F4E-219A42246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53" y="4410557"/>
                <a:ext cx="3357824" cy="761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3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F50-E389-462F-ABB2-368F465B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Різниця з звичайним </a:t>
            </a:r>
            <a:r>
              <a:rPr lang="en-AU" dirty="0"/>
              <a:t>k-means</a:t>
            </a:r>
            <a:endParaRPr lang="uk-U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87D11-5200-48B8-8822-E7717CAF5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553573"/>
              </p:ext>
            </p:extLst>
          </p:nvPr>
        </p:nvGraphicFramePr>
        <p:xfrm>
          <a:off x="1066800" y="1966844"/>
          <a:ext cx="10058400" cy="193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6517155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381481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15995626"/>
                    </a:ext>
                  </a:extLst>
                </a:gridCol>
              </a:tblGrid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K-means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Fuzzy k-means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55346"/>
                  </a:ext>
                </a:extLst>
              </a:tr>
              <a:tr h="800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Цикл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Повторювати перші два етапи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400" dirty="0"/>
                        <a:t>Повторювати перші два етапи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5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1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84BD-2DDC-498F-9183-CC1560F6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Переваги перед звичним </a:t>
            </a:r>
            <a:r>
              <a:rPr lang="en-AU" dirty="0"/>
              <a:t>k-means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DC8A-1657-4921-9DF9-DE5ED542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Легко отримати границі кластерів та аутсайдерів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Іноді потребує меншої кількості ітерацій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800" dirty="0"/>
          </a:p>
          <a:p>
            <a:pPr marL="0" indent="0">
              <a:buNone/>
            </a:pPr>
            <a:endParaRPr lang="uk-UA" sz="2800" dirty="0"/>
          </a:p>
          <a:p>
            <a:pPr marL="0" indent="0">
              <a:buNone/>
            </a:pP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118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86E-C6E1-40E6-A0FD-B7518960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Гарний приклад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B655D-7714-4B3D-A331-2CDEA3B6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143" y="1846263"/>
            <a:ext cx="5366040" cy="40227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01183D-8CBD-4CAC-A964-5E4B79F91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4" b="-1"/>
          <a:stretch/>
        </p:blipFill>
        <p:spPr>
          <a:xfrm>
            <a:off x="3274416" y="1846262"/>
            <a:ext cx="5852172" cy="41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86E-C6E1-40E6-A0FD-B7518960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Гарний приклад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B655D-7714-4B3D-A331-2CDEA3B6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0"/>
          <a:stretch/>
        </p:blipFill>
        <p:spPr>
          <a:xfrm>
            <a:off x="3483429" y="1846263"/>
            <a:ext cx="5325754" cy="4022725"/>
          </a:xfrm>
        </p:spPr>
      </p:pic>
    </p:spTree>
    <p:extLst>
      <p:ext uri="{BB962C8B-B14F-4D97-AF65-F5344CB8AC3E}">
        <p14:creationId xmlns:p14="http://schemas.microsoft.com/office/powerpoint/2010/main" val="55786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97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Wingdings</vt:lpstr>
      <vt:lpstr>Retrospect</vt:lpstr>
      <vt:lpstr>Fuzzy k-means</vt:lpstr>
      <vt:lpstr>Різниця з звичайним k-means</vt:lpstr>
      <vt:lpstr>Різниця з звичайним k-means</vt:lpstr>
      <vt:lpstr>Різниця з звичайним k-means</vt:lpstr>
      <vt:lpstr>Різниця з звичайним k-means</vt:lpstr>
      <vt:lpstr>Переваги перед звичним k-means</vt:lpstr>
      <vt:lpstr>Гарний приклад</vt:lpstr>
      <vt:lpstr>Гарний 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Пан Микола</dc:creator>
  <cp:lastModifiedBy>Пан Микола</cp:lastModifiedBy>
  <cp:revision>10</cp:revision>
  <dcterms:created xsi:type="dcterms:W3CDTF">2023-03-25T19:03:55Z</dcterms:created>
  <dcterms:modified xsi:type="dcterms:W3CDTF">2023-03-30T13:55:55Z</dcterms:modified>
</cp:coreProperties>
</file>