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04" r:id="rId1"/>
  </p:sldMasterIdLst>
  <p:notesMasterIdLst>
    <p:notesMasterId r:id="rId13"/>
  </p:notesMasterIdLst>
  <p:sldIdLst>
    <p:sldId id="256" r:id="rId2"/>
    <p:sldId id="260" r:id="rId3"/>
    <p:sldId id="261" r:id="rId4"/>
    <p:sldId id="296" r:id="rId5"/>
    <p:sldId id="262" r:id="rId6"/>
    <p:sldId id="258" r:id="rId7"/>
    <p:sldId id="314" r:id="rId8"/>
    <p:sldId id="315" r:id="rId9"/>
    <p:sldId id="266" r:id="rId10"/>
    <p:sldId id="316" r:id="rId11"/>
    <p:sldId id="277" r:id="rId12"/>
  </p:sldIdLst>
  <p:sldSz cx="9144000" cy="5143500" type="screen16x9"/>
  <p:notesSz cx="6858000" cy="9144000"/>
  <p:embeddedFontLst>
    <p:embeddedFont>
      <p:font typeface="Darker Grotesque" pitchFamily="2" charset="0"/>
      <p:regular r:id="rId14"/>
      <p:bold r:id="rId15"/>
    </p:embeddedFont>
    <p:embeddedFont>
      <p:font typeface="Nunito Light" pitchFamily="2" charset="0"/>
      <p:regular r:id="rId16"/>
      <p:italic r:id="rId17"/>
    </p:embeddedFont>
    <p:embeddedFont>
      <p:font typeface="Open Sans" panose="020B0606030504020204" pitchFamily="34" charset="0"/>
      <p:regular r:id="rId18"/>
      <p:bold r:id="rId19"/>
      <p:italic r:id="rId20"/>
      <p:boldItalic r:id="rId21"/>
    </p:embeddedFont>
    <p:embeddedFont>
      <p:font typeface="Orbitron Black" panose="020B0604020202020204" charset="0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CCA022C-55E8-4F08-84D9-3F0EBAAA656D}">
  <a:tblStyle styleId="{6CCA022C-55E8-4F08-84D9-3F0EBAAA656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4004C8B-131A-405E-B0B8-7A5ECEE4D4F1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98" y="-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d527f78463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2" name="Google Shape;532;gd527f78463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>
          <a:extLst>
            <a:ext uri="{FF2B5EF4-FFF2-40B4-BE49-F238E27FC236}">
              <a16:creationId xmlns:a16="http://schemas.microsoft.com/office/drawing/2014/main" id="{F58C1FAB-E95A-93CA-1E27-1D81FA21DD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a3de6cf2c_0_6:notes">
            <a:extLst>
              <a:ext uri="{FF2B5EF4-FFF2-40B4-BE49-F238E27FC236}">
                <a16:creationId xmlns:a16="http://schemas.microsoft.com/office/drawing/2014/main" id="{E1DAA8F6-0E5F-0954-4116-AC7A576814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a3de6cf2c_0_6:notes">
            <a:extLst>
              <a:ext uri="{FF2B5EF4-FFF2-40B4-BE49-F238E27FC236}">
                <a16:creationId xmlns:a16="http://schemas.microsoft.com/office/drawing/2014/main" id="{D62D67E1-FE29-919D-FD33-88A9A289EB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72486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2" name="Google Shape;1042;ge337a1eed6_0_6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3" name="Google Shape;1043;ge337a1eed6_0_6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gd55b463498_0_1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7" name="Google Shape;617;gd55b463498_0_1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gd55b463498_4_6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5" name="Google Shape;665;gd55b463498_4_6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3" name="Google Shape;1773;gd55b463498_0_9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4" name="Google Shape;1774;gd55b463498_0_9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d55b463498_0_5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d55b463498_0_5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7a3de6cf2c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7a3de6cf2c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d55b463498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d55b463498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0" name="Google Shape;2390;gd55b463498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1" name="Google Shape;2391;gd55b463498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13324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e39d02c654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e39d02c654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642250" y="1870875"/>
            <a:ext cx="5804400" cy="1221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92500" y="3238050"/>
            <a:ext cx="43590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p42"/>
          <p:cNvGrpSpPr/>
          <p:nvPr/>
        </p:nvGrpSpPr>
        <p:grpSpPr>
          <a:xfrm>
            <a:off x="-2189843" y="-2877590"/>
            <a:ext cx="12916773" cy="9519968"/>
            <a:chOff x="-2189843" y="-2877590"/>
            <a:chExt cx="12916773" cy="9519968"/>
          </a:xfrm>
        </p:grpSpPr>
        <p:pic>
          <p:nvPicPr>
            <p:cNvPr id="343" name="Google Shape;343;p42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1799987" flipH="1">
              <a:off x="-1661597" y="-1857170"/>
              <a:ext cx="5007392" cy="34546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4" name="Google Shape;344;p42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10799984" flipH="1">
              <a:off x="-420974" y="4379682"/>
              <a:ext cx="3279626" cy="226268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5" name="Google Shape;345;p42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1510776" flipH="1">
              <a:off x="7227583" y="-558145"/>
              <a:ext cx="3183386" cy="219629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6" name="Google Shape;346;p4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069493" y="1023379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7" name="Google Shape;347;p42"/>
          <p:cNvSpPr txBox="1">
            <a:spLocks noGrp="1"/>
          </p:cNvSpPr>
          <p:nvPr>
            <p:ph type="title"/>
          </p:nvPr>
        </p:nvSpPr>
        <p:spPr>
          <a:xfrm>
            <a:off x="780300" y="3151325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48" name="Google Shape;348;p42"/>
          <p:cNvSpPr txBox="1">
            <a:spLocks noGrp="1"/>
          </p:cNvSpPr>
          <p:nvPr>
            <p:ph type="subTitle" idx="1"/>
          </p:nvPr>
        </p:nvSpPr>
        <p:spPr>
          <a:xfrm>
            <a:off x="985200" y="3594696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9" name="Google Shape;349;p42"/>
          <p:cNvSpPr txBox="1">
            <a:spLocks noGrp="1"/>
          </p:cNvSpPr>
          <p:nvPr>
            <p:ph type="title" idx="2"/>
          </p:nvPr>
        </p:nvSpPr>
        <p:spPr>
          <a:xfrm>
            <a:off x="3464100" y="3151325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0" name="Google Shape;350;p42"/>
          <p:cNvSpPr txBox="1">
            <a:spLocks noGrp="1"/>
          </p:cNvSpPr>
          <p:nvPr>
            <p:ph type="subTitle" idx="3"/>
          </p:nvPr>
        </p:nvSpPr>
        <p:spPr>
          <a:xfrm>
            <a:off x="3669000" y="3594696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42"/>
          <p:cNvSpPr txBox="1">
            <a:spLocks noGrp="1"/>
          </p:cNvSpPr>
          <p:nvPr>
            <p:ph type="title" idx="4"/>
          </p:nvPr>
        </p:nvSpPr>
        <p:spPr>
          <a:xfrm>
            <a:off x="6178050" y="3151325"/>
            <a:ext cx="2215800" cy="431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1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52" name="Google Shape;352;p42"/>
          <p:cNvSpPr txBox="1">
            <a:spLocks noGrp="1"/>
          </p:cNvSpPr>
          <p:nvPr>
            <p:ph type="subTitle" idx="5"/>
          </p:nvPr>
        </p:nvSpPr>
        <p:spPr>
          <a:xfrm>
            <a:off x="6382950" y="3594696"/>
            <a:ext cx="1806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42"/>
          <p:cNvSpPr txBox="1">
            <a:spLocks noGrp="1"/>
          </p:cNvSpPr>
          <p:nvPr>
            <p:ph type="title" idx="6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4" name="Google Shape;354;p42"/>
          <p:cNvSpPr/>
          <p:nvPr/>
        </p:nvSpPr>
        <p:spPr>
          <a:xfrm>
            <a:off x="7349325" y="4362725"/>
            <a:ext cx="3043800" cy="30441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55"/>
          <p:cNvSpPr/>
          <p:nvPr/>
        </p:nvSpPr>
        <p:spPr>
          <a:xfrm>
            <a:off x="1181400" y="4001050"/>
            <a:ext cx="3029400" cy="30294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36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7" name="Google Shape;517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000006">
            <a:off x="6631531" y="3074710"/>
            <a:ext cx="4407288" cy="30406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10078522">
            <a:off x="2368356" y="-2528990"/>
            <a:ext cx="4407288" cy="3040677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55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099992">
            <a:off x="-1888368" y="3524285"/>
            <a:ext cx="4407289" cy="3040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BLANK_1_1_1_1_1_1_1_1_1"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6"/>
          <p:cNvSpPr/>
          <p:nvPr/>
        </p:nvSpPr>
        <p:spPr>
          <a:xfrm>
            <a:off x="6982463" y="3599050"/>
            <a:ext cx="3058800" cy="3058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22" name="Google Shape;522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9134656">
            <a:off x="6293780" y="3644943"/>
            <a:ext cx="4436165" cy="3060612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2359540">
            <a:off x="-1115599" y="-633789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p56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8382963">
            <a:off x="7473048" y="-1903224"/>
            <a:ext cx="3498429" cy="2413614"/>
          </a:xfrm>
          <a:prstGeom prst="rect">
            <a:avLst/>
          </a:prstGeom>
          <a:noFill/>
          <a:ln>
            <a:noFill/>
          </a:ln>
        </p:spPr>
      </p:pic>
      <p:sp>
        <p:nvSpPr>
          <p:cNvPr id="525" name="Google Shape;525;p56"/>
          <p:cNvSpPr/>
          <p:nvPr/>
        </p:nvSpPr>
        <p:spPr>
          <a:xfrm>
            <a:off x="-1677013" y="3486525"/>
            <a:ext cx="3352800" cy="33528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9"/>
          <p:cNvGrpSpPr/>
          <p:nvPr/>
        </p:nvGrpSpPr>
        <p:grpSpPr>
          <a:xfrm>
            <a:off x="6644363" y="-2043963"/>
            <a:ext cx="4566851" cy="4634703"/>
            <a:chOff x="6644363" y="-2043963"/>
            <a:chExt cx="4566851" cy="4634703"/>
          </a:xfrm>
        </p:grpSpPr>
        <p:sp>
          <p:nvSpPr>
            <p:cNvPr id="61" name="Google Shape;61;p9"/>
            <p:cNvSpPr/>
            <p:nvPr/>
          </p:nvSpPr>
          <p:spPr>
            <a:xfrm>
              <a:off x="7796525" y="-1669075"/>
              <a:ext cx="3257100" cy="3257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dist="19050" dir="5400000" algn="bl" rotWithShape="0">
                <a:schemeClr val="accent1">
                  <a:alpha val="50000"/>
                </a:scheme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62" name="Google Shape;62;p9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2838283">
              <a:off x="7001145" y="-1055845"/>
              <a:ext cx="3853286" cy="265846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3" name="Google Shape;63;p9"/>
          <p:cNvSpPr txBox="1">
            <a:spLocks noGrp="1"/>
          </p:cNvSpPr>
          <p:nvPr>
            <p:ph type="title"/>
          </p:nvPr>
        </p:nvSpPr>
        <p:spPr>
          <a:xfrm>
            <a:off x="720000" y="654862"/>
            <a:ext cx="4200900" cy="59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3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1"/>
          </p:nvPr>
        </p:nvSpPr>
        <p:spPr>
          <a:xfrm>
            <a:off x="720000" y="1880012"/>
            <a:ext cx="3613500" cy="2319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Anaheim"/>
              <a:buAutoNum type="arabicPeriod"/>
              <a:defRPr sz="1400"/>
            </a:lvl1pPr>
            <a:lvl2pPr marL="914400" lvl="1" indent="-279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lphaLcPeriod"/>
              <a:defRPr/>
            </a:lvl2pPr>
            <a:lvl3pPr marL="1371600" lvl="2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romanLcPeriod"/>
              <a:defRPr/>
            </a:lvl3pPr>
            <a:lvl4pPr marL="1828800" lvl="3" indent="-279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AutoNum type="arabicPeriod"/>
              <a:defRPr/>
            </a:lvl4pPr>
            <a:lvl5pPr marL="2286000" lvl="4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alphaLcPeriod"/>
              <a:defRPr/>
            </a:lvl5pPr>
            <a:lvl6pPr marL="2743200" lvl="5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AutoNum type="romanLcPeriod"/>
              <a:defRPr/>
            </a:lvl6pPr>
            <a:lvl7pPr marL="3200400" lvl="6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rabicPeriod"/>
              <a:defRPr/>
            </a:lvl7pPr>
            <a:lvl8pPr marL="3657600" lvl="7" indent="-2730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AutoNum type="alphaLcPeriod"/>
              <a:defRPr/>
            </a:lvl8pPr>
            <a:lvl9pPr marL="4114800" lvl="8" indent="-2667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600"/>
              <a:buFont typeface="Open Sans"/>
              <a:buAutoNum type="romanLcPeriod"/>
              <a:defRPr/>
            </a:lvl9pPr>
          </a:lstStyle>
          <a:p>
            <a:endParaRPr/>
          </a:p>
        </p:txBody>
      </p:sp>
      <p:pic>
        <p:nvPicPr>
          <p:cNvPr id="65" name="Google Shape;65;p9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100003">
            <a:off x="-1854460" y="3356557"/>
            <a:ext cx="4536370" cy="312971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9"/>
          <p:cNvSpPr/>
          <p:nvPr/>
        </p:nvSpPr>
        <p:spPr>
          <a:xfrm>
            <a:off x="8125275" y="3927563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3" name="Google Shape;83;p13"/>
          <p:cNvGrpSpPr/>
          <p:nvPr/>
        </p:nvGrpSpPr>
        <p:grpSpPr>
          <a:xfrm>
            <a:off x="-2519465" y="-1064375"/>
            <a:ext cx="13382030" cy="8111790"/>
            <a:chOff x="-2519465" y="-1064375"/>
            <a:chExt cx="13382030" cy="8111790"/>
          </a:xfrm>
        </p:grpSpPr>
        <p:sp>
          <p:nvSpPr>
            <p:cNvPr id="84" name="Google Shape;84;p13"/>
            <p:cNvSpPr/>
            <p:nvPr/>
          </p:nvSpPr>
          <p:spPr>
            <a:xfrm>
              <a:off x="-2305525" y="175082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7362900" y="-1064375"/>
              <a:ext cx="2815200" cy="28152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86" name="Google Shape;86;p1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2051225">
              <a:off x="8058638" y="215269"/>
              <a:ext cx="1005627" cy="7620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7" name="Google Shape;87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10666232">
              <a:off x="-1063726" y="-337746"/>
              <a:ext cx="2544482" cy="175549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8" name="Google Shape;88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8474785">
              <a:off x="7529762" y="3538855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3"/>
            <p:cNvPicPr preferRelativeResize="0"/>
            <p:nvPr/>
          </p:nvPicPr>
          <p:blipFill rotWithShape="1">
            <a:blip r:embed="rId3">
              <a:alphaModFix/>
            </a:blip>
            <a:srcRect l="7340" r="4538" b="19768"/>
            <a:stretch/>
          </p:blipFill>
          <p:spPr>
            <a:xfrm rot="8474785">
              <a:off x="-2200438" y="4253780"/>
              <a:ext cx="3013777" cy="207924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3"/>
          <p:cNvSpPr txBox="1">
            <a:spLocks noGrp="1"/>
          </p:cNvSpPr>
          <p:nvPr>
            <p:ph type="title"/>
          </p:nvPr>
        </p:nvSpPr>
        <p:spPr>
          <a:xfrm>
            <a:off x="7200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"/>
          </p:nvPr>
        </p:nvSpPr>
        <p:spPr>
          <a:xfrm>
            <a:off x="7200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3"/>
          </p:nvPr>
        </p:nvSpPr>
        <p:spPr>
          <a:xfrm>
            <a:off x="34038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title" idx="4" hasCustomPrompt="1"/>
          </p:nvPr>
        </p:nvSpPr>
        <p:spPr>
          <a:xfrm>
            <a:off x="34038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5" name="Google Shape;95;p13"/>
          <p:cNvSpPr txBox="1">
            <a:spLocks noGrp="1"/>
          </p:cNvSpPr>
          <p:nvPr>
            <p:ph type="subTitle" idx="5"/>
          </p:nvPr>
        </p:nvSpPr>
        <p:spPr>
          <a:xfrm>
            <a:off x="34038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6"/>
          </p:nvPr>
        </p:nvSpPr>
        <p:spPr>
          <a:xfrm>
            <a:off x="6087600" y="19459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7" hasCustomPrompt="1"/>
          </p:nvPr>
        </p:nvSpPr>
        <p:spPr>
          <a:xfrm>
            <a:off x="6087600" y="15052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subTitle" idx="8"/>
          </p:nvPr>
        </p:nvSpPr>
        <p:spPr>
          <a:xfrm>
            <a:off x="6087600" y="23801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9"/>
          </p:nvPr>
        </p:nvSpPr>
        <p:spPr>
          <a:xfrm>
            <a:off x="7200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13" hasCustomPrompt="1"/>
          </p:nvPr>
        </p:nvSpPr>
        <p:spPr>
          <a:xfrm>
            <a:off x="7200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14"/>
          </p:nvPr>
        </p:nvSpPr>
        <p:spPr>
          <a:xfrm>
            <a:off x="7200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15"/>
          </p:nvPr>
        </p:nvSpPr>
        <p:spPr>
          <a:xfrm>
            <a:off x="34038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16" hasCustomPrompt="1"/>
          </p:nvPr>
        </p:nvSpPr>
        <p:spPr>
          <a:xfrm>
            <a:off x="34038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17"/>
          </p:nvPr>
        </p:nvSpPr>
        <p:spPr>
          <a:xfrm>
            <a:off x="34038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18"/>
          </p:nvPr>
        </p:nvSpPr>
        <p:spPr>
          <a:xfrm>
            <a:off x="6087600" y="3659175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19" hasCustomPrompt="1"/>
          </p:nvPr>
        </p:nvSpPr>
        <p:spPr>
          <a:xfrm>
            <a:off x="6087600" y="3218400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20"/>
          </p:nvPr>
        </p:nvSpPr>
        <p:spPr>
          <a:xfrm>
            <a:off x="6087600" y="409330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14"/>
          <p:cNvGrpSpPr/>
          <p:nvPr/>
        </p:nvGrpSpPr>
        <p:grpSpPr>
          <a:xfrm>
            <a:off x="-2287613" y="-2849757"/>
            <a:ext cx="13137064" cy="11818857"/>
            <a:chOff x="-2287613" y="-2849757"/>
            <a:chExt cx="13137064" cy="11818857"/>
          </a:xfrm>
        </p:grpSpPr>
        <p:sp>
          <p:nvSpPr>
            <p:cNvPr id="111" name="Google Shape;111;p14"/>
            <p:cNvSpPr/>
            <p:nvPr/>
          </p:nvSpPr>
          <p:spPr>
            <a:xfrm>
              <a:off x="2730925" y="4136100"/>
              <a:ext cx="4833000" cy="48330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7150" dist="19050" dir="1356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2" name="Google Shape;112;p14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1024815">
              <a:off x="-1813499" y="-2062374"/>
              <a:ext cx="5981303" cy="4126626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14"/>
            <p:cNvSpPr/>
            <p:nvPr/>
          </p:nvSpPr>
          <p:spPr>
            <a:xfrm>
              <a:off x="6320525" y="-2551325"/>
              <a:ext cx="3524100" cy="35241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14"/>
            <p:cNvSpPr/>
            <p:nvPr/>
          </p:nvSpPr>
          <p:spPr>
            <a:xfrm>
              <a:off x="-753300" y="4387750"/>
              <a:ext cx="4510200" cy="4510200"/>
            </a:xfrm>
            <a:prstGeom prst="ellipse">
              <a:avLst/>
            </a:prstGeom>
            <a:gradFill>
              <a:gsLst>
                <a:gs pos="0">
                  <a:srgbClr val="8DF1FF"/>
                </a:gs>
                <a:gs pos="30000">
                  <a:srgbClr val="F2CEFF"/>
                </a:gs>
                <a:gs pos="100000">
                  <a:srgbClr val="0445FF"/>
                </a:gs>
              </a:gsLst>
              <a:lin ang="8100019" scaled="0"/>
            </a:gradFill>
            <a:ln>
              <a:noFill/>
            </a:ln>
            <a:effectLst>
              <a:outerShdw blurRad="57150" dist="19050" dir="5400000" algn="bl" rotWithShape="0">
                <a:srgbClr val="4877FF">
                  <a:alpha val="50000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115" name="Google Shape;115;p14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8440460">
              <a:off x="6573591" y="3723802"/>
              <a:ext cx="3498423" cy="241361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14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2700007">
              <a:off x="-1549410" y="3811827"/>
              <a:ext cx="3498423" cy="24136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7" name="Google Shape;117;p14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2700067">
              <a:off x="8196332" y="-663976"/>
              <a:ext cx="2417488" cy="166787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" name="Google Shape;118;p14"/>
          <p:cNvSpPr txBox="1">
            <a:spLocks noGrp="1"/>
          </p:cNvSpPr>
          <p:nvPr>
            <p:ph type="title"/>
          </p:nvPr>
        </p:nvSpPr>
        <p:spPr>
          <a:xfrm>
            <a:off x="2290025" y="3392700"/>
            <a:ext cx="45639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4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119" name="Google Shape;119;p14"/>
          <p:cNvSpPr txBox="1">
            <a:spLocks noGrp="1"/>
          </p:cNvSpPr>
          <p:nvPr>
            <p:ph type="subTitle" idx="1"/>
          </p:nvPr>
        </p:nvSpPr>
        <p:spPr>
          <a:xfrm>
            <a:off x="1458125" y="1440900"/>
            <a:ext cx="6227700" cy="1740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3000">
                <a:solidFill>
                  <a:srgbClr val="000000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>
  <p:cSld name="CUSTOM_3_1_1_1"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19"/>
          <p:cNvGrpSpPr/>
          <p:nvPr/>
        </p:nvGrpSpPr>
        <p:grpSpPr>
          <a:xfrm>
            <a:off x="-901129" y="-1185730"/>
            <a:ext cx="10877832" cy="7958980"/>
            <a:chOff x="-901129" y="-1185730"/>
            <a:chExt cx="10877832" cy="7958980"/>
          </a:xfrm>
        </p:grpSpPr>
        <p:pic>
          <p:nvPicPr>
            <p:cNvPr id="156" name="Google Shape;156;p19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10431586" flipH="1">
              <a:off x="5043375" y="4544964"/>
              <a:ext cx="3005448" cy="2073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7" name="Google Shape;157;p19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-431542" flipH="1">
              <a:off x="-806638" y="4315957"/>
              <a:ext cx="2406995" cy="16606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8" name="Google Shape;158;p19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697866" flipH="1">
              <a:off x="7427023" y="-960143"/>
              <a:ext cx="2406996" cy="16606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9" name="Google Shape;159;p19"/>
            <p:cNvPicPr preferRelativeResize="0"/>
            <p:nvPr/>
          </p:nvPicPr>
          <p:blipFill rotWithShape="1">
            <a:blip r:embed="rId2">
              <a:alphaModFix/>
            </a:blip>
            <a:srcRect l="7340" r="4538" b="19768"/>
            <a:stretch/>
          </p:blipFill>
          <p:spPr>
            <a:xfrm rot="9967875" flipH="1">
              <a:off x="-395585" y="-337669"/>
              <a:ext cx="1694844" cy="116931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2051224">
              <a:off x="8207843" y="271354"/>
              <a:ext cx="709013" cy="537293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19"/>
          <p:cNvGrpSpPr/>
          <p:nvPr/>
        </p:nvGrpSpPr>
        <p:grpSpPr>
          <a:xfrm>
            <a:off x="373011" y="1294283"/>
            <a:ext cx="43276" cy="411646"/>
            <a:chOff x="1256711" y="1178908"/>
            <a:chExt cx="43276" cy="411646"/>
          </a:xfrm>
        </p:grpSpPr>
        <p:grpSp>
          <p:nvGrpSpPr>
            <p:cNvPr id="163" name="Google Shape;163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64" name="Google Shape;164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7" name="Google Shape;167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68" name="Google Shape;168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71" name="Google Shape;171;p19"/>
          <p:cNvGrpSpPr/>
          <p:nvPr/>
        </p:nvGrpSpPr>
        <p:grpSpPr>
          <a:xfrm>
            <a:off x="8760357" y="3902258"/>
            <a:ext cx="43276" cy="411646"/>
            <a:chOff x="1256711" y="1178908"/>
            <a:chExt cx="43276" cy="411646"/>
          </a:xfrm>
        </p:grpSpPr>
        <p:grpSp>
          <p:nvGrpSpPr>
            <p:cNvPr id="172" name="Google Shape;172;p1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173" name="Google Shape;173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5" name="Google Shape;175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6" name="Google Shape;176;p1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177" name="Google Shape;177;p1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8" name="Google Shape;178;p1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9" name="Google Shape;179;p1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3"/>
          <p:cNvSpPr/>
          <p:nvPr/>
        </p:nvSpPr>
        <p:spPr>
          <a:xfrm>
            <a:off x="6263725" y="-345975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23"/>
          <p:cNvSpPr/>
          <p:nvPr/>
        </p:nvSpPr>
        <p:spPr>
          <a:xfrm>
            <a:off x="7954075" y="3694355"/>
            <a:ext cx="1449300" cy="14493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23"/>
          <p:cNvSpPr/>
          <p:nvPr/>
        </p:nvSpPr>
        <p:spPr>
          <a:xfrm>
            <a:off x="4630225" y="4529225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10" name="Google Shape;210;p23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8474785">
            <a:off x="7283237" y="3807780"/>
            <a:ext cx="3013777" cy="2079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3"/>
          <p:cNvPicPr preferRelativeResize="0"/>
          <p:nvPr/>
        </p:nvPicPr>
        <p:blipFill rotWithShape="1">
          <a:blip r:embed="rId2">
            <a:alphaModFix/>
          </a:blip>
          <a:srcRect l="7340" r="4538" b="19768"/>
          <a:stretch/>
        </p:blipFill>
        <p:spPr>
          <a:xfrm rot="-8099949">
            <a:off x="4168699" y="-1716088"/>
            <a:ext cx="3661250" cy="2525976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3"/>
          <p:cNvSpPr txBox="1">
            <a:spLocks noGrp="1"/>
          </p:cNvSpPr>
          <p:nvPr>
            <p:ph type="title"/>
          </p:nvPr>
        </p:nvSpPr>
        <p:spPr>
          <a:xfrm>
            <a:off x="4804200" y="1714163"/>
            <a:ext cx="3619800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13" name="Google Shape;213;p23"/>
          <p:cNvSpPr txBox="1">
            <a:spLocks noGrp="1"/>
          </p:cNvSpPr>
          <p:nvPr>
            <p:ph type="subTitle" idx="1"/>
          </p:nvPr>
        </p:nvSpPr>
        <p:spPr>
          <a:xfrm>
            <a:off x="4804125" y="2775125"/>
            <a:ext cx="3619800" cy="71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6">
  <p:cSld name="ONE_COLUMN_TEXT_1"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8"/>
          <p:cNvSpPr txBox="1">
            <a:spLocks noGrp="1"/>
          </p:cNvSpPr>
          <p:nvPr>
            <p:ph type="title"/>
          </p:nvPr>
        </p:nvSpPr>
        <p:spPr>
          <a:xfrm>
            <a:off x="4229875" y="475600"/>
            <a:ext cx="4200900" cy="84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2pPr>
            <a:lvl3pPr lvl="2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3pPr>
            <a:lvl4pPr lvl="3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4pPr>
            <a:lvl5pPr lvl="4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5pPr>
            <a:lvl6pPr lvl="5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6pPr>
            <a:lvl7pPr lvl="6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7pPr>
            <a:lvl8pPr lvl="7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8pPr>
            <a:lvl9pPr lvl="8" rtl="0">
              <a:spcBef>
                <a:spcPts val="0"/>
              </a:spcBef>
              <a:spcAft>
                <a:spcPts val="0"/>
              </a:spcAft>
              <a:buSzPts val="2300"/>
              <a:buNone/>
              <a:defRPr sz="2300"/>
            </a:lvl9pPr>
          </a:lstStyle>
          <a:p>
            <a:endParaRPr/>
          </a:p>
        </p:txBody>
      </p:sp>
      <p:sp>
        <p:nvSpPr>
          <p:cNvPr id="266" name="Google Shape;266;p28"/>
          <p:cNvSpPr txBox="1">
            <a:spLocks noGrp="1"/>
          </p:cNvSpPr>
          <p:nvPr>
            <p:ph type="body" idx="1"/>
          </p:nvPr>
        </p:nvSpPr>
        <p:spPr>
          <a:xfrm>
            <a:off x="4817275" y="1152475"/>
            <a:ext cx="3613500" cy="341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30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 sz="1400"/>
            </a:lvl1pPr>
            <a:lvl2pPr marL="914400" lvl="1" indent="-330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marL="1371600" lvl="2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marL="1828800" lvl="3" indent="-3238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marL="3200400" lvl="6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marL="3657600" lvl="7" indent="-3111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1">
  <p:cSld name="MAIN_POINT_1"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32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4800">
                <a:solidFill>
                  <a:srgbClr val="000000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Orbitron Black"/>
              <a:buNone/>
              <a:defRPr sz="2500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●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arker Grotesque"/>
              <a:buChar char="○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Darker Grotesque"/>
              <a:buChar char="■"/>
              <a:defRPr>
                <a:solidFill>
                  <a:schemeClr val="dk1"/>
                </a:solidFill>
                <a:latin typeface="Darker Grotesque"/>
                <a:ea typeface="Darker Grotesque"/>
                <a:cs typeface="Darker Grotesque"/>
                <a:sym typeface="Darker Grotesqu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59" r:id="rId4"/>
    <p:sldLayoutId id="2147483660" r:id="rId5"/>
    <p:sldLayoutId id="2147483665" r:id="rId6"/>
    <p:sldLayoutId id="2147483669" r:id="rId7"/>
    <p:sldLayoutId id="2147483674" r:id="rId8"/>
    <p:sldLayoutId id="2147483678" r:id="rId9"/>
    <p:sldLayoutId id="2147483688" r:id="rId10"/>
    <p:sldLayoutId id="2147483701" r:id="rId11"/>
    <p:sldLayoutId id="2147483702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slide" Target="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slide" Target="slide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Relationship Id="rId4" Type="http://schemas.openxmlformats.org/officeDocument/2006/relationships/slide" Target="slid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6" Type="http://schemas.openxmlformats.org/officeDocument/2006/relationships/slide" Target="slide11.xml"/><Relationship Id="rId5" Type="http://schemas.openxmlformats.org/officeDocument/2006/relationships/slide" Target="slide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59"/>
          <p:cNvSpPr txBox="1">
            <a:spLocks noGrp="1"/>
          </p:cNvSpPr>
          <p:nvPr>
            <p:ph type="subTitle" idx="1"/>
          </p:nvPr>
        </p:nvSpPr>
        <p:spPr>
          <a:xfrm>
            <a:off x="1728032" y="3889246"/>
            <a:ext cx="3461402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l"/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Team Name : Neural </a:t>
            </a:r>
            <a:r>
              <a:rPr lang="en-IN" b="1" dirty="0">
                <a:solidFill>
                  <a:schemeClr val="tx1"/>
                </a:solidFill>
              </a:rPr>
              <a:t>Nexus</a:t>
            </a:r>
            <a:br>
              <a:rPr lang="en-IN" b="1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Team Leader : </a:t>
            </a:r>
            <a:r>
              <a:rPr lang="en-IN" b="1" dirty="0">
                <a:solidFill>
                  <a:schemeClr val="tx1"/>
                </a:solidFill>
              </a:rPr>
              <a:t>Kunal</a:t>
            </a:r>
            <a:r>
              <a:rPr lang="en-IN" b="1" dirty="0">
                <a:solidFill>
                  <a:schemeClr val="accent1">
                    <a:lumMod val="50000"/>
                  </a:schemeClr>
                </a:solidFill>
              </a:rPr>
              <a:t> Gupta</a:t>
            </a:r>
          </a:p>
          <a:p>
            <a:pPr marL="0" indent="0" algn="l"/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Challenge: AI Agent </a:t>
            </a:r>
            <a:r>
              <a:rPr lang="en-US" b="1" dirty="0">
                <a:solidFill>
                  <a:schemeClr val="tx1"/>
                </a:solidFill>
              </a:rPr>
              <a:t>Engineer Task 2</a:t>
            </a:r>
            <a:br>
              <a:rPr lang="en-IN" b="1" dirty="0">
                <a:solidFill>
                  <a:schemeClr val="tx1"/>
                </a:solidFill>
              </a:rPr>
            </a:br>
            <a:endParaRPr b="1" dirty="0">
              <a:solidFill>
                <a:schemeClr val="tx1"/>
              </a:solidFill>
            </a:endParaRPr>
          </a:p>
        </p:txBody>
      </p:sp>
      <p:grpSp>
        <p:nvGrpSpPr>
          <p:cNvPr id="538" name="Google Shape;538;p59"/>
          <p:cNvGrpSpPr/>
          <p:nvPr/>
        </p:nvGrpSpPr>
        <p:grpSpPr>
          <a:xfrm>
            <a:off x="1213874" y="751483"/>
            <a:ext cx="43276" cy="411646"/>
            <a:chOff x="1256711" y="1178908"/>
            <a:chExt cx="43276" cy="411646"/>
          </a:xfrm>
        </p:grpSpPr>
        <p:grpSp>
          <p:nvGrpSpPr>
            <p:cNvPr id="539" name="Google Shape;539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0" name="Google Shape;540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1" name="Google Shape;541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" name="Google Shape;542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3" name="Google Shape;543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44" name="Google Shape;544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" name="Google Shape;545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" name="Google Shape;546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47" name="Google Shape;547;p59"/>
          <p:cNvGrpSpPr/>
          <p:nvPr/>
        </p:nvGrpSpPr>
        <p:grpSpPr>
          <a:xfrm>
            <a:off x="6947274" y="3898783"/>
            <a:ext cx="43276" cy="411646"/>
            <a:chOff x="1256711" y="1178908"/>
            <a:chExt cx="43276" cy="411646"/>
          </a:xfrm>
        </p:grpSpPr>
        <p:grpSp>
          <p:nvGrpSpPr>
            <p:cNvPr id="548" name="Google Shape;548;p59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549" name="Google Shape;549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0" name="Google Shape;550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" name="Google Shape;551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52" name="Google Shape;552;p59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553" name="Google Shape;553;p59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" name="Google Shape;554;p59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" name="Google Shape;555;p59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56" name="Google Shape;556;p59"/>
          <p:cNvSpPr/>
          <p:nvPr/>
        </p:nvSpPr>
        <p:spPr>
          <a:xfrm>
            <a:off x="2509175" y="-3861800"/>
            <a:ext cx="4830000" cy="48303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59"/>
          <p:cNvSpPr/>
          <p:nvPr/>
        </p:nvSpPr>
        <p:spPr>
          <a:xfrm>
            <a:off x="7446650" y="3964738"/>
            <a:ext cx="1260600" cy="12606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rgbClr val="4877FF">
                <a:alpha val="76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8" name="Google Shape;558;p59"/>
          <p:cNvSpPr/>
          <p:nvPr/>
        </p:nvSpPr>
        <p:spPr>
          <a:xfrm>
            <a:off x="-1777700" y="181680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59"/>
          <p:cNvSpPr/>
          <p:nvPr/>
        </p:nvSpPr>
        <p:spPr>
          <a:xfrm>
            <a:off x="7111775" y="-1569850"/>
            <a:ext cx="3524100" cy="3524100"/>
          </a:xfrm>
          <a:prstGeom prst="ellipse">
            <a:avLst/>
          </a:pr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100019" scaled="0"/>
          </a:gra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60" name="Google Shape;560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9134663" flipH="1">
            <a:off x="-2746271" y="2864435"/>
            <a:ext cx="5981304" cy="41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2359540" flipH="1">
            <a:off x="6573591" y="-1878314"/>
            <a:ext cx="3498423" cy="2413614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8099997" flipH="1">
            <a:off x="906367" y="-2284251"/>
            <a:ext cx="4111489" cy="283657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5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7200074" flipH="1">
            <a:off x="6735534" y="2930973"/>
            <a:ext cx="4276576" cy="295050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p5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2051224">
            <a:off x="7536343" y="152779"/>
            <a:ext cx="709013" cy="537293"/>
          </a:xfrm>
          <a:prstGeom prst="rect">
            <a:avLst/>
          </a:prstGeom>
          <a:noFill/>
          <a:ln>
            <a:noFill/>
          </a:ln>
        </p:spPr>
      </p:pic>
      <p:sp>
        <p:nvSpPr>
          <p:cNvPr id="565" name="Google Shape;565;p59"/>
          <p:cNvSpPr/>
          <p:nvPr/>
        </p:nvSpPr>
        <p:spPr>
          <a:xfrm>
            <a:off x="-680625" y="-262950"/>
            <a:ext cx="1633500" cy="16335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19050" dir="5400000" algn="bl" rotWithShape="0">
              <a:schemeClr val="accent1">
                <a:alpha val="42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288D7EE-EC1D-3C74-62F9-AD2F783D01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1349" y="1065122"/>
            <a:ext cx="7647844" cy="1993686"/>
          </a:xfrm>
        </p:spPr>
        <p:txBody>
          <a:bodyPr/>
          <a:lstStyle/>
          <a:p>
            <a:r>
              <a:rPr lang="en-IN" sz="4400" b="1" dirty="0">
                <a:solidFill>
                  <a:schemeClr val="accent1">
                    <a:lumMod val="75000"/>
                  </a:schemeClr>
                </a:solidFill>
              </a:rPr>
              <a:t>Autonomous AI Tutor Orchestrator</a:t>
            </a:r>
            <a:br>
              <a:rPr lang="en-IN" b="1" dirty="0"/>
            </a:br>
            <a:r>
              <a:rPr lang="en-IN" sz="1800" b="1" dirty="0">
                <a:solidFill>
                  <a:srgbClr val="002060"/>
                </a:solidFill>
                <a:latin typeface="Aptos" panose="020B0004020202020204" pitchFamily="34" charset="0"/>
              </a:rPr>
              <a:t>Intelligent Multi-Tool Educational Platform</a:t>
            </a:r>
            <a:br>
              <a:rPr lang="en-IN" sz="1800" b="1" dirty="0">
                <a:solidFill>
                  <a:srgbClr val="002060"/>
                </a:solidFill>
              </a:rPr>
            </a:br>
            <a:r>
              <a:rPr lang="en-IN" sz="1800" b="1" dirty="0">
                <a:solidFill>
                  <a:srgbClr val="002060"/>
                </a:solidFill>
              </a:rPr>
              <a:t>‘’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  <a:latin typeface="+mn-lt"/>
              </a:rPr>
              <a:t>Revolutionizing personalized education through intelligent orchestration</a:t>
            </a:r>
            <a:r>
              <a:rPr lang="en-US" sz="1200" dirty="0">
                <a:solidFill>
                  <a:schemeClr val="accent1">
                    <a:lumMod val="50000"/>
                  </a:schemeClr>
                </a:solidFill>
              </a:rPr>
              <a:t>’’</a:t>
            </a:r>
            <a:endParaRPr lang="en-IN" sz="1200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1000"/>
                                        <p:tgtEl>
                                          <p:spTgt spid="5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5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5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5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>
          <a:extLst>
            <a:ext uri="{FF2B5EF4-FFF2-40B4-BE49-F238E27FC236}">
              <a16:creationId xmlns:a16="http://schemas.microsoft.com/office/drawing/2014/main" id="{10BA109D-6CB7-314B-61C1-E53BD271F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">
            <a:extLst>
              <a:ext uri="{FF2B5EF4-FFF2-40B4-BE49-F238E27FC236}">
                <a16:creationId xmlns:a16="http://schemas.microsoft.com/office/drawing/2014/main" id="{E9C93677-C95C-63E0-D63C-CEF3ACF631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-85255"/>
            <a:ext cx="6083945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3800" b="1" dirty="0">
                <a:solidFill>
                  <a:schemeClr val="accent1">
                    <a:lumMod val="75000"/>
                  </a:schemeClr>
                </a:solidFill>
              </a:rPr>
              <a:t>DEMO</a:t>
            </a:r>
            <a:endParaRPr lang="en-IN" sz="3800" b="1" dirty="0"/>
          </a:p>
        </p:txBody>
      </p:sp>
      <p:sp>
        <p:nvSpPr>
          <p:cNvPr id="587" name="Google Shape;587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9CE3AEA3-0605-AE7A-C11B-3A6321DC397F}"/>
              </a:ext>
            </a:extLst>
          </p:cNvPr>
          <p:cNvSpPr/>
          <p:nvPr/>
        </p:nvSpPr>
        <p:spPr>
          <a:xfrm>
            <a:off x="271492" y="222512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1">
            <a:hlinkClick r:id="rId3" action="ppaction://hlinksldjump"/>
            <a:extLst>
              <a:ext uri="{FF2B5EF4-FFF2-40B4-BE49-F238E27FC236}">
                <a16:creationId xmlns:a16="http://schemas.microsoft.com/office/drawing/2014/main" id="{9907E25F-7F6C-4884-6026-473392A964C3}"/>
              </a:ext>
            </a:extLst>
          </p:cNvPr>
          <p:cNvSpPr/>
          <p:nvPr/>
        </p:nvSpPr>
        <p:spPr>
          <a:xfrm>
            <a:off x="271492" y="247502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DD74D74-8975-E3C1-F022-6C81AAD18214}"/>
              </a:ext>
            </a:extLst>
          </p:cNvPr>
          <p:cNvSpPr/>
          <p:nvPr/>
        </p:nvSpPr>
        <p:spPr>
          <a:xfrm>
            <a:off x="271492" y="272493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90" name="Google Shape;590;p61">
            <a:hlinkClick r:id="rId3" action="ppaction://hlinksldjump"/>
            <a:extLst>
              <a:ext uri="{FF2B5EF4-FFF2-40B4-BE49-F238E27FC236}">
                <a16:creationId xmlns:a16="http://schemas.microsoft.com/office/drawing/2014/main" id="{955C6C1E-DB60-49AE-3BAA-213910D795E0}"/>
              </a:ext>
            </a:extLst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>
            <a:hlinkClick r:id="rId3" action="ppaction://hlinksldjump"/>
            <a:extLst>
              <a:ext uri="{FF2B5EF4-FFF2-40B4-BE49-F238E27FC236}">
                <a16:creationId xmlns:a16="http://schemas.microsoft.com/office/drawing/2014/main" id="{A928E0DD-5941-CBC0-C7D9-93EBFDD99F23}"/>
              </a:ext>
            </a:extLst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2" name="Google Shape;592;p61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8C4DBC9A-65FA-3D81-31BD-A63788B4F73B}"/>
              </a:ext>
            </a:extLst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3" name="Google Shape;593;p6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CC86E693-1562-CF89-C84A-BCC4AC356158}"/>
              </a:ext>
            </a:extLst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C5AC65B2-4226-478D-DFDF-2AF0C33C006F}"/>
              </a:ext>
            </a:extLst>
          </p:cNvPr>
          <p:cNvSpPr txBox="1"/>
          <p:nvPr/>
        </p:nvSpPr>
        <p:spPr>
          <a:xfrm>
            <a:off x="1134858" y="2821638"/>
            <a:ext cx="665659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200" dirty="0"/>
              <a:t>{'success': True, 'response': 'Generated 5 easy questions on </a:t>
            </a:r>
            <a:r>
              <a:rPr lang="en-IN" sz="1200" dirty="0" err="1"/>
              <a:t>calculus_derivatives</a:t>
            </a:r>
            <a:r>
              <a:rPr lang="en-IN" sz="1200" dirty="0"/>
              <a:t>', 'intent': '</a:t>
            </a:r>
            <a:r>
              <a:rPr lang="en-IN" sz="1200" dirty="0" err="1"/>
              <a:t>request_practice_problems</a:t>
            </a:r>
            <a:r>
              <a:rPr lang="en-IN" sz="1200" dirty="0"/>
              <a:t>', 'topic': '</a:t>
            </a:r>
            <a:r>
              <a:rPr lang="en-IN" sz="1200" dirty="0" err="1"/>
              <a:t>calculus_derivatives</a:t>
            </a:r>
            <a:r>
              <a:rPr lang="en-IN" sz="1200" dirty="0"/>
              <a:t>', '</a:t>
            </a:r>
            <a:r>
              <a:rPr lang="en-IN" sz="1200" dirty="0" err="1"/>
              <a:t>emotional_state</a:t>
            </a:r>
            <a:r>
              <a:rPr lang="en-IN" sz="1200" dirty="0"/>
              <a:t>': 'frustrated', 'suggestions': ['Generate flashcards for practice', 'Provide concise notes summary', 'Ask for detailed concept explanation'], '</a:t>
            </a:r>
            <a:r>
              <a:rPr lang="en-IN" sz="1200" dirty="0" err="1"/>
              <a:t>tool_execution</a:t>
            </a:r>
            <a:r>
              <a:rPr lang="en-IN" sz="1200" dirty="0"/>
              <a:t>': {'</a:t>
            </a:r>
            <a:r>
              <a:rPr lang="en-IN" sz="1200" dirty="0" err="1"/>
              <a:t>tool_name</a:t>
            </a:r>
            <a:r>
              <a:rPr lang="en-IN" sz="1200" dirty="0"/>
              <a:t>': '</a:t>
            </a:r>
            <a:r>
              <a:rPr lang="en-IN" sz="1200" dirty="0" err="1"/>
              <a:t>quiz_generator</a:t>
            </a:r>
            <a:r>
              <a:rPr lang="en-IN" sz="1200" dirty="0"/>
              <a:t>', '</a:t>
            </a:r>
            <a:r>
              <a:rPr lang="en-IN" sz="1200" dirty="0" err="1"/>
              <a:t>request_params</a:t>
            </a:r>
            <a:r>
              <a:rPr lang="en-IN" sz="1200" dirty="0"/>
              <a:t>': {'difficulty': 'easy', '</a:t>
            </a:r>
            <a:r>
              <a:rPr lang="en-IN" sz="1200" dirty="0" err="1"/>
              <a:t>question_type</a:t>
            </a:r>
            <a:r>
              <a:rPr lang="en-IN" sz="1200" dirty="0"/>
              <a:t>': 'practice', '</a:t>
            </a:r>
            <a:r>
              <a:rPr lang="en-IN" sz="1200" dirty="0" err="1"/>
              <a:t>num_questions</a:t>
            </a:r>
            <a:r>
              <a:rPr lang="en-IN" sz="1200" dirty="0"/>
              <a:t>': 5, 'topic': '</a:t>
            </a:r>
            <a:r>
              <a:rPr lang="en-IN" sz="1200" dirty="0" err="1"/>
              <a:t>calculus_derivatives</a:t>
            </a:r>
            <a:r>
              <a:rPr lang="en-IN" sz="1200" dirty="0"/>
              <a:t>', 'subject': '</a:t>
            </a:r>
            <a:r>
              <a:rPr lang="en-IN" sz="1200" dirty="0" err="1"/>
              <a:t>calculus_derivatives</a:t>
            </a:r>
            <a:r>
              <a:rPr lang="en-IN" sz="1200" dirty="0"/>
              <a:t>'}, '</a:t>
            </a:r>
            <a:r>
              <a:rPr lang="en-IN" sz="1200" dirty="0" err="1"/>
              <a:t>raw_tool_response</a:t>
            </a:r>
            <a:r>
              <a:rPr lang="en-IN" sz="1200" dirty="0"/>
              <a:t>': 'Generated 5 easy questions on </a:t>
            </a:r>
            <a:r>
              <a:rPr lang="en-IN" sz="1200" dirty="0" err="1"/>
              <a:t>calculus_derivatives</a:t>
            </a:r>
            <a:r>
              <a:rPr lang="en-IN" sz="1200" dirty="0"/>
              <a:t>', '</a:t>
            </a:r>
            <a:r>
              <a:rPr lang="en-IN" sz="1200" dirty="0" err="1"/>
              <a:t>formatted_response</a:t>
            </a:r>
            <a:r>
              <a:rPr lang="en-IN" sz="1200" dirty="0"/>
              <a:t>': 'Generated 5 easy questions on </a:t>
            </a:r>
            <a:r>
              <a:rPr lang="en-IN" sz="1200" dirty="0" err="1"/>
              <a:t>calculus_derivatives</a:t>
            </a:r>
            <a:r>
              <a:rPr lang="en-IN" sz="1200" dirty="0"/>
              <a:t>'}, '</a:t>
            </a:r>
            <a:r>
              <a:rPr lang="en-IN" sz="1200" dirty="0" err="1"/>
              <a:t>session_id</a:t>
            </a:r>
            <a:r>
              <a:rPr lang="en-IN" sz="1200" dirty="0"/>
              <a:t>': 'student123_1759690584', '</a:t>
            </a:r>
            <a:r>
              <a:rPr lang="en-IN" sz="1200" dirty="0" err="1"/>
              <a:t>next_actions</a:t>
            </a:r>
            <a:r>
              <a:rPr lang="en-IN" sz="1200" dirty="0"/>
              <a:t>’: </a:t>
            </a:r>
          </a:p>
          <a:p>
            <a:r>
              <a:rPr lang="en-IN" sz="1200" dirty="0"/>
              <a:t>['Review flashcards', 'Request notes', 'Get explanation']}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81BD8-70A4-ACE9-31F0-9C0F3E2161FD}"/>
              </a:ext>
            </a:extLst>
          </p:cNvPr>
          <p:cNvSpPr txBox="1"/>
          <p:nvPr/>
        </p:nvSpPr>
        <p:spPr>
          <a:xfrm>
            <a:off x="591933" y="2821638"/>
            <a:ext cx="567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b="1" dirty="0">
                <a:solidFill>
                  <a:schemeClr val="tx1"/>
                </a:solidFill>
              </a:rPr>
              <a:t>O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/P: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23E6578-C3F2-36B8-EB5E-F795D0C449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882" y="518454"/>
            <a:ext cx="4219951" cy="195657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EAEAEA"/>
            </a:solidFill>
            <a:miter lim="800000"/>
          </a:ln>
          <a:effectLst>
            <a:reflection blurRad="12700" stA="33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A80AE66-5317-B323-5952-68862BE61E3F}"/>
              </a:ext>
            </a:extLst>
          </p:cNvPr>
          <p:cNvSpPr txBox="1"/>
          <p:nvPr/>
        </p:nvSpPr>
        <p:spPr>
          <a:xfrm>
            <a:off x="1320407" y="802384"/>
            <a:ext cx="567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chemeClr val="tx1"/>
                </a:solidFill>
              </a:rPr>
              <a:t>I</a:t>
            </a:r>
            <a:r>
              <a:rPr lang="en-IN" sz="1400" b="1" dirty="0">
                <a:solidFill>
                  <a:schemeClr val="accent1">
                    <a:lumMod val="75000"/>
                  </a:schemeClr>
                </a:solidFill>
              </a:rPr>
              <a:t>/P: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068788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5" name="Google Shape;1045;p80"/>
          <p:cNvSpPr/>
          <p:nvPr/>
        </p:nvSpPr>
        <p:spPr>
          <a:xfrm>
            <a:off x="4876725" y="-2473628"/>
            <a:ext cx="4323600" cy="4323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80"/>
          <p:cNvSpPr/>
          <p:nvPr/>
        </p:nvSpPr>
        <p:spPr>
          <a:xfrm>
            <a:off x="1221300" y="3898681"/>
            <a:ext cx="2784600" cy="27846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80"/>
          <p:cNvSpPr/>
          <p:nvPr/>
        </p:nvSpPr>
        <p:spPr>
          <a:xfrm>
            <a:off x="-1095287" y="-2143862"/>
            <a:ext cx="4116000" cy="4116000"/>
          </a:xfrm>
          <a:prstGeom prst="ellipse">
            <a:avLst/>
          </a:prstGeom>
          <a:solidFill>
            <a:schemeClr val="dk2"/>
          </a:solidFill>
          <a:ln>
            <a:noFill/>
          </a:ln>
          <a:effectLst>
            <a:outerShdw blurRad="57150" dist="9525" dir="10320000" algn="bl" rotWithShape="0">
              <a:schemeClr val="accent1">
                <a:alpha val="4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048" name="Google Shape;1048;p80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9134658">
            <a:off x="6198456" y="3484670"/>
            <a:ext cx="4017216" cy="277156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9" name="Google Shape;1049;p80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151338" flipH="1">
            <a:off x="3409941" y="-2595477"/>
            <a:ext cx="6209997" cy="428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0" name="Google Shape;1050;p80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3218813">
            <a:off x="-1858633" y="-455457"/>
            <a:ext cx="4118967" cy="28417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1" name="Google Shape;1051;p80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7857552">
            <a:off x="-683926" y="4236036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2" name="Google Shape;1052;p80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969080">
            <a:off x="1334578" y="611763"/>
            <a:ext cx="1486091" cy="10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3" name="Google Shape;1053;p80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3600069">
            <a:off x="7532675" y="3364418"/>
            <a:ext cx="817221" cy="5638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4" name="Google Shape;1054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4635204" y="3934327"/>
            <a:ext cx="3185085" cy="2413624"/>
          </a:xfrm>
          <a:prstGeom prst="rect">
            <a:avLst/>
          </a:prstGeom>
          <a:noFill/>
          <a:ln>
            <a:noFill/>
          </a:ln>
        </p:spPr>
      </p:pic>
      <p:sp>
        <p:nvSpPr>
          <p:cNvPr id="1057" name="Google Shape;1057;p80"/>
          <p:cNvSpPr txBox="1">
            <a:spLocks noGrp="1"/>
          </p:cNvSpPr>
          <p:nvPr>
            <p:ph type="title"/>
          </p:nvPr>
        </p:nvSpPr>
        <p:spPr>
          <a:xfrm>
            <a:off x="1360421" y="1529914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 dirty="0">
                <a:solidFill>
                  <a:schemeClr val="accent1"/>
                </a:solidFill>
              </a:rPr>
              <a:t>Thank You </a:t>
            </a:r>
            <a:r>
              <a:rPr lang="en" sz="6000" dirty="0"/>
              <a:t>So Much !</a:t>
            </a:r>
            <a:endParaRPr sz="6000" dirty="0"/>
          </a:p>
        </p:txBody>
      </p:sp>
      <p:pic>
        <p:nvPicPr>
          <p:cNvPr id="1058" name="Google Shape;1058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9253969">
            <a:off x="7082251" y="477729"/>
            <a:ext cx="3185088" cy="241362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9" name="Google Shape;105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-871798" y="3915988"/>
            <a:ext cx="1969777" cy="1492675"/>
          </a:xfrm>
          <a:prstGeom prst="rect">
            <a:avLst/>
          </a:prstGeom>
          <a:noFill/>
          <a:ln>
            <a:noFill/>
          </a:ln>
        </p:spPr>
      </p:pic>
      <p:sp>
        <p:nvSpPr>
          <p:cNvPr id="1060" name="Google Shape;1060;p80">
            <a:hlinkClick r:id="" action="ppaction://hlinkshowjump?jump=nextslide"/>
          </p:cNvPr>
          <p:cNvSpPr/>
          <p:nvPr/>
        </p:nvSpPr>
        <p:spPr>
          <a:xfrm>
            <a:off x="271492" y="210017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1" name="Google Shape;1061;p80">
            <a:hlinkClick r:id="rId5" action="ppaction://hlinksldjump"/>
          </p:cNvPr>
          <p:cNvSpPr/>
          <p:nvPr/>
        </p:nvSpPr>
        <p:spPr>
          <a:xfrm>
            <a:off x="271492" y="235007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2" name="Google Shape;1062;p80"/>
          <p:cNvSpPr/>
          <p:nvPr/>
        </p:nvSpPr>
        <p:spPr>
          <a:xfrm>
            <a:off x="271492" y="259998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063" name="Google Shape;1063;p80">
            <a:hlinkClick r:id="rId5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4" name="Google Shape;1064;p80">
            <a:hlinkClick r:id="rId5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5" name="Google Shape;1065;p80">
            <a:hlinkClick r:id=""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066" name="Google Shape;1066;p80">
            <a:hlinkClick r:id="" action="ppaction://hlinkshowjump?jump=previousslide"/>
          </p:cNvPr>
          <p:cNvSpPr/>
          <p:nvPr/>
        </p:nvSpPr>
        <p:spPr>
          <a:xfrm>
            <a:off x="271492" y="2849890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067" name="Google Shape;1067;p80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10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10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/>
                                        <p:tgtEl>
                                          <p:spTgt spid="1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1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600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600"/>
                                        <p:tgtEl>
                                          <p:spTgt spid="10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000"/>
                                        <p:tgtEl>
                                          <p:spTgt spid="10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/>
                                        <p:tgtEl>
                                          <p:spTgt spid="10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1000"/>
                                        <p:tgtEl>
                                          <p:spTgt spid="10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1000"/>
                                        <p:tgtEl>
                                          <p:spTgt spid="1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1000"/>
                                        <p:tgtEl>
                                          <p:spTgt spid="10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63">
            <a:hlinkClick r:id="rId3" action="ppaction://hlinksldjump"/>
          </p:cNvPr>
          <p:cNvSpPr txBox="1">
            <a:spLocks noGrp="1"/>
          </p:cNvSpPr>
          <p:nvPr>
            <p:ph type="title"/>
          </p:nvPr>
        </p:nvSpPr>
        <p:spPr>
          <a:xfrm>
            <a:off x="1197751" y="2040537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What is the  problem ?</a:t>
            </a:r>
            <a:endParaRPr dirty="0"/>
          </a:p>
        </p:txBody>
      </p:sp>
      <p:sp>
        <p:nvSpPr>
          <p:cNvPr id="621" name="Google Shape;621;p63">
            <a:hlinkClick r:id="rId3" action="ppaction://hlinksldjump"/>
          </p:cNvPr>
          <p:cNvSpPr txBox="1">
            <a:spLocks noGrp="1"/>
          </p:cNvSpPr>
          <p:nvPr>
            <p:ph type="title" idx="2"/>
          </p:nvPr>
        </p:nvSpPr>
        <p:spPr>
          <a:xfrm>
            <a:off x="1252307" y="1494642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01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2" name="Google Shape;622;p63">
            <a:hlinkClick r:id="" action="ppaction://noaction"/>
          </p:cNvPr>
          <p:cNvSpPr txBox="1">
            <a:spLocks noGrp="1"/>
          </p:cNvSpPr>
          <p:nvPr>
            <p:ph type="title" idx="3"/>
          </p:nvPr>
        </p:nvSpPr>
        <p:spPr>
          <a:xfrm>
            <a:off x="1179390" y="312472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Our Solution</a:t>
            </a:r>
            <a:endParaRPr dirty="0"/>
          </a:p>
        </p:txBody>
      </p:sp>
      <p:sp>
        <p:nvSpPr>
          <p:cNvPr id="623" name="Google Shape;623;p63">
            <a:hlinkClick r:id="" action="ppaction://noaction"/>
          </p:cNvPr>
          <p:cNvSpPr txBox="1">
            <a:spLocks noGrp="1"/>
          </p:cNvSpPr>
          <p:nvPr>
            <p:ph type="title" idx="4"/>
          </p:nvPr>
        </p:nvSpPr>
        <p:spPr>
          <a:xfrm>
            <a:off x="1179390" y="272493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02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5" name="Google Shape;625;p63">
            <a:hlinkClick r:id="" action="ppaction://noaction"/>
          </p:cNvPr>
          <p:cNvSpPr txBox="1">
            <a:spLocks noGrp="1"/>
          </p:cNvSpPr>
          <p:nvPr>
            <p:ph type="title" idx="6"/>
          </p:nvPr>
        </p:nvSpPr>
        <p:spPr>
          <a:xfrm>
            <a:off x="1179390" y="4275446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hlink"/>
                </a:solidFill>
                <a:uFill>
                  <a:noFill/>
                </a:uFill>
              </a:rPr>
              <a:t>System </a:t>
            </a:r>
            <a:br>
              <a:rPr lang="en" dirty="0">
                <a:solidFill>
                  <a:schemeClr val="hlink"/>
                </a:solidFill>
                <a:uFill>
                  <a:noFill/>
                </a:uFill>
              </a:rPr>
            </a:b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Architecture </a:t>
            </a:r>
            <a:endParaRPr dirty="0"/>
          </a:p>
        </p:txBody>
      </p:sp>
      <p:sp>
        <p:nvSpPr>
          <p:cNvPr id="626" name="Google Shape;626;p63">
            <a:hlinkClick r:id="" action="ppaction://noaction"/>
          </p:cNvPr>
          <p:cNvSpPr txBox="1">
            <a:spLocks noGrp="1"/>
          </p:cNvSpPr>
          <p:nvPr>
            <p:ph type="title" idx="7"/>
          </p:nvPr>
        </p:nvSpPr>
        <p:spPr>
          <a:xfrm>
            <a:off x="1197751" y="379525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03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28" name="Google Shape;628;p63">
            <a:hlinkClick r:id="" action="ppaction://noaction"/>
          </p:cNvPr>
          <p:cNvSpPr txBox="1">
            <a:spLocks noGrp="1"/>
          </p:cNvSpPr>
          <p:nvPr>
            <p:ph type="title" idx="9"/>
          </p:nvPr>
        </p:nvSpPr>
        <p:spPr>
          <a:xfrm>
            <a:off x="3704699" y="2103474"/>
            <a:ext cx="2336400" cy="7431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Technical Innovation</a:t>
            </a:r>
            <a:endParaRPr dirty="0"/>
          </a:p>
        </p:txBody>
      </p:sp>
      <p:sp>
        <p:nvSpPr>
          <p:cNvPr id="629" name="Google Shape;629;p63">
            <a:hlinkClick r:id="" action="ppaction://noaction"/>
          </p:cNvPr>
          <p:cNvSpPr txBox="1">
            <a:spLocks noGrp="1"/>
          </p:cNvSpPr>
          <p:nvPr>
            <p:ph type="title" idx="13"/>
          </p:nvPr>
        </p:nvSpPr>
        <p:spPr>
          <a:xfrm>
            <a:off x="3723607" y="1542104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04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1" name="Google Shape;631;p63">
            <a:hlinkClick r:id="" action="ppaction://noaction"/>
          </p:cNvPr>
          <p:cNvSpPr txBox="1">
            <a:spLocks noGrp="1"/>
          </p:cNvSpPr>
          <p:nvPr>
            <p:ph type="title" idx="15"/>
          </p:nvPr>
        </p:nvSpPr>
        <p:spPr>
          <a:xfrm>
            <a:off x="3754906" y="3529806"/>
            <a:ext cx="2336400" cy="85884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Technical Implementation </a:t>
            </a:r>
            <a:endParaRPr dirty="0"/>
          </a:p>
        </p:txBody>
      </p:sp>
      <p:sp>
        <p:nvSpPr>
          <p:cNvPr id="632" name="Google Shape;632;p63">
            <a:hlinkClick r:id="" action="ppaction://noaction"/>
          </p:cNvPr>
          <p:cNvSpPr txBox="1">
            <a:spLocks noGrp="1"/>
          </p:cNvSpPr>
          <p:nvPr>
            <p:ph type="title" idx="16"/>
          </p:nvPr>
        </p:nvSpPr>
        <p:spPr>
          <a:xfrm>
            <a:off x="3804109" y="2978061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05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4" name="Google Shape;634;p63">
            <a:hlinkClick r:id="" action="ppaction://noaction"/>
          </p:cNvPr>
          <p:cNvSpPr txBox="1">
            <a:spLocks noGrp="1"/>
          </p:cNvSpPr>
          <p:nvPr>
            <p:ph type="title" idx="18"/>
          </p:nvPr>
        </p:nvSpPr>
        <p:spPr>
          <a:xfrm>
            <a:off x="6230555" y="2135504"/>
            <a:ext cx="2336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b="1" dirty="0"/>
              <a:t>Business </a:t>
            </a:r>
            <a:br>
              <a:rPr lang="en-IN" b="1" dirty="0"/>
            </a:br>
            <a:r>
              <a:rPr lang="en-IN" b="1" dirty="0"/>
              <a:t>Impact</a:t>
            </a:r>
          </a:p>
        </p:txBody>
      </p:sp>
      <p:sp>
        <p:nvSpPr>
          <p:cNvPr id="635" name="Google Shape;635;p63">
            <a:hlinkClick r:id="" action="ppaction://noaction"/>
          </p:cNvPr>
          <p:cNvSpPr txBox="1">
            <a:spLocks noGrp="1"/>
          </p:cNvSpPr>
          <p:nvPr>
            <p:ph type="title" idx="19"/>
          </p:nvPr>
        </p:nvSpPr>
        <p:spPr>
          <a:xfrm>
            <a:off x="6194907" y="1630019"/>
            <a:ext cx="1275300" cy="59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accent1"/>
                </a:solidFill>
                <a:uFill>
                  <a:noFill/>
                </a:uFill>
                <a:hlinkClick r:id="" action="ppaction://noaction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06</a:t>
            </a:r>
            <a:endParaRPr dirty="0">
              <a:solidFill>
                <a:schemeClr val="accent1"/>
              </a:solidFill>
            </a:endParaRPr>
          </a:p>
        </p:txBody>
      </p:sp>
      <p:sp>
        <p:nvSpPr>
          <p:cNvPr id="637" name="Google Shape;637;p63"/>
          <p:cNvSpPr txBox="1">
            <a:spLocks noGrp="1"/>
          </p:cNvSpPr>
          <p:nvPr>
            <p:ph type="title" idx="21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accent1"/>
                </a:solidFill>
              </a:rPr>
              <a:t>CONTENTS</a:t>
            </a:r>
            <a:endParaRPr dirty="0">
              <a:solidFill>
                <a:schemeClr val="accent1"/>
              </a:solidFill>
            </a:endParaRPr>
          </a:p>
        </p:txBody>
      </p:sp>
      <p:grpSp>
        <p:nvGrpSpPr>
          <p:cNvPr id="638" name="Google Shape;638;p63"/>
          <p:cNvGrpSpPr/>
          <p:nvPr/>
        </p:nvGrpSpPr>
        <p:grpSpPr>
          <a:xfrm>
            <a:off x="8605274" y="3747208"/>
            <a:ext cx="43276" cy="411646"/>
            <a:chOff x="1256711" y="1178908"/>
            <a:chExt cx="43276" cy="411646"/>
          </a:xfrm>
        </p:grpSpPr>
        <p:grpSp>
          <p:nvGrpSpPr>
            <p:cNvPr id="639" name="Google Shape;639;p6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40" name="Google Shape;640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1" name="Google Shape;641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6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44" name="Google Shape;644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5" name="Google Shape;645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6" name="Google Shape;646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47" name="Google Shape;647;p63"/>
          <p:cNvGrpSpPr/>
          <p:nvPr/>
        </p:nvGrpSpPr>
        <p:grpSpPr>
          <a:xfrm>
            <a:off x="364449" y="1505208"/>
            <a:ext cx="43276" cy="411646"/>
            <a:chOff x="1256711" y="1178908"/>
            <a:chExt cx="43276" cy="411646"/>
          </a:xfrm>
        </p:grpSpPr>
        <p:grpSp>
          <p:nvGrpSpPr>
            <p:cNvPr id="648" name="Google Shape;648;p63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49" name="Google Shape;649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2" name="Google Shape;652;p63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53" name="Google Shape;653;p63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4" name="Google Shape;654;p63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63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656" name="Google Shape;656;p63">
            <a:hlinkClick r:id="" action="ppaction://hlinkshowjump?jump=nextslide"/>
          </p:cNvPr>
          <p:cNvSpPr/>
          <p:nvPr/>
        </p:nvSpPr>
        <p:spPr>
          <a:xfrm>
            <a:off x="271492" y="222512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7" name="Google Shape;657;p63">
            <a:hlinkClick r:id="rId4" action="ppaction://hlinksldjump"/>
          </p:cNvPr>
          <p:cNvSpPr/>
          <p:nvPr/>
        </p:nvSpPr>
        <p:spPr>
          <a:xfrm>
            <a:off x="271492" y="247502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8" name="Google Shape;658;p63">
            <a:hlinkClick r:id="" action="ppaction://hlinkshowjump?jump=previousslide"/>
          </p:cNvPr>
          <p:cNvSpPr/>
          <p:nvPr/>
        </p:nvSpPr>
        <p:spPr>
          <a:xfrm>
            <a:off x="271492" y="272493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59" name="Google Shape;659;p63">
            <a:hlinkClick r:id="rId4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63">
            <a:hlinkClick r:id="rId4" action="ppaction://hlinksldjump"/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61" name="Google Shape;661;p63">
            <a:hlinkClick r:id="" action="ppaction://hlinkshowjump?jump=nextslide"/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62" name="Google Shape;662;p63">
            <a:hlinkClick r:id=""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Google Shape;635;p63">
            <a:hlinkClick r:id="" action="ppaction://noaction"/>
            <a:extLst>
              <a:ext uri="{FF2B5EF4-FFF2-40B4-BE49-F238E27FC236}">
                <a16:creationId xmlns:a16="http://schemas.microsoft.com/office/drawing/2014/main" id="{DB714ADC-82E8-5896-C79F-B3B86CDD0904}"/>
              </a:ext>
            </a:extLst>
          </p:cNvPr>
          <p:cNvSpPr txBox="1">
            <a:spLocks/>
          </p:cNvSpPr>
          <p:nvPr/>
        </p:nvSpPr>
        <p:spPr>
          <a:xfrm>
            <a:off x="6230555" y="4011058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26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" dirty="0">
                <a:solidFill>
                  <a:schemeClr val="accent1"/>
                </a:solidFill>
                <a:uFill>
                  <a:noFill/>
                </a:uFill>
              </a:rPr>
              <a:t>08</a:t>
            </a:r>
            <a:endParaRPr lang="en" dirty="0">
              <a:solidFill>
                <a:schemeClr val="accent1"/>
              </a:solidFill>
            </a:endParaRPr>
          </a:p>
        </p:txBody>
      </p:sp>
      <p:sp>
        <p:nvSpPr>
          <p:cNvPr id="3" name="Google Shape;634;p63">
            <a:hlinkClick r:id="" action="ppaction://noaction"/>
            <a:extLst>
              <a:ext uri="{FF2B5EF4-FFF2-40B4-BE49-F238E27FC236}">
                <a16:creationId xmlns:a16="http://schemas.microsoft.com/office/drawing/2014/main" id="{8D417CA8-D9B0-EFA3-F7F0-7AD058EC879E}"/>
              </a:ext>
            </a:extLst>
          </p:cNvPr>
          <p:cNvSpPr txBox="1">
            <a:spLocks/>
          </p:cNvSpPr>
          <p:nvPr/>
        </p:nvSpPr>
        <p:spPr>
          <a:xfrm>
            <a:off x="6239956" y="4398174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18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Demo</a:t>
            </a:r>
            <a:endParaRPr lang="en-IN" dirty="0"/>
          </a:p>
        </p:txBody>
      </p:sp>
      <p:sp>
        <p:nvSpPr>
          <p:cNvPr id="4" name="Google Shape;634;p63">
            <a:hlinkClick r:id="" action="ppaction://noaction"/>
            <a:extLst>
              <a:ext uri="{FF2B5EF4-FFF2-40B4-BE49-F238E27FC236}">
                <a16:creationId xmlns:a16="http://schemas.microsoft.com/office/drawing/2014/main" id="{90CDA6F2-BE46-1A4D-00F4-7E91354A3A13}"/>
              </a:ext>
            </a:extLst>
          </p:cNvPr>
          <p:cNvSpPr txBox="1">
            <a:spLocks/>
          </p:cNvSpPr>
          <p:nvPr/>
        </p:nvSpPr>
        <p:spPr>
          <a:xfrm>
            <a:off x="6230555" y="3483358"/>
            <a:ext cx="2336400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18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Orbitron Black"/>
              <a:buNone/>
              <a:defRPr sz="24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IN" b="1" dirty="0"/>
              <a:t>Success Metrics</a:t>
            </a:r>
          </a:p>
          <a:p>
            <a:r>
              <a:rPr lang="en-IN" dirty="0">
                <a:solidFill>
                  <a:schemeClr val="hlink"/>
                </a:solidFill>
                <a:uFill>
                  <a:noFill/>
                </a:uFill>
              </a:rPr>
              <a:t> </a:t>
            </a:r>
            <a:endParaRPr lang="en-IN" dirty="0"/>
          </a:p>
        </p:txBody>
      </p:sp>
      <p:sp>
        <p:nvSpPr>
          <p:cNvPr id="5" name="Google Shape;635;p63">
            <a:hlinkClick r:id="" action="ppaction://noaction"/>
            <a:extLst>
              <a:ext uri="{FF2B5EF4-FFF2-40B4-BE49-F238E27FC236}">
                <a16:creationId xmlns:a16="http://schemas.microsoft.com/office/drawing/2014/main" id="{DC45F6CF-9053-25B8-754E-EB3B2BA14055}"/>
              </a:ext>
            </a:extLst>
          </p:cNvPr>
          <p:cNvSpPr txBox="1">
            <a:spLocks/>
          </p:cNvSpPr>
          <p:nvPr/>
        </p:nvSpPr>
        <p:spPr>
          <a:xfrm>
            <a:off x="6239956" y="2840362"/>
            <a:ext cx="1275300" cy="59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26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" dirty="0">
                <a:solidFill>
                  <a:schemeClr val="accent1"/>
                </a:solidFill>
                <a:uFill>
                  <a:noFill/>
                </a:uFill>
              </a:rPr>
              <a:t>07</a:t>
            </a:r>
            <a:endParaRPr lang="en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p64">
            <a:hlinkClick r:id="" action="ppaction://hlinkshowjump?jump=nextslide"/>
          </p:cNvPr>
          <p:cNvSpPr/>
          <p:nvPr/>
        </p:nvSpPr>
        <p:spPr>
          <a:xfrm>
            <a:off x="271492" y="222512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2" name="Google Shape;672;p64">
            <a:hlinkClick r:id="rId3" action="ppaction://hlinksldjump"/>
          </p:cNvPr>
          <p:cNvSpPr/>
          <p:nvPr/>
        </p:nvSpPr>
        <p:spPr>
          <a:xfrm>
            <a:off x="271492" y="247502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3" name="Google Shape;673;p64">
            <a:hlinkClick r:id="" action="ppaction://hlinkshowjump?jump=previousslide"/>
          </p:cNvPr>
          <p:cNvSpPr/>
          <p:nvPr/>
        </p:nvSpPr>
        <p:spPr>
          <a:xfrm>
            <a:off x="271492" y="272493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674" name="Google Shape;674;p64">
            <a:hlinkClick r:id="rId3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4">
            <a:hlinkClick r:id="rId3" action="ppaction://hlinksldjump"/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76" name="Google Shape;676;p64">
            <a:hlinkClick r:id="" action="ppaction://hlinkshowjump?jump=nextslide"/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77" name="Google Shape;677;p64">
            <a:hlinkClick r:id=""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2" name="Google Shape;585;p61">
            <a:extLst>
              <a:ext uri="{FF2B5EF4-FFF2-40B4-BE49-F238E27FC236}">
                <a16:creationId xmlns:a16="http://schemas.microsoft.com/office/drawing/2014/main" id="{37360666-F36C-2BE1-C05E-26921FBA16F4}"/>
              </a:ext>
            </a:extLst>
          </p:cNvPr>
          <p:cNvSpPr txBox="1">
            <a:spLocks/>
          </p:cNvSpPr>
          <p:nvPr/>
        </p:nvSpPr>
        <p:spPr>
          <a:xfrm>
            <a:off x="136064" y="36617"/>
            <a:ext cx="5109429" cy="11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30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Orbitron Black"/>
              <a:buNone/>
              <a:defRPr sz="2300" b="0" i="0" u="none" strike="noStrike" cap="none">
                <a:solidFill>
                  <a:schemeClr val="dk1"/>
                </a:solidFill>
                <a:latin typeface="Orbitron Black"/>
                <a:ea typeface="Orbitron Black"/>
                <a:cs typeface="Orbitron Black"/>
                <a:sym typeface="Orbitron Black"/>
              </a:defRPr>
            </a:lvl9pPr>
          </a:lstStyle>
          <a:p>
            <a:r>
              <a:rPr lang="en-US" sz="4000" dirty="0"/>
              <a:t>What is The </a:t>
            </a:r>
            <a:r>
              <a:rPr lang="en-US" sz="4000" dirty="0">
                <a:solidFill>
                  <a:schemeClr val="accent1"/>
                </a:solidFill>
              </a:rPr>
              <a:t>problem ?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760B7-43DF-4D8A-DEE3-A885014EB466}"/>
              </a:ext>
            </a:extLst>
          </p:cNvPr>
          <p:cNvSpPr txBox="1"/>
          <p:nvPr/>
        </p:nvSpPr>
        <p:spPr>
          <a:xfrm>
            <a:off x="506208" y="1601549"/>
            <a:ext cx="634613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Educational Technology Challenges</a:t>
            </a:r>
          </a:p>
          <a:p>
            <a:r>
              <a:rPr lang="en-US" b="1" dirty="0"/>
              <a:t>Current Pain Points: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Students struggle with </a:t>
            </a:r>
            <a:r>
              <a:rPr lang="en-US" b="1" dirty="0"/>
              <a:t>fragmented learning tools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Teachers can't </a:t>
            </a:r>
            <a:r>
              <a:rPr lang="en-US" b="1" dirty="0"/>
              <a:t>personalize at scale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Educational platforms lack </a:t>
            </a:r>
            <a:r>
              <a:rPr lang="en-US" b="1" dirty="0"/>
              <a:t>emotional intelligence</a:t>
            </a:r>
            <a:endParaRPr lang="en-US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dirty="0"/>
              <a:t>Tool integration requires </a:t>
            </a:r>
            <a:r>
              <a:rPr lang="en-US" b="1" dirty="0"/>
              <a:t>manual coordination</a:t>
            </a:r>
          </a:p>
          <a:p>
            <a:endParaRPr lang="en-US" dirty="0"/>
          </a:p>
          <a:p>
            <a:r>
              <a:rPr lang="en-US" b="1" dirty="0"/>
              <a:t>The Gap:</a:t>
            </a:r>
            <a:endParaRPr lang="en-US" dirty="0"/>
          </a:p>
          <a:p>
            <a:r>
              <a:rPr lang="en-US" i="1" dirty="0"/>
              <a:t>"Students need help, but systems don't understand what kind of help or how to deliver it intelligently“</a:t>
            </a:r>
          </a:p>
          <a:p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2E2ADC-B0DD-82D5-5A56-C60366BF5B06}"/>
              </a:ext>
            </a:extLst>
          </p:cNvPr>
          <p:cNvSpPr txBox="1"/>
          <p:nvPr/>
        </p:nvSpPr>
        <p:spPr>
          <a:xfrm>
            <a:off x="1359293" y="4298805"/>
            <a:ext cx="67564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Our Mission:</a:t>
            </a:r>
            <a:r>
              <a:rPr lang="en-US" dirty="0"/>
              <a:t> Bridge natural conversation to perfect educational tool selection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9" name="Google Shape;1779;p99"/>
          <p:cNvSpPr txBox="1">
            <a:spLocks noGrp="1"/>
          </p:cNvSpPr>
          <p:nvPr>
            <p:ph type="title"/>
          </p:nvPr>
        </p:nvSpPr>
        <p:spPr>
          <a:xfrm>
            <a:off x="720000" y="46861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4000" b="1" dirty="0"/>
              <a:t>Our </a:t>
            </a:r>
            <a:r>
              <a:rPr lang="en-IN" sz="4000" b="1" dirty="0">
                <a:solidFill>
                  <a:schemeClr val="accent1"/>
                </a:solidFill>
              </a:rPr>
              <a:t>Solution</a:t>
            </a:r>
            <a:r>
              <a:rPr lang="en-IN" sz="4000" b="1" dirty="0"/>
              <a:t> </a:t>
            </a:r>
            <a:br>
              <a:rPr lang="en-IN" sz="4000" b="1" dirty="0"/>
            </a:br>
            <a:r>
              <a:rPr lang="en-IN" sz="1800" b="1" dirty="0"/>
              <a:t>Autonomous AI Tutor Orchestrator</a:t>
            </a:r>
            <a:br>
              <a:rPr lang="en-IN" sz="4000" b="1" dirty="0"/>
            </a:br>
            <a:endParaRPr sz="4000" b="1" dirty="0"/>
          </a:p>
        </p:txBody>
      </p:sp>
      <p:sp>
        <p:nvSpPr>
          <p:cNvPr id="1790" name="Google Shape;1790;p99">
            <a:hlinkClick r:id="" action="ppaction://hlinkshowjump?jump=nextslide"/>
          </p:cNvPr>
          <p:cNvSpPr/>
          <p:nvPr/>
        </p:nvSpPr>
        <p:spPr>
          <a:xfrm>
            <a:off x="271492" y="210017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1" name="Google Shape;1791;p99">
            <a:hlinkClick r:id="rId3" action="ppaction://hlinksldjump"/>
          </p:cNvPr>
          <p:cNvSpPr/>
          <p:nvPr/>
        </p:nvSpPr>
        <p:spPr>
          <a:xfrm>
            <a:off x="271492" y="235007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2" name="Google Shape;1792;p99">
            <a:hlinkClick r:id="rId4" action="ppaction://hlinksldjump"/>
          </p:cNvPr>
          <p:cNvSpPr/>
          <p:nvPr/>
        </p:nvSpPr>
        <p:spPr>
          <a:xfrm>
            <a:off x="271492" y="259998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4</a:t>
            </a: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1793" name="Google Shape;1793;p99">
            <a:hlinkClick r:id="rId3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4" name="Google Shape;1794;p99">
            <a:hlinkClick r:id="rId3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5" name="Google Shape;1795;p99">
            <a:hlinkClick r:id=""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1796" name="Google Shape;1796;p99">
            <a:hlinkClick r:id="" action="ppaction://hlinkshowjump?jump=previousslide"/>
          </p:cNvPr>
          <p:cNvSpPr/>
          <p:nvPr/>
        </p:nvSpPr>
        <p:spPr>
          <a:xfrm>
            <a:off x="271492" y="2849890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1797" name="Google Shape;1797;p99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5331F2A3-4BDB-8729-D0D0-7CC8604EF8A1}"/>
              </a:ext>
            </a:extLst>
          </p:cNvPr>
          <p:cNvSpPr txBox="1"/>
          <p:nvPr/>
        </p:nvSpPr>
        <p:spPr>
          <a:xfrm>
            <a:off x="720000" y="1210911"/>
            <a:ext cx="335313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🧠 What We Built:</a:t>
            </a:r>
            <a:endParaRPr lang="en-IN" dirty="0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Context-Aware AI System</a:t>
            </a:r>
            <a:r>
              <a:rPr lang="en-IN" dirty="0"/>
              <a:t> that understands student needs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Multi-Agent Architecture</a:t>
            </a:r>
            <a:r>
              <a:rPr lang="en-IN" dirty="0"/>
              <a:t> for intelligent tool selection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Emotional Intelligence</a:t>
            </a:r>
            <a:r>
              <a:rPr lang="en-IN" dirty="0"/>
              <a:t> that adapts to student feelings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IN" b="1" dirty="0"/>
              <a:t>Zero-Cost AI Integration</a:t>
            </a:r>
            <a:r>
              <a:rPr lang="en-IN" dirty="0"/>
              <a:t> using DeepSeek-R1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B950124-6B74-9BBC-8A1F-4C0A5B92A2FE}"/>
              </a:ext>
            </a:extLst>
          </p:cNvPr>
          <p:cNvSpPr txBox="1"/>
          <p:nvPr/>
        </p:nvSpPr>
        <p:spPr>
          <a:xfrm>
            <a:off x="5273345" y="1210911"/>
            <a:ext cx="335313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🎯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Scalability Design: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Schema-driven architecture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supports 80+ tools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Plug-and-play integration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for new educational APIs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Standardized parameter mapping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across all tools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Real-time tool discovery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and configuration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Future Tools: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 Homework Helper, Essay Feedback, Lab Simulations, Language Practice, Career Guidance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08FA98-6721-046C-BC15-2F4E80A1CB4F}"/>
              </a:ext>
            </a:extLst>
          </p:cNvPr>
          <p:cNvSpPr txBox="1"/>
          <p:nvPr/>
        </p:nvSpPr>
        <p:spPr>
          <a:xfrm>
            <a:off x="1772264" y="4267738"/>
            <a:ext cx="54421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b="1" dirty="0"/>
              <a:t>Core Innovation</a:t>
            </a:r>
            <a:br>
              <a:rPr lang="en-IN" dirty="0"/>
            </a:br>
            <a:r>
              <a:rPr lang="en-IN" i="1" dirty="0"/>
              <a:t>Natural language → Perfect educational tool + Parameters</a:t>
            </a: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4" name="Google Shape;684;p65"/>
          <p:cNvGrpSpPr/>
          <p:nvPr/>
        </p:nvGrpSpPr>
        <p:grpSpPr>
          <a:xfrm>
            <a:off x="604274" y="2961283"/>
            <a:ext cx="43276" cy="411646"/>
            <a:chOff x="1256711" y="1178908"/>
            <a:chExt cx="43276" cy="411646"/>
          </a:xfrm>
        </p:grpSpPr>
        <p:grpSp>
          <p:nvGrpSpPr>
            <p:cNvPr id="685" name="Google Shape;685;p6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86" name="Google Shape;686;p6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7" name="Google Shape;687;p6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8" name="Google Shape;688;p6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89" name="Google Shape;689;p6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90" name="Google Shape;690;p6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1" name="Google Shape;691;p6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2" name="Google Shape;692;p6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93" name="Google Shape;693;p65"/>
          <p:cNvGrpSpPr/>
          <p:nvPr/>
        </p:nvGrpSpPr>
        <p:grpSpPr>
          <a:xfrm>
            <a:off x="8490874" y="1254533"/>
            <a:ext cx="43276" cy="411646"/>
            <a:chOff x="1256711" y="1178908"/>
            <a:chExt cx="43276" cy="411646"/>
          </a:xfrm>
        </p:grpSpPr>
        <p:grpSp>
          <p:nvGrpSpPr>
            <p:cNvPr id="694" name="Google Shape;694;p65"/>
            <p:cNvGrpSpPr/>
            <p:nvPr/>
          </p:nvGrpSpPr>
          <p:grpSpPr>
            <a:xfrm>
              <a:off x="1256711" y="1178908"/>
              <a:ext cx="43276" cy="184846"/>
              <a:chOff x="1256700" y="1103575"/>
              <a:chExt cx="60900" cy="260200"/>
            </a:xfrm>
          </p:grpSpPr>
          <p:sp>
            <p:nvSpPr>
              <p:cNvPr id="695" name="Google Shape;695;p6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6" name="Google Shape;696;p6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7" name="Google Shape;697;p6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98" name="Google Shape;698;p65"/>
            <p:cNvGrpSpPr/>
            <p:nvPr/>
          </p:nvGrpSpPr>
          <p:grpSpPr>
            <a:xfrm>
              <a:off x="1256711" y="1405708"/>
              <a:ext cx="43276" cy="184846"/>
              <a:chOff x="1256700" y="1103575"/>
              <a:chExt cx="60900" cy="260200"/>
            </a:xfrm>
          </p:grpSpPr>
          <p:sp>
            <p:nvSpPr>
              <p:cNvPr id="699" name="Google Shape;699;p65"/>
              <p:cNvSpPr/>
              <p:nvPr/>
            </p:nvSpPr>
            <p:spPr>
              <a:xfrm>
                <a:off x="1256700" y="11035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65"/>
              <p:cNvSpPr/>
              <p:nvPr/>
            </p:nvSpPr>
            <p:spPr>
              <a:xfrm>
                <a:off x="1256700" y="120322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65"/>
              <p:cNvSpPr/>
              <p:nvPr/>
            </p:nvSpPr>
            <p:spPr>
              <a:xfrm>
                <a:off x="1256700" y="1302875"/>
                <a:ext cx="60900" cy="60900"/>
              </a:xfrm>
              <a:prstGeom prst="ellipse">
                <a:avLst/>
              </a:prstGeom>
              <a:gradFill>
                <a:gsLst>
                  <a:gs pos="0">
                    <a:srgbClr val="8DF1FF"/>
                  </a:gs>
                  <a:gs pos="30000">
                    <a:srgbClr val="F2CEFF"/>
                  </a:gs>
                  <a:gs pos="100000">
                    <a:srgbClr val="0445FF"/>
                  </a:gs>
                </a:gsLst>
                <a:lin ang="8100019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02" name="Google Shape;702;p65">
            <a:hlinkClick r:id="" action="ppaction://hlinkshowjump?jump=nextslide"/>
          </p:cNvPr>
          <p:cNvSpPr/>
          <p:nvPr/>
        </p:nvSpPr>
        <p:spPr>
          <a:xfrm>
            <a:off x="271492" y="222512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3" name="Google Shape;703;p65">
            <a:hlinkClick r:id="rId3" action="ppaction://hlinksldjump"/>
          </p:cNvPr>
          <p:cNvSpPr/>
          <p:nvPr/>
        </p:nvSpPr>
        <p:spPr>
          <a:xfrm>
            <a:off x="271492" y="247502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4" name="Google Shape;704;p65">
            <a:hlinkClick r:id="" action="ppaction://hlinkshowjump?jump=previousslide"/>
          </p:cNvPr>
          <p:cNvSpPr/>
          <p:nvPr/>
        </p:nvSpPr>
        <p:spPr>
          <a:xfrm>
            <a:off x="271492" y="272493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05" name="Google Shape;705;p65">
            <a:hlinkClick r:id="rId3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6" name="Google Shape;706;p65">
            <a:hlinkClick r:id="rId3" action="ppaction://hlinksldjump"/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07" name="Google Shape;707;p65">
            <a:hlinkClick r:id="" action="ppaction://hlinkshowjump?jump=nextslide"/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8" name="Google Shape;708;p65">
            <a:hlinkClick r:id=""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6" name="Google Shape;585;p61">
            <a:extLst>
              <a:ext uri="{FF2B5EF4-FFF2-40B4-BE49-F238E27FC236}">
                <a16:creationId xmlns:a16="http://schemas.microsoft.com/office/drawing/2014/main" id="{F6AC0771-20CF-6C1C-3C89-1AEC362D25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37429" y="941019"/>
            <a:ext cx="5109429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dirty="0"/>
              <a:t>System </a:t>
            </a:r>
            <a:br>
              <a:rPr lang="en-IN" sz="3000" dirty="0"/>
            </a:br>
            <a:r>
              <a:rPr lang="en-IN" sz="3000" dirty="0">
                <a:solidFill>
                  <a:schemeClr val="accent1">
                    <a:lumMod val="75000"/>
                  </a:schemeClr>
                </a:solidFill>
              </a:rPr>
              <a:t>Architecture</a:t>
            </a:r>
            <a:endParaRPr sz="30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BD8F0F-B464-F318-E65C-23F353E569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77" y="92529"/>
            <a:ext cx="3962103" cy="5059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A9E6ACF-EAEC-65E9-89A4-32B4233E072A}"/>
              </a:ext>
            </a:extLst>
          </p:cNvPr>
          <p:cNvSpPr txBox="1"/>
          <p:nvPr/>
        </p:nvSpPr>
        <p:spPr>
          <a:xfrm>
            <a:off x="5452796" y="2345554"/>
            <a:ext cx="417815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b="1" i="0" dirty="0">
                <a:effectLst/>
                <a:latin typeface="var(--font-fk-grotesk)"/>
              </a:rPr>
              <a:t>Multi-Agent Orchestration</a:t>
            </a:r>
          </a:p>
          <a:p>
            <a:pPr algn="ctr">
              <a:buNone/>
            </a:pPr>
            <a:r>
              <a:rPr lang="en-IN" b="1" i="0" dirty="0">
                <a:effectLst/>
                <a:latin typeface="var(--font-fk-grotesk)"/>
              </a:rPr>
              <a:t> Pipeline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61"/>
          <p:cNvSpPr txBox="1">
            <a:spLocks noGrp="1"/>
          </p:cNvSpPr>
          <p:nvPr>
            <p:ph type="title"/>
          </p:nvPr>
        </p:nvSpPr>
        <p:spPr>
          <a:xfrm>
            <a:off x="0" y="-85255"/>
            <a:ext cx="6083945" cy="117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IN" sz="3800" b="1" dirty="0">
                <a:solidFill>
                  <a:schemeClr val="accent1">
                    <a:lumMod val="75000"/>
                  </a:schemeClr>
                </a:solidFill>
              </a:rPr>
              <a:t>Technical </a:t>
            </a:r>
            <a:r>
              <a:rPr lang="en-IN" sz="3800" b="1" dirty="0"/>
              <a:t>Innovation</a:t>
            </a:r>
          </a:p>
        </p:txBody>
      </p:sp>
      <p:sp>
        <p:nvSpPr>
          <p:cNvPr id="587" name="Google Shape;587;p61">
            <a:hlinkClick r:id="" action="ppaction://hlinkshowjump?jump=nextslide"/>
          </p:cNvPr>
          <p:cNvSpPr/>
          <p:nvPr/>
        </p:nvSpPr>
        <p:spPr>
          <a:xfrm>
            <a:off x="271492" y="222512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8" name="Google Shape;588;p61">
            <a:hlinkClick r:id="rId3" action="ppaction://hlinksldjump"/>
          </p:cNvPr>
          <p:cNvSpPr/>
          <p:nvPr/>
        </p:nvSpPr>
        <p:spPr>
          <a:xfrm>
            <a:off x="271492" y="247502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9" name="Google Shape;589;p61">
            <a:hlinkClick r:id="" action="ppaction://hlinkshowjump?jump=previousslide"/>
          </p:cNvPr>
          <p:cNvSpPr/>
          <p:nvPr/>
        </p:nvSpPr>
        <p:spPr>
          <a:xfrm>
            <a:off x="271492" y="272493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590" name="Google Shape;590;p61">
            <a:hlinkClick r:id="rId3" action="ppaction://hlinksldjump"/>
          </p:cNvPr>
          <p:cNvSpPr/>
          <p:nvPr/>
        </p:nvSpPr>
        <p:spPr>
          <a:xfrm>
            <a:off x="312597" y="251126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1" name="Google Shape;591;p61">
            <a:hlinkClick r:id="rId3" action="ppaction://hlinksldjump"/>
          </p:cNvPr>
          <p:cNvSpPr/>
          <p:nvPr/>
        </p:nvSpPr>
        <p:spPr>
          <a:xfrm>
            <a:off x="337227" y="255224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92" name="Google Shape;592;p61">
            <a:hlinkClick r:id="" action="ppaction://hlinkshowjump?jump=nextslide"/>
          </p:cNvPr>
          <p:cNvCxnSpPr/>
          <p:nvPr/>
        </p:nvCxnSpPr>
        <p:spPr>
          <a:xfrm>
            <a:off x="317292" y="232185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593" name="Google Shape;593;p61">
            <a:hlinkClick r:id="" action="ppaction://hlinkshowjump?jump=previousslide"/>
          </p:cNvPr>
          <p:cNvCxnSpPr/>
          <p:nvPr/>
        </p:nvCxnSpPr>
        <p:spPr>
          <a:xfrm>
            <a:off x="317292" y="2821638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26E0991C-A70E-D0C6-9002-B4DB11F171CF}"/>
              </a:ext>
            </a:extLst>
          </p:cNvPr>
          <p:cNvSpPr txBox="1"/>
          <p:nvPr/>
        </p:nvSpPr>
        <p:spPr>
          <a:xfrm>
            <a:off x="506208" y="1382930"/>
            <a:ext cx="6656592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🚀 Zero-Cost AI Operations</a:t>
            </a:r>
            <a:endParaRPr lang="en-IN" dirty="0"/>
          </a:p>
          <a:p>
            <a:r>
              <a:rPr lang="en-IN" dirty="0"/>
              <a:t>DeepSeek-R1 integration (vs. $0.03/1K tokens GPT-4)</a:t>
            </a:r>
          </a:p>
          <a:p>
            <a:r>
              <a:rPr lang="en-IN" dirty="0"/>
              <a:t>Unlimited scaling without marginal costs (Used Hugging Face tokens for trial)</a:t>
            </a:r>
          </a:p>
          <a:p>
            <a:r>
              <a:rPr lang="en-IN" dirty="0"/>
              <a:t>Production-grade reasoning capabilities</a:t>
            </a:r>
          </a:p>
          <a:p>
            <a:endParaRPr lang="en-IN" dirty="0"/>
          </a:p>
          <a:p>
            <a:r>
              <a:rPr lang="en-IN" b="1" dirty="0"/>
              <a:t>🎭 Emotional Intelligence</a:t>
            </a:r>
            <a:endParaRPr lang="en-IN" dirty="0"/>
          </a:p>
          <a:p>
            <a:r>
              <a:rPr lang="en-IN" dirty="0"/>
              <a:t>Frustrated → Easy difficulty + Supportive suggestions</a:t>
            </a:r>
          </a:p>
          <a:p>
            <a:r>
              <a:rPr lang="en-IN" dirty="0"/>
              <a:t>Confident → Advanced challenges + Complex problems</a:t>
            </a:r>
          </a:p>
          <a:p>
            <a:r>
              <a:rPr lang="en-IN" dirty="0"/>
              <a:t>Confused → Step-by-step breakdown + Analogies</a:t>
            </a:r>
          </a:p>
          <a:p>
            <a:endParaRPr lang="en-IN" dirty="0"/>
          </a:p>
          <a:p>
            <a:r>
              <a:rPr lang="en-IN" b="1" dirty="0"/>
              <a:t>⚡ Smart Parameter Inference</a:t>
            </a:r>
            <a:endParaRPr lang="en-IN" dirty="0"/>
          </a:p>
          <a:p>
            <a:r>
              <a:rPr lang="en-IN" dirty="0"/>
              <a:t>"I'm struggling with calculus derivatives" → Topic: </a:t>
            </a:r>
            <a:r>
              <a:rPr lang="en-IN" dirty="0" err="1"/>
              <a:t>calculus_derivatives</a:t>
            </a:r>
            <a:r>
              <a:rPr lang="en-IN" dirty="0"/>
              <a:t>, </a:t>
            </a:r>
          </a:p>
          <a:p>
            <a:r>
              <a:rPr lang="en-IN" dirty="0"/>
              <a:t>Difficulty: easy, Tool: </a:t>
            </a:r>
            <a:r>
              <a:rPr lang="en-IN" dirty="0" err="1"/>
              <a:t>quiz_generator</a:t>
            </a:r>
            <a:endParaRPr lang="en-IN" dirty="0"/>
          </a:p>
          <a:p>
            <a:r>
              <a:rPr lang="en-IN" dirty="0"/>
              <a:t>Missing parameters filled intelligently with context</a:t>
            </a:r>
          </a:p>
          <a:p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241AAD2-FCD1-8E09-7E40-EFCC6248F1A9}"/>
              </a:ext>
            </a:extLst>
          </p:cNvPr>
          <p:cNvSpPr txBox="1"/>
          <p:nvPr/>
        </p:nvSpPr>
        <p:spPr>
          <a:xfrm>
            <a:off x="3479800" y="936856"/>
            <a:ext cx="56642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Breakthrough Features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117"/>
          <p:cNvSpPr txBox="1">
            <a:spLocks noGrp="1"/>
          </p:cNvSpPr>
          <p:nvPr>
            <p:ph type="title" idx="6"/>
          </p:nvPr>
        </p:nvSpPr>
        <p:spPr>
          <a:xfrm>
            <a:off x="1218837" y="477774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000" b="1" dirty="0"/>
              <a:t>Technical</a:t>
            </a:r>
            <a:br>
              <a:rPr lang="en-IN" sz="3000" b="1" dirty="0"/>
            </a:br>
            <a:r>
              <a:rPr lang="en-IN" sz="3000" b="1" dirty="0"/>
              <a:t> </a:t>
            </a:r>
            <a:r>
              <a:rPr lang="en-IN" sz="3000" b="1" dirty="0">
                <a:solidFill>
                  <a:schemeClr val="accent1">
                    <a:lumMod val="75000"/>
                  </a:schemeClr>
                </a:solidFill>
              </a:rPr>
              <a:t>Implementation</a:t>
            </a:r>
            <a:br>
              <a:rPr lang="en-IN" sz="3000" b="1" dirty="0"/>
            </a:br>
            <a:endParaRPr sz="3000" dirty="0">
              <a:solidFill>
                <a:schemeClr val="accent1"/>
              </a:solidFill>
            </a:endParaRPr>
          </a:p>
        </p:txBody>
      </p:sp>
      <p:pic>
        <p:nvPicPr>
          <p:cNvPr id="2403" name="Google Shape;240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35">
            <a:off x="948678" y="4596376"/>
            <a:ext cx="540319" cy="4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117">
            <a:hlinkClick r:id="" action="ppaction://hlinkshowjump?jump=nextslide"/>
          </p:cNvPr>
          <p:cNvSpPr/>
          <p:nvPr/>
        </p:nvSpPr>
        <p:spPr>
          <a:xfrm>
            <a:off x="271492" y="210017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117">
            <a:hlinkClick r:id="rId4" action="ppaction://hlinksldjump"/>
          </p:cNvPr>
          <p:cNvSpPr/>
          <p:nvPr/>
        </p:nvSpPr>
        <p:spPr>
          <a:xfrm>
            <a:off x="271492" y="235007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117">
            <a:hlinkClick r:id="" action="ppaction://noaction"/>
          </p:cNvPr>
          <p:cNvSpPr/>
          <p:nvPr/>
        </p:nvSpPr>
        <p:spPr>
          <a:xfrm>
            <a:off x="271492" y="259998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6</a:t>
            </a: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407" name="Google Shape;2407;p117">
            <a:hlinkClick r:id="rId4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117">
            <a:hlinkClick r:id="rId4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9" name="Google Shape;2409;p117">
            <a:hlinkClick r:id=""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10" name="Google Shape;2410;p117">
            <a:hlinkClick r:id="" action="ppaction://hlinkshowjump?jump=previousslide"/>
          </p:cNvPr>
          <p:cNvSpPr/>
          <p:nvPr/>
        </p:nvSpPr>
        <p:spPr>
          <a:xfrm>
            <a:off x="271492" y="2849890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1" name="Google Shape;2411;p117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F9370C89-995C-B308-C3A1-91D9B893EA2C}"/>
              </a:ext>
            </a:extLst>
          </p:cNvPr>
          <p:cNvSpPr txBox="1"/>
          <p:nvPr/>
        </p:nvSpPr>
        <p:spPr>
          <a:xfrm>
            <a:off x="1036320" y="1070134"/>
            <a:ext cx="646176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effectLst/>
                <a:latin typeface="+mn-lt"/>
              </a:rPr>
              <a:t>Development Environment:</a:t>
            </a:r>
            <a:endParaRPr lang="en-IN" b="0" i="0" dirty="0">
              <a:effectLst/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Current:</a:t>
            </a:r>
            <a:r>
              <a:rPr lang="en-IN" b="0" i="0" dirty="0">
                <a:effectLst/>
                <a:latin typeface="+mn-lt"/>
              </a:rPr>
              <a:t> Google </a:t>
            </a:r>
            <a:r>
              <a:rPr lang="en-IN" b="0" i="0" dirty="0" err="1">
                <a:effectLst/>
                <a:latin typeface="+mn-lt"/>
              </a:rPr>
              <a:t>Colab</a:t>
            </a:r>
            <a:r>
              <a:rPr lang="en-IN" b="0" i="0" dirty="0">
                <a:effectLst/>
                <a:latin typeface="+mn-lt"/>
              </a:rPr>
              <a:t> for rapid prototyping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Production:</a:t>
            </a:r>
            <a:r>
              <a:rPr lang="en-IN" b="0" i="0" dirty="0">
                <a:effectLst/>
                <a:latin typeface="+mn-lt"/>
              </a:rPr>
              <a:t> VS Code environment 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Deployment:</a:t>
            </a:r>
            <a:r>
              <a:rPr lang="en-IN" b="0" i="0" dirty="0">
                <a:effectLst/>
                <a:latin typeface="+mn-lt"/>
              </a:rPr>
              <a:t> </a:t>
            </a:r>
            <a:r>
              <a:rPr lang="en-IN" b="0" i="0" dirty="0" err="1">
                <a:effectLst/>
                <a:latin typeface="+mn-lt"/>
              </a:rPr>
              <a:t>FastAPI</a:t>
            </a:r>
            <a:r>
              <a:rPr lang="en-IN" b="0" i="0" dirty="0">
                <a:effectLst/>
                <a:latin typeface="+mn-lt"/>
              </a:rPr>
              <a:t> + </a:t>
            </a:r>
            <a:r>
              <a:rPr lang="en-IN" dirty="0">
                <a:latin typeface="+mn-lt"/>
              </a:rPr>
              <a:t>Python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endParaRPr lang="en-IN" b="0" i="0" dirty="0">
              <a:effectLst/>
              <a:latin typeface="+mn-lt"/>
            </a:endParaRPr>
          </a:p>
          <a:p>
            <a:pPr algn="l"/>
            <a:r>
              <a:rPr lang="en-IN" b="1" i="0" dirty="0">
                <a:effectLst/>
                <a:latin typeface="+mn-lt"/>
              </a:rPr>
              <a:t>Technology Stack:</a:t>
            </a:r>
            <a:endParaRPr lang="en-IN" b="0" i="0" dirty="0">
              <a:effectLst/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AI Model:</a:t>
            </a:r>
            <a:r>
              <a:rPr lang="en-IN" b="0" i="0" dirty="0">
                <a:effectLst/>
                <a:latin typeface="+mn-lt"/>
              </a:rPr>
              <a:t> DeepSeek-R1 (</a:t>
            </a:r>
            <a:r>
              <a:rPr lang="en-IN" b="0" i="0" dirty="0" err="1">
                <a:effectLst/>
                <a:latin typeface="+mn-lt"/>
              </a:rPr>
              <a:t>HuggingFace</a:t>
            </a:r>
            <a:r>
              <a:rPr lang="en-IN" b="0" i="0" dirty="0">
                <a:effectLst/>
                <a:latin typeface="+mn-lt"/>
              </a:rPr>
              <a:t> Router)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Backend:</a:t>
            </a:r>
            <a:r>
              <a:rPr lang="en-IN" b="0" i="0" dirty="0">
                <a:effectLst/>
                <a:latin typeface="+mn-lt"/>
              </a:rPr>
              <a:t> </a:t>
            </a:r>
            <a:r>
              <a:rPr lang="en-IN" b="0" i="0" dirty="0" err="1">
                <a:effectLst/>
                <a:latin typeface="+mn-lt"/>
              </a:rPr>
              <a:t>FastAPI</a:t>
            </a:r>
            <a:r>
              <a:rPr lang="en-IN" b="0" i="0" dirty="0">
                <a:effectLst/>
                <a:latin typeface="+mn-lt"/>
              </a:rPr>
              <a:t> with async support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Validation:</a:t>
            </a:r>
            <a:r>
              <a:rPr lang="en-IN" b="0" i="0" dirty="0">
                <a:effectLst/>
                <a:latin typeface="+mn-lt"/>
              </a:rPr>
              <a:t> </a:t>
            </a:r>
            <a:r>
              <a:rPr lang="en-IN" b="0" i="0" dirty="0" err="1">
                <a:effectLst/>
                <a:latin typeface="+mn-lt"/>
              </a:rPr>
              <a:t>Pydantic</a:t>
            </a:r>
            <a:r>
              <a:rPr lang="en-IN" b="0" i="0" dirty="0">
                <a:effectLst/>
                <a:latin typeface="+mn-lt"/>
              </a:rPr>
              <a:t> schema validation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Testing:</a:t>
            </a:r>
            <a:r>
              <a:rPr lang="en-IN" b="0" i="0" dirty="0">
                <a:effectLst/>
                <a:latin typeface="+mn-lt"/>
              </a:rPr>
              <a:t> Integrated </a:t>
            </a:r>
            <a:r>
              <a:rPr lang="en-IN" b="0" i="0" dirty="0" err="1">
                <a:effectLst/>
                <a:latin typeface="+mn-lt"/>
              </a:rPr>
              <a:t>TestClient</a:t>
            </a:r>
            <a:r>
              <a:rPr lang="en-IN" b="0" i="0" dirty="0">
                <a:effectLst/>
                <a:latin typeface="+mn-lt"/>
              </a:rPr>
              <a:t> with full coverage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IN" b="1" i="0" dirty="0">
                <a:effectLst/>
                <a:latin typeface="+mn-lt"/>
              </a:rPr>
              <a:t>Session Management:</a:t>
            </a:r>
            <a:r>
              <a:rPr lang="en-IN" b="0" i="0" dirty="0">
                <a:effectLst/>
                <a:latin typeface="+mn-lt"/>
              </a:rPr>
              <a:t> In-memory + database-ready design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E334A-E7CB-4773-2F8A-ED57E14CADAB}"/>
              </a:ext>
            </a:extLst>
          </p:cNvPr>
          <p:cNvSpPr txBox="1"/>
          <p:nvPr/>
        </p:nvSpPr>
        <p:spPr>
          <a:xfrm>
            <a:off x="1036320" y="3587305"/>
            <a:ext cx="646176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Key Metrics:</a:t>
            </a:r>
            <a:endParaRPr lang="en-US" b="0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Response Time: ~2-3 seconds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Context Accuracy: 95% for clear intents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0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Cost per Request: $0.00 (DeepSeek-R1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3" name="Google Shape;2393;p117"/>
          <p:cNvSpPr txBox="1">
            <a:spLocks noGrp="1"/>
          </p:cNvSpPr>
          <p:nvPr>
            <p:ph type="title" idx="6"/>
          </p:nvPr>
        </p:nvSpPr>
        <p:spPr>
          <a:xfrm>
            <a:off x="1218837" y="46163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-IN" sz="3500" b="1" dirty="0"/>
              <a:t>Business </a:t>
            </a:r>
            <a:r>
              <a:rPr lang="en-IN" sz="3500" b="1" dirty="0">
                <a:solidFill>
                  <a:schemeClr val="accent1">
                    <a:lumMod val="75000"/>
                  </a:schemeClr>
                </a:solidFill>
              </a:rPr>
              <a:t>Impact</a:t>
            </a:r>
            <a:br>
              <a:rPr lang="en-IN" sz="3500" b="1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en-US" sz="1200" b="1" dirty="0"/>
              <a:t>Transforming Educational Technology</a:t>
            </a:r>
            <a:br>
              <a:rPr lang="en-US" sz="5400" b="1" dirty="0"/>
            </a:br>
            <a:endParaRPr lang="en-IN" sz="35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2403" name="Google Shape;2403;p1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10799935">
            <a:off x="948678" y="4596376"/>
            <a:ext cx="540319" cy="409449"/>
          </a:xfrm>
          <a:prstGeom prst="rect">
            <a:avLst/>
          </a:prstGeom>
          <a:noFill/>
          <a:ln>
            <a:noFill/>
          </a:ln>
        </p:spPr>
      </p:pic>
      <p:sp>
        <p:nvSpPr>
          <p:cNvPr id="2404" name="Google Shape;2404;p117">
            <a:hlinkClick r:id="" action="ppaction://hlinkshowjump?jump=nextslide"/>
          </p:cNvPr>
          <p:cNvSpPr/>
          <p:nvPr/>
        </p:nvSpPr>
        <p:spPr>
          <a:xfrm>
            <a:off x="271492" y="210017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5" name="Google Shape;2405;p117">
            <a:hlinkClick r:id="rId4" action="ppaction://hlinksldjump"/>
          </p:cNvPr>
          <p:cNvSpPr/>
          <p:nvPr/>
        </p:nvSpPr>
        <p:spPr>
          <a:xfrm>
            <a:off x="271492" y="235007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6" name="Google Shape;2406;p117">
            <a:hlinkClick r:id="" action="ppaction://noaction"/>
          </p:cNvPr>
          <p:cNvSpPr/>
          <p:nvPr/>
        </p:nvSpPr>
        <p:spPr>
          <a:xfrm>
            <a:off x="271492" y="259998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latin typeface="Darker Grotesque"/>
                <a:ea typeface="Darker Grotesque"/>
                <a:cs typeface="Darker Grotesque"/>
                <a:sym typeface="Darker Grotesque"/>
              </a:rPr>
              <a:t>6</a:t>
            </a: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2407" name="Google Shape;2407;p117">
            <a:hlinkClick r:id="rId4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08" name="Google Shape;2408;p117">
            <a:hlinkClick r:id="rId4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09" name="Google Shape;2409;p117">
            <a:hlinkClick r:id=""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2410" name="Google Shape;2410;p117">
            <a:hlinkClick r:id="" action="ppaction://hlinkshowjump?jump=previousslide"/>
          </p:cNvPr>
          <p:cNvSpPr/>
          <p:nvPr/>
        </p:nvSpPr>
        <p:spPr>
          <a:xfrm>
            <a:off x="271492" y="2849890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411" name="Google Shape;2411;p117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CF533AF-9CED-73F3-85CF-17A4A05B69CE}"/>
              </a:ext>
            </a:extLst>
          </p:cNvPr>
          <p:cNvSpPr txBox="1"/>
          <p:nvPr/>
        </p:nvSpPr>
        <p:spPr>
          <a:xfrm>
            <a:off x="1096917" y="1142435"/>
            <a:ext cx="646176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effectLst/>
                <a:latin typeface="+mn-lt"/>
              </a:rPr>
              <a:t>For YoLearn.ai:</a:t>
            </a:r>
            <a:endParaRPr lang="en-US" b="0" i="0" dirty="0">
              <a:effectLst/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Student Retention:</a:t>
            </a:r>
            <a:r>
              <a:rPr lang="en-US" b="0" i="0" dirty="0">
                <a:effectLst/>
                <a:latin typeface="+mn-lt"/>
              </a:rPr>
              <a:t> Personalized experience increases engagement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Cost Efficiency:</a:t>
            </a:r>
            <a:r>
              <a:rPr lang="en-US" b="0" i="0" dirty="0">
                <a:effectLst/>
                <a:latin typeface="+mn-lt"/>
              </a:rPr>
              <a:t> Minimal AI costs enable unlimited scaling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Competitive Moat:</a:t>
            </a:r>
            <a:r>
              <a:rPr lang="en-US" b="0" i="0" dirty="0">
                <a:effectLst/>
                <a:latin typeface="+mn-lt"/>
              </a:rPr>
              <a:t> Advanced orchestration = differentiated platform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Revenue Growth:</a:t>
            </a:r>
            <a:r>
              <a:rPr lang="en-US" b="0" i="0" dirty="0">
                <a:effectLst/>
                <a:latin typeface="+mn-lt"/>
              </a:rPr>
              <a:t> Premium intelligent tutoring commands higher prices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+mn-lt"/>
            </a:endParaRPr>
          </a:p>
          <a:p>
            <a:pPr algn="l">
              <a:buNone/>
            </a:pPr>
            <a:r>
              <a:rPr lang="en-US" b="1" i="0" dirty="0">
                <a:effectLst/>
                <a:latin typeface="+mn-lt"/>
              </a:rPr>
              <a:t>For Students:</a:t>
            </a:r>
            <a:endParaRPr lang="en-US" b="0" i="0" dirty="0">
              <a:effectLst/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Faster Learning:</a:t>
            </a:r>
            <a:r>
              <a:rPr lang="en-US" b="0" i="0" dirty="0">
                <a:effectLst/>
                <a:latin typeface="+mn-lt"/>
              </a:rPr>
              <a:t> Right tool, right time, right difficulty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Emotional Support:</a:t>
            </a:r>
            <a:r>
              <a:rPr lang="en-US" b="0" i="0" dirty="0">
                <a:effectLst/>
                <a:latin typeface="+mn-lt"/>
              </a:rPr>
              <a:t> System adapts to frustration and confidence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Seamless Experience:</a:t>
            </a:r>
            <a:r>
              <a:rPr lang="en-US" b="0" i="0" dirty="0">
                <a:effectLst/>
                <a:latin typeface="+mn-lt"/>
              </a:rPr>
              <a:t> Natural conversation, no tool navigation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Better Outcomes:</a:t>
            </a:r>
            <a:r>
              <a:rPr lang="en-US" b="0" i="0" dirty="0">
                <a:effectLst/>
                <a:latin typeface="+mn-lt"/>
              </a:rPr>
              <a:t> Personalized learning paths improve results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effectLst/>
              <a:latin typeface="+mn-lt"/>
            </a:endParaRPr>
          </a:p>
          <a:p>
            <a:pPr algn="l">
              <a:buNone/>
            </a:pPr>
            <a:r>
              <a:rPr lang="en-US" b="1" i="0" dirty="0">
                <a:effectLst/>
                <a:latin typeface="+mn-lt"/>
              </a:rPr>
              <a:t>For Educators:</a:t>
            </a:r>
            <a:endParaRPr lang="en-US" b="0" i="0" dirty="0">
              <a:effectLst/>
              <a:latin typeface="+mn-lt"/>
            </a:endParaRP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Scale Personalization:</a:t>
            </a:r>
            <a:r>
              <a:rPr lang="en-US" b="0" i="0" dirty="0">
                <a:effectLst/>
                <a:latin typeface="+mn-lt"/>
              </a:rPr>
              <a:t> AI handles individual student needs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Rich Analytics:</a:t>
            </a:r>
            <a:r>
              <a:rPr lang="en-US" b="0" i="0" dirty="0">
                <a:effectLst/>
                <a:latin typeface="+mn-lt"/>
              </a:rPr>
              <a:t> Understand learning patterns and struggles</a:t>
            </a:r>
          </a:p>
          <a:p>
            <a:pPr marL="285750" indent="-285750" algn="l">
              <a:buFont typeface="Courier New" panose="02070309020205020404" pitchFamily="49" charset="0"/>
              <a:buChar char="o"/>
            </a:pPr>
            <a:r>
              <a:rPr lang="en-US" b="1" i="0" dirty="0">
                <a:effectLst/>
                <a:latin typeface="+mn-lt"/>
              </a:rPr>
              <a:t>Tool Integration:</a:t>
            </a:r>
            <a:r>
              <a:rPr lang="en-US" b="0" i="0" dirty="0">
                <a:effectLst/>
                <a:latin typeface="+mn-lt"/>
              </a:rPr>
              <a:t> Unified platform instead of scattered resources</a:t>
            </a:r>
          </a:p>
        </p:txBody>
      </p:sp>
    </p:spTree>
    <p:extLst>
      <p:ext uri="{BB962C8B-B14F-4D97-AF65-F5344CB8AC3E}">
        <p14:creationId xmlns:p14="http://schemas.microsoft.com/office/powerpoint/2010/main" val="253963956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7" name="Google Shape;777;p6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-1846612">
            <a:off x="-1309417" y="-1158548"/>
            <a:ext cx="3498427" cy="24136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78" name="Google Shape;778;p6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2845448">
            <a:off x="3119741" y="4417750"/>
            <a:ext cx="1519315" cy="1151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79" name="Google Shape;779;p69"/>
          <p:cNvPicPr preferRelativeResize="0"/>
          <p:nvPr/>
        </p:nvPicPr>
        <p:blipFill rotWithShape="1">
          <a:blip r:embed="rId3">
            <a:alphaModFix/>
          </a:blip>
          <a:srcRect l="7340" r="4538" b="19768"/>
          <a:stretch/>
        </p:blipFill>
        <p:spPr>
          <a:xfrm rot="8556180">
            <a:off x="6950660" y="3634228"/>
            <a:ext cx="3498424" cy="2413615"/>
          </a:xfrm>
          <a:prstGeom prst="rect">
            <a:avLst/>
          </a:prstGeom>
          <a:noFill/>
          <a:ln>
            <a:noFill/>
          </a:ln>
        </p:spPr>
      </p:pic>
      <p:sp>
        <p:nvSpPr>
          <p:cNvPr id="780" name="Google Shape;780;p69">
            <a:hlinkClick r:id="" action="ppaction://hlinkshowjump?jump=nextslide"/>
          </p:cNvPr>
          <p:cNvSpPr/>
          <p:nvPr/>
        </p:nvSpPr>
        <p:spPr>
          <a:xfrm>
            <a:off x="271492" y="210017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1" name="Google Shape;781;p69">
            <a:hlinkClick r:id="rId5" action="ppaction://hlinksldjump"/>
          </p:cNvPr>
          <p:cNvSpPr/>
          <p:nvPr/>
        </p:nvSpPr>
        <p:spPr>
          <a:xfrm>
            <a:off x="271492" y="2350079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2" name="Google Shape;782;p69"/>
          <p:cNvSpPr/>
          <p:nvPr/>
        </p:nvSpPr>
        <p:spPr>
          <a:xfrm>
            <a:off x="271492" y="2599984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>
                <a:solidFill>
                  <a:schemeClr val="dk2"/>
                </a:solidFill>
                <a:uFill>
                  <a:noFill/>
                </a:uFill>
                <a:latin typeface="Darker Grotesque"/>
                <a:ea typeface="Darker Grotesque"/>
                <a:cs typeface="Darker Grotesque"/>
                <a:sym typeface="Darker Grotesque"/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1</a:t>
            </a:r>
            <a:endParaRPr sz="1200" b="1">
              <a:solidFill>
                <a:schemeClr val="dk2"/>
              </a:solidFill>
              <a:latin typeface="Darker Grotesque"/>
              <a:ea typeface="Darker Grotesque"/>
              <a:cs typeface="Darker Grotesque"/>
              <a:sym typeface="Darker Grotesque"/>
            </a:endParaRPr>
          </a:p>
        </p:txBody>
      </p:sp>
      <p:sp>
        <p:nvSpPr>
          <p:cNvPr id="783" name="Google Shape;783;p69">
            <a:hlinkClick r:id="rId5" action="ppaction://hlinksldjump"/>
          </p:cNvPr>
          <p:cNvSpPr/>
          <p:nvPr/>
        </p:nvSpPr>
        <p:spPr>
          <a:xfrm>
            <a:off x="312597" y="2386311"/>
            <a:ext cx="111412" cy="111267"/>
          </a:xfrm>
          <a:custGeom>
            <a:avLst/>
            <a:gdLst/>
            <a:ahLst/>
            <a:cxnLst/>
            <a:rect l="l" t="t" r="r" b="b"/>
            <a:pathLst>
              <a:path w="13840" h="13822" extrusionOk="0">
                <a:moveTo>
                  <a:pt x="6911" y="881"/>
                </a:moveTo>
                <a:lnTo>
                  <a:pt x="13030" y="3671"/>
                </a:lnTo>
                <a:lnTo>
                  <a:pt x="13030" y="4571"/>
                </a:lnTo>
                <a:lnTo>
                  <a:pt x="6911" y="1781"/>
                </a:lnTo>
                <a:lnTo>
                  <a:pt x="810" y="4571"/>
                </a:lnTo>
                <a:lnTo>
                  <a:pt x="810" y="3671"/>
                </a:lnTo>
                <a:lnTo>
                  <a:pt x="6911" y="881"/>
                </a:lnTo>
                <a:close/>
                <a:moveTo>
                  <a:pt x="6911" y="2664"/>
                </a:moveTo>
                <a:lnTo>
                  <a:pt x="13030" y="5452"/>
                </a:lnTo>
                <a:lnTo>
                  <a:pt x="13030" y="13011"/>
                </a:lnTo>
                <a:lnTo>
                  <a:pt x="810" y="13011"/>
                </a:lnTo>
                <a:lnTo>
                  <a:pt x="810" y="5452"/>
                </a:lnTo>
                <a:lnTo>
                  <a:pt x="6911" y="2664"/>
                </a:lnTo>
                <a:close/>
                <a:moveTo>
                  <a:pt x="6911" y="0"/>
                </a:moveTo>
                <a:lnTo>
                  <a:pt x="1" y="3149"/>
                </a:lnTo>
                <a:lnTo>
                  <a:pt x="1" y="13821"/>
                </a:lnTo>
                <a:lnTo>
                  <a:pt x="13839" y="13821"/>
                </a:lnTo>
                <a:lnTo>
                  <a:pt x="13839" y="3149"/>
                </a:lnTo>
                <a:lnTo>
                  <a:pt x="6911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84" name="Google Shape;784;p69">
            <a:hlinkClick r:id="rId5" action="ppaction://hlinksldjump"/>
          </p:cNvPr>
          <p:cNvSpPr/>
          <p:nvPr/>
        </p:nvSpPr>
        <p:spPr>
          <a:xfrm>
            <a:off x="337227" y="2427297"/>
            <a:ext cx="62146" cy="54917"/>
          </a:xfrm>
          <a:custGeom>
            <a:avLst/>
            <a:gdLst/>
            <a:ahLst/>
            <a:cxnLst/>
            <a:rect l="l" t="t" r="r" b="b"/>
            <a:pathLst>
              <a:path w="7720" h="6822" extrusionOk="0">
                <a:moveTo>
                  <a:pt x="5255" y="811"/>
                </a:moveTo>
                <a:cubicBezTo>
                  <a:pt x="5651" y="811"/>
                  <a:pt x="6011" y="955"/>
                  <a:pt x="6280" y="1224"/>
                </a:cubicBezTo>
                <a:cubicBezTo>
                  <a:pt x="6839" y="1783"/>
                  <a:pt x="6839" y="2700"/>
                  <a:pt x="6280" y="3258"/>
                </a:cubicBezTo>
                <a:lnTo>
                  <a:pt x="3851" y="5670"/>
                </a:lnTo>
                <a:lnTo>
                  <a:pt x="1440" y="3258"/>
                </a:lnTo>
                <a:cubicBezTo>
                  <a:pt x="881" y="2700"/>
                  <a:pt x="881" y="1783"/>
                  <a:pt x="1440" y="1224"/>
                </a:cubicBezTo>
                <a:cubicBezTo>
                  <a:pt x="1709" y="955"/>
                  <a:pt x="2069" y="811"/>
                  <a:pt x="2465" y="811"/>
                </a:cubicBezTo>
                <a:cubicBezTo>
                  <a:pt x="2844" y="811"/>
                  <a:pt x="3204" y="955"/>
                  <a:pt x="3473" y="1224"/>
                </a:cubicBezTo>
                <a:lnTo>
                  <a:pt x="3851" y="1620"/>
                </a:lnTo>
                <a:lnTo>
                  <a:pt x="4247" y="1224"/>
                </a:lnTo>
                <a:cubicBezTo>
                  <a:pt x="4517" y="955"/>
                  <a:pt x="4876" y="811"/>
                  <a:pt x="5255" y="811"/>
                </a:cubicBezTo>
                <a:close/>
                <a:moveTo>
                  <a:pt x="2465" y="0"/>
                </a:moveTo>
                <a:cubicBezTo>
                  <a:pt x="1853" y="0"/>
                  <a:pt x="1296" y="235"/>
                  <a:pt x="864" y="667"/>
                </a:cubicBezTo>
                <a:cubicBezTo>
                  <a:pt x="0" y="1531"/>
                  <a:pt x="0" y="2952"/>
                  <a:pt x="864" y="3834"/>
                </a:cubicBezTo>
                <a:lnTo>
                  <a:pt x="3851" y="6822"/>
                </a:lnTo>
                <a:lnTo>
                  <a:pt x="6856" y="3834"/>
                </a:lnTo>
                <a:cubicBezTo>
                  <a:pt x="7720" y="2952"/>
                  <a:pt x="7720" y="1531"/>
                  <a:pt x="6856" y="667"/>
                </a:cubicBezTo>
                <a:cubicBezTo>
                  <a:pt x="6424" y="235"/>
                  <a:pt x="5867" y="0"/>
                  <a:pt x="5255" y="0"/>
                </a:cubicBezTo>
                <a:cubicBezTo>
                  <a:pt x="4751" y="0"/>
                  <a:pt x="4265" y="180"/>
                  <a:pt x="3851" y="487"/>
                </a:cubicBezTo>
                <a:cubicBezTo>
                  <a:pt x="3456" y="180"/>
                  <a:pt x="2969" y="0"/>
                  <a:pt x="2465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5" name="Google Shape;785;p69">
            <a:hlinkClick r:id="" action="ppaction://hlinkshowjump?jump=nextslide"/>
          </p:cNvPr>
          <p:cNvCxnSpPr/>
          <p:nvPr/>
        </p:nvCxnSpPr>
        <p:spPr>
          <a:xfrm>
            <a:off x="317292" y="2196900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86" name="Google Shape;786;p69">
            <a:hlinkClick r:id="" action="ppaction://hlinkshowjump?jump=previousslide"/>
          </p:cNvPr>
          <p:cNvSpPr/>
          <p:nvPr/>
        </p:nvSpPr>
        <p:spPr>
          <a:xfrm>
            <a:off x="271492" y="2849890"/>
            <a:ext cx="193611" cy="193446"/>
          </a:xfrm>
          <a:custGeom>
            <a:avLst/>
            <a:gdLst/>
            <a:ahLst/>
            <a:cxnLst/>
            <a:rect l="l" t="t" r="r" b="b"/>
            <a:pathLst>
              <a:path w="13613" h="13599" extrusionOk="0">
                <a:moveTo>
                  <a:pt x="6799" y="0"/>
                </a:moveTo>
                <a:cubicBezTo>
                  <a:pt x="3046" y="0"/>
                  <a:pt x="0" y="3046"/>
                  <a:pt x="0" y="6799"/>
                </a:cubicBezTo>
                <a:cubicBezTo>
                  <a:pt x="0" y="10552"/>
                  <a:pt x="3046" y="13598"/>
                  <a:pt x="6799" y="13598"/>
                </a:cubicBezTo>
                <a:cubicBezTo>
                  <a:pt x="10567" y="13598"/>
                  <a:pt x="13613" y="10552"/>
                  <a:pt x="13613" y="6799"/>
                </a:cubicBezTo>
                <a:cubicBezTo>
                  <a:pt x="13613" y="3046"/>
                  <a:pt x="10567" y="0"/>
                  <a:pt x="6799" y="0"/>
                </a:cubicBezTo>
                <a:close/>
              </a:path>
            </a:pathLst>
          </a:custGeom>
          <a:gradFill>
            <a:gsLst>
              <a:gs pos="0">
                <a:srgbClr val="8DF1FF"/>
              </a:gs>
              <a:gs pos="30000">
                <a:srgbClr val="F2CEFF"/>
              </a:gs>
              <a:gs pos="100000">
                <a:srgbClr val="0445FF"/>
              </a:gs>
            </a:gsLst>
            <a:lin ang="8099331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787" name="Google Shape;787;p69">
            <a:hlinkClick r:id="" action="ppaction://hlinkshowjump?jump=previousslide"/>
          </p:cNvPr>
          <p:cNvCxnSpPr/>
          <p:nvPr/>
        </p:nvCxnSpPr>
        <p:spPr>
          <a:xfrm>
            <a:off x="317292" y="2946613"/>
            <a:ext cx="1020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788" name="Google Shape;788;p69"/>
          <p:cNvSpPr/>
          <p:nvPr/>
        </p:nvSpPr>
        <p:spPr>
          <a:xfrm rot="10800000">
            <a:off x="3164050" y="-611016"/>
            <a:ext cx="1430700" cy="1430700"/>
          </a:xfrm>
          <a:prstGeom prst="ellipse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13560000" algn="bl" rotWithShape="0">
              <a:srgbClr val="4877FF">
                <a:alpha val="5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2393;p117">
            <a:extLst>
              <a:ext uri="{FF2B5EF4-FFF2-40B4-BE49-F238E27FC236}">
                <a16:creationId xmlns:a16="http://schemas.microsoft.com/office/drawing/2014/main" id="{2D7C9405-396B-4324-AAB8-7E19BAE4A271}"/>
              </a:ext>
            </a:extLst>
          </p:cNvPr>
          <p:cNvSpPr txBox="1">
            <a:spLocks/>
          </p:cNvSpPr>
          <p:nvPr/>
        </p:nvSpPr>
        <p:spPr>
          <a:xfrm>
            <a:off x="6512651" y="476462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lang="en-IN" sz="3500" b="1" dirty="0">
              <a:latin typeface="Orbitron Black" panose="020B0604020202020204" charset="0"/>
            </a:endParaRPr>
          </a:p>
          <a:p>
            <a:endParaRPr lang="en-IN" sz="3500" b="1" dirty="0">
              <a:latin typeface="Orbitron Black" panose="020B0604020202020204" charset="0"/>
            </a:endParaRPr>
          </a:p>
          <a:p>
            <a:r>
              <a:rPr lang="en-IN" sz="3500" b="1" dirty="0">
                <a:latin typeface="Orbitron Black" panose="020B0604020202020204" charset="0"/>
              </a:rPr>
              <a:t>Success </a:t>
            </a:r>
          </a:p>
          <a:p>
            <a:r>
              <a:rPr lang="en-IN" sz="3500" b="1" dirty="0">
                <a:solidFill>
                  <a:schemeClr val="accent1">
                    <a:lumMod val="75000"/>
                  </a:schemeClr>
                </a:solidFill>
                <a:latin typeface="Orbitron Black" panose="020B0604020202020204" charset="0"/>
              </a:rPr>
              <a:t>Metrix</a:t>
            </a:r>
            <a:br>
              <a:rPr lang="en-IN" sz="3500" b="1" dirty="0">
                <a:solidFill>
                  <a:schemeClr val="accent1">
                    <a:lumMod val="75000"/>
                  </a:schemeClr>
                </a:solidFill>
                <a:latin typeface="Orbitron Black" panose="020B0604020202020204" charset="0"/>
              </a:rPr>
            </a:br>
            <a:br>
              <a:rPr lang="en-US" sz="5400" b="1" dirty="0">
                <a:latin typeface="Orbitron Black" panose="020B0604020202020204" charset="0"/>
              </a:rPr>
            </a:br>
            <a:endParaRPr lang="en-IN" sz="3500" b="1" dirty="0">
              <a:solidFill>
                <a:schemeClr val="accent1">
                  <a:lumMod val="75000"/>
                </a:schemeClr>
              </a:solidFill>
              <a:latin typeface="Orbitron Black" panose="020B0604020202020204" charset="0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FFEBEB3-BC54-C38E-52BE-3EF272167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492" y="476462"/>
            <a:ext cx="7596187" cy="4342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53BFEB-03F5-C462-385E-C41ED06EDF58}"/>
              </a:ext>
            </a:extLst>
          </p:cNvPr>
          <p:cNvSpPr txBox="1"/>
          <p:nvPr/>
        </p:nvSpPr>
        <p:spPr>
          <a:xfrm>
            <a:off x="747176" y="2123034"/>
            <a:ext cx="745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b="1" dirty="0"/>
              <a:t>(40%)</a:t>
            </a:r>
            <a:br>
              <a:rPr lang="en-IN" dirty="0"/>
            </a:b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00032C-50FD-C353-529F-413F648E3043}"/>
              </a:ext>
            </a:extLst>
          </p:cNvPr>
          <p:cNvSpPr txBox="1"/>
          <p:nvPr/>
        </p:nvSpPr>
        <p:spPr>
          <a:xfrm>
            <a:off x="2592170" y="4557828"/>
            <a:ext cx="745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b="1" dirty="0"/>
              <a:t>(25%)</a:t>
            </a:r>
            <a:br>
              <a:rPr lang="en-IN" dirty="0"/>
            </a:b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576B85-F59C-3794-A6D0-461ED824FB11}"/>
              </a:ext>
            </a:extLst>
          </p:cNvPr>
          <p:cNvSpPr txBox="1"/>
          <p:nvPr/>
        </p:nvSpPr>
        <p:spPr>
          <a:xfrm>
            <a:off x="5503820" y="4556447"/>
            <a:ext cx="745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b="1" dirty="0"/>
              <a:t>(10%)</a:t>
            </a:r>
            <a:br>
              <a:rPr lang="en-IN" dirty="0"/>
            </a:br>
            <a:endParaRPr lang="en-I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D1C81-B609-9661-41E7-3838568FD251}"/>
              </a:ext>
            </a:extLst>
          </p:cNvPr>
          <p:cNvSpPr txBox="1"/>
          <p:nvPr/>
        </p:nvSpPr>
        <p:spPr>
          <a:xfrm>
            <a:off x="7468561" y="2077578"/>
            <a:ext cx="745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b="1" dirty="0"/>
              <a:t>(5%)</a:t>
            </a:r>
            <a:br>
              <a:rPr lang="en-IN" dirty="0"/>
            </a:b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530074-7A9C-F6D5-95BD-A294D24F4801}"/>
              </a:ext>
            </a:extLst>
          </p:cNvPr>
          <p:cNvSpPr txBox="1"/>
          <p:nvPr/>
        </p:nvSpPr>
        <p:spPr>
          <a:xfrm>
            <a:off x="3735037" y="2100174"/>
            <a:ext cx="74511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IN" b="1" dirty="0"/>
              <a:t>(20%)</a:t>
            </a:r>
            <a:br>
              <a:rPr lang="en-IN" dirty="0"/>
            </a:br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7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he Use of AI in Marketing by Slidesgo">
  <a:themeElements>
    <a:clrScheme name="Simple Light">
      <a:dk1>
        <a:srgbClr val="191919"/>
      </a:dk1>
      <a:lt1>
        <a:srgbClr val="FFFFFF"/>
      </a:lt1>
      <a:dk2>
        <a:srgbClr val="E8E8E8"/>
      </a:dk2>
      <a:lt2>
        <a:srgbClr val="FFFFFF"/>
      </a:lt2>
      <a:accent1>
        <a:srgbClr val="0445FF"/>
      </a:accent1>
      <a:accent2>
        <a:srgbClr val="F2CEFF"/>
      </a:accent2>
      <a:accent3>
        <a:srgbClr val="8DF1F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562</TotalTime>
  <Words>718</Words>
  <Application>Microsoft Office PowerPoint</Application>
  <PresentationFormat>On-screen Show (16:9)</PresentationFormat>
  <Paragraphs>117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Darker Grotesque</vt:lpstr>
      <vt:lpstr>Arial</vt:lpstr>
      <vt:lpstr>Open Sans</vt:lpstr>
      <vt:lpstr>var(--font-fk-grotesk)</vt:lpstr>
      <vt:lpstr>Anaheim</vt:lpstr>
      <vt:lpstr>Aptos</vt:lpstr>
      <vt:lpstr>Courier New</vt:lpstr>
      <vt:lpstr>Nunito Light</vt:lpstr>
      <vt:lpstr>Orbitron Black</vt:lpstr>
      <vt:lpstr>The Use of AI in Marketing by Slidesgo</vt:lpstr>
      <vt:lpstr>Autonomous AI Tutor Orchestrator Intelligent Multi-Tool Educational Platform ‘’Revolutionizing personalized education through intelligent orchestration’’</vt:lpstr>
      <vt:lpstr>What is the  problem ?</vt:lpstr>
      <vt:lpstr>PowerPoint Presentation</vt:lpstr>
      <vt:lpstr>Our Solution  Autonomous AI Tutor Orchestrator </vt:lpstr>
      <vt:lpstr>System  Architecture</vt:lpstr>
      <vt:lpstr>Technical Innovation</vt:lpstr>
      <vt:lpstr>Technical  Implementation </vt:lpstr>
      <vt:lpstr>Business Impact Transforming Educational Technology </vt:lpstr>
      <vt:lpstr>PowerPoint Presentation</vt:lpstr>
      <vt:lpstr>DEMO</vt:lpstr>
      <vt:lpstr>Thank You So Much 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HP</dc:creator>
  <cp:lastModifiedBy>Kunal Gupta</cp:lastModifiedBy>
  <cp:revision>5</cp:revision>
  <dcterms:modified xsi:type="dcterms:W3CDTF">2025-10-11T12:03:17Z</dcterms:modified>
</cp:coreProperties>
</file>