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GROWTH -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GB"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46-564D-B925-7F29E4F9EA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1249152"/>
        <c:axId val="117970048"/>
      </c:lineChart>
      <c:catAx>
        <c:axId val="1212491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70048"/>
        <c:crosses val="autoZero"/>
        <c:auto val="1"/>
        <c:lblAlgn val="ctr"/>
        <c:lblOffset val="100"/>
        <c:noMultiLvlLbl val="0"/>
      </c:catAx>
      <c:valAx>
        <c:axId val="1179700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4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173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3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9583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3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1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472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9103A5-8974-4449-AE6A-969240EFAA22}" type="datetimeFigureOut">
              <a:rPr lang="en-US" smtClean="0"/>
              <a:pPr/>
              <a:t>4/23/22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E30E48-9CB3-CC44-BF28-B1EF0D70A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45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DF6-1058-D099-4661-772699DE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Portfolio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8EF29-53E8-5433-48B0-91F93089B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 DIFFERENT</a:t>
            </a:r>
          </a:p>
        </p:txBody>
      </p:sp>
    </p:spTree>
    <p:extLst>
      <p:ext uri="{BB962C8B-B14F-4D97-AF65-F5344CB8AC3E}">
        <p14:creationId xmlns:p14="http://schemas.microsoft.com/office/powerpoint/2010/main" val="4181598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DB6C-B954-DB14-D190-FCA1C06F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portfolio?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E44F-71A9-AB9F-C521-1EE1FAF2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portfolio resume is </a:t>
            </a:r>
            <a:r>
              <a:rPr lang="en-US" b="1" dirty="0"/>
              <a:t>a specialized type of creative resume that showcases examples of your work along with the standard resume information about your work experience</a:t>
            </a:r>
            <a:r>
              <a:rPr lang="en-US" dirty="0"/>
              <a:t>. This designed template is best suited for job seekers in creative fields like photography or graphic design.</a:t>
            </a:r>
          </a:p>
        </p:txBody>
      </p:sp>
    </p:spTree>
    <p:extLst>
      <p:ext uri="{BB962C8B-B14F-4D97-AF65-F5344CB8AC3E}">
        <p14:creationId xmlns:p14="http://schemas.microsoft.com/office/powerpoint/2010/main" val="261005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CB2-27E1-564F-E3F4-FF2DEC3F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add-on just for you guys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79CDF-C3F2-F8F0-5EC3-343BE2D9E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Portfolio helps recruiters to choose a person with the right skills set required for the post.</a:t>
            </a:r>
          </a:p>
          <a:p>
            <a:r>
              <a:rPr lang="en-US" dirty="0"/>
              <a:t>Let it be fitness,  it can be career. Portfolio can guide you in all aspects.</a:t>
            </a:r>
          </a:p>
          <a:p>
            <a:r>
              <a:rPr lang="en-US" dirty="0"/>
              <a:t>Another step which we want our customers to be happy so, we are also releasing a subscription model in which you can discuss your needs for good template for the portfolio.</a:t>
            </a:r>
          </a:p>
          <a:p>
            <a:r>
              <a:rPr lang="en-US" dirty="0"/>
              <a:t>You can type up your needs and we give you the best  template for portfolio , which we know we can.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CC30C82-58DF-FC22-259D-B7A8E6304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774847"/>
              </p:ext>
            </p:extLst>
          </p:nvPr>
        </p:nvGraphicFramePr>
        <p:xfrm>
          <a:off x="765175" y="920750"/>
          <a:ext cx="6157913" cy="498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954C27-27D7-22A7-B1BE-3DCBEF634DD4}"/>
              </a:ext>
            </a:extLst>
          </p:cNvPr>
          <p:cNvSpPr txBox="1"/>
          <p:nvPr/>
        </p:nvSpPr>
        <p:spPr>
          <a:xfrm>
            <a:off x="2629693" y="593725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Portfolio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15CC7-6C11-9A6E-39C4-37824E220B3D}"/>
              </a:ext>
            </a:extLst>
          </p:cNvPr>
          <p:cNvSpPr txBox="1"/>
          <p:nvPr/>
        </p:nvSpPr>
        <p:spPr>
          <a:xfrm rot="16200000">
            <a:off x="-637103" y="3244334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Selection Rate </a:t>
            </a:r>
          </a:p>
        </p:txBody>
      </p:sp>
    </p:spTree>
    <p:extLst>
      <p:ext uri="{BB962C8B-B14F-4D97-AF65-F5344CB8AC3E}">
        <p14:creationId xmlns:p14="http://schemas.microsoft.com/office/powerpoint/2010/main" val="15749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AEF6-98D4-582A-4D4F-63EBBD77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DIFFERENT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0A6B-09CF-DB20-E8AC-518395B00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PROVIDE USER FRIENDLY TEMPLATES FOR YOUR PORTFOLIO.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9B6F-4AA3-DFCB-3D70-BBC85E8F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create a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9695-C55B-3353-5A1A-8D412C9F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Difference is being alone in the field or being the best in the game</a:t>
            </a:r>
          </a:p>
          <a:p>
            <a:pPr marL="0" indent="0">
              <a:buNone/>
            </a:pPr>
            <a:r>
              <a:rPr lang="en-US" dirty="0"/>
              <a:t>Dedication and discipline are main aspects of difference</a:t>
            </a:r>
          </a:p>
          <a:p>
            <a:pPr marL="0" indent="0">
              <a:buNone/>
            </a:pPr>
            <a:r>
              <a:rPr lang="en-US" dirty="0"/>
              <a:t>We help you to build your good looking resume and roadmap for the path you want to build different for yourself, it can look at your goals and work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71654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279A-950F-82D0-2B08-43D4292E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072641"/>
            <a:ext cx="2071688" cy="951135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F9CC-0211-415B-FD29-986E79381A4C}"/>
              </a:ext>
            </a:extLst>
          </p:cNvPr>
          <p:cNvSpPr/>
          <p:nvPr/>
        </p:nvSpPr>
        <p:spPr>
          <a:xfrm>
            <a:off x="3757613" y="471489"/>
            <a:ext cx="3086100" cy="52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Ansh</a:t>
            </a:r>
            <a:r>
              <a:rPr lang="en-US" dirty="0"/>
              <a:t> Bhasin</a:t>
            </a:r>
          </a:p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  <a:p>
            <a:pPr algn="ctr"/>
            <a:r>
              <a:rPr lang="en-US" dirty="0"/>
              <a:t>CSE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7E69C-3F7B-83B9-419A-C0770B793E31}"/>
              </a:ext>
            </a:extLst>
          </p:cNvPr>
          <p:cNvSpPr/>
          <p:nvPr/>
        </p:nvSpPr>
        <p:spPr>
          <a:xfrm>
            <a:off x="8529638" y="471489"/>
            <a:ext cx="3086100" cy="52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Abhinav Tripathi</a:t>
            </a:r>
          </a:p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  <a:p>
            <a:pPr algn="ctr"/>
            <a:r>
              <a:rPr lang="en-US" dirty="0"/>
              <a:t>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E61CB-8B92-6169-0771-E434B1A1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83" y="1185861"/>
            <a:ext cx="1890159" cy="1709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BBC5D-F065-3000-A905-1C100816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745" y="881742"/>
            <a:ext cx="1717886" cy="21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56D3-A65C-6873-B96C-F90C6707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4EFD4-9A04-9AE5-3DB4-DDD4F448A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3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{21614603-63CC-BE47-B268-69AA7189F822}tf10001071_mac</Template>
  <TotalTime>882</TotalTime>
  <Words>245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Portfolio</vt:lpstr>
      <vt:lpstr>What is portfolio?</vt:lpstr>
      <vt:lpstr>Another add-on just for you guys</vt:lpstr>
      <vt:lpstr>BEING DIFFERENT</vt:lpstr>
      <vt:lpstr>HOW to create a difference?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REVAMP</dc:title>
  <dc:creator>Ansh bhasin</dc:creator>
  <cp:lastModifiedBy>Ansh bhasin</cp:lastModifiedBy>
  <cp:revision>5</cp:revision>
  <dcterms:created xsi:type="dcterms:W3CDTF">2022-04-21T15:55:35Z</dcterms:created>
  <dcterms:modified xsi:type="dcterms:W3CDTF">2022-04-23T05:57:40Z</dcterms:modified>
</cp:coreProperties>
</file>