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90b32ad88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90b32ad8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90b32ad88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90b32ad8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90b32ad88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90b32ad8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90b32ad88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90b32ad8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90b32ad88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90b32ad8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90b32ad8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90b32ad8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90b32ad88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90b32ad8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90b32ad88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90b32ad8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90b32ad88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90b32ad8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90b32ad88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90b32ad8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90b32ad88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90b32ad8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90b32ad88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90b32ad8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Fusion tree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36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Презентацию подготовил студент группы ИС242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Пеалкиви Д.Я.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59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Вставка ключей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763" y="1066925"/>
            <a:ext cx="3694484" cy="3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59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Удаление</a:t>
            </a:r>
            <a:r>
              <a:rPr lang="ru"/>
              <a:t> ключей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263" y="1066925"/>
            <a:ext cx="3419467" cy="3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59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</a:t>
            </a:r>
            <a:r>
              <a:rPr lang="ru"/>
              <a:t> ключей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725" y="1066925"/>
            <a:ext cx="3690552" cy="377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Практическое применение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59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Практическое применение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Базы данных и поиск: Fusion Tree может использоваться в базах данных для эффективного выполнения операций поиска. Его уникальные характеристики позволяют обрабатывать запросы на поиск с высокой скоростью, что особенно важно в системах управления большими объемами данных.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Системы управления файлами: в системах управления файлами Fusion Tree может быть применен для быстрого поиска и доступа к информации в больших файлах или базах данных.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Обработка потоков данных: в сценариях обработки потоков данных Fusion Tree может использоваться для эффективной фильтрации и поиска в поступающих потоках данных.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59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Fusion дерева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066925"/>
            <a:ext cx="54864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ключей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59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ключей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6925"/>
            <a:ext cx="8839199" cy="3511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Удаление ключей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59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Удаление ключей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613" y="1066925"/>
            <a:ext cx="5572775" cy="377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Разбиение узла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59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Разбиение узла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963" y="1066925"/>
            <a:ext cx="6702075" cy="26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алгоритмов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