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3716000" cy="24384000"/>
  <p:embeddedFontLst>
    <p:embeddedFont>
      <p:font typeface="EB Garamond"/>
      <p:regular r:id="rId16"/>
      <p:bold r:id="rId17"/>
      <p:italic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http://customooxmlschemas.google.com/">
      <go:slidesCustomData xmlns:go="http://customooxmlschemas.google.com/" r:id="rId21" roundtripDataSignature="AMtx7mhmxmtM2BEJZ9qhRNvolR5342/i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a7f7b5b7b_0_15: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a7f7b5b7b_0_1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11"/>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11"/>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11"/>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 name="Google Shape;14;p11"/>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1"/>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104" name="Shape 104"/>
        <p:cNvGrpSpPr/>
        <p:nvPr/>
      </p:nvGrpSpPr>
      <p:grpSpPr>
        <a:xfrm>
          <a:off x="0" y="0"/>
          <a:ext cx="0" cy="0"/>
          <a:chOff x="0" y="0"/>
          <a:chExt cx="0" cy="0"/>
        </a:xfrm>
      </p:grpSpPr>
      <p:sp>
        <p:nvSpPr>
          <p:cNvPr id="105" name="Google Shape;105;p20"/>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6" name="Google Shape;106;p20"/>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0"/>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10" name="Shape 110"/>
        <p:cNvGrpSpPr/>
        <p:nvPr/>
      </p:nvGrpSpPr>
      <p:grpSpPr>
        <a:xfrm>
          <a:off x="0" y="0"/>
          <a:ext cx="0" cy="0"/>
          <a:chOff x="0" y="0"/>
          <a:chExt cx="0" cy="0"/>
        </a:xfrm>
      </p:grpSpPr>
      <p:sp>
        <p:nvSpPr>
          <p:cNvPr id="111" name="Google Shape;111;p21"/>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2" name="Google Shape;112;p21"/>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1"/>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22"/>
          <p:cNvSpPr txBox="1"/>
          <p:nvPr>
            <p:ph type="title"/>
          </p:nvPr>
        </p:nvSpPr>
        <p:spPr>
          <a:xfrm>
            <a:off x="4389120" y="2395728"/>
            <a:ext cx="7013448" cy="16276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2"/>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2"/>
          <p:cNvSpPr txBox="1"/>
          <p:nvPr>
            <p:ph idx="2" type="body"/>
          </p:nvPr>
        </p:nvSpPr>
        <p:spPr>
          <a:xfrm>
            <a:off x="4389120" y="4308475"/>
            <a:ext cx="3932238" cy="5889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2"/>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121" name="Google Shape;121;p22"/>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2" name="Google Shape;122;p22"/>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23" name="Google Shape;123;p22"/>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4" name="Google Shape;124;p22"/>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5" name="Google Shape;125;p22"/>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6" name="Google Shape;126;p2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27" name="Shape 127"/>
        <p:cNvGrpSpPr/>
        <p:nvPr/>
      </p:nvGrpSpPr>
      <p:grpSpPr>
        <a:xfrm>
          <a:off x="0" y="0"/>
          <a:ext cx="0" cy="0"/>
          <a:chOff x="0" y="0"/>
          <a:chExt cx="0" cy="0"/>
        </a:xfrm>
      </p:grpSpPr>
      <p:sp>
        <p:nvSpPr>
          <p:cNvPr id="128" name="Google Shape;128;p23"/>
          <p:cNvSpPr txBox="1"/>
          <p:nvPr>
            <p:ph type="title"/>
          </p:nvPr>
        </p:nvSpPr>
        <p:spPr>
          <a:xfrm>
            <a:off x="758952" y="539496"/>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3"/>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23"/>
          <p:cNvSpPr/>
          <p:nvPr>
            <p:ph idx="2" type="pic"/>
          </p:nvPr>
        </p:nvSpPr>
        <p:spPr>
          <a:xfrm>
            <a:off x="1271016" y="1545336"/>
            <a:ext cx="2029968" cy="1828800"/>
          </a:xfrm>
          <a:prstGeom prst="rect">
            <a:avLst/>
          </a:prstGeom>
          <a:solidFill>
            <a:srgbClr val="E3E5BC"/>
          </a:solidFill>
          <a:ln>
            <a:noFill/>
          </a:ln>
        </p:spPr>
      </p:sp>
      <p:sp>
        <p:nvSpPr>
          <p:cNvPr id="132" name="Google Shape;132;p23"/>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3"/>
          <p:cNvSpPr/>
          <p:nvPr>
            <p:ph idx="4" type="pic"/>
          </p:nvPr>
        </p:nvSpPr>
        <p:spPr>
          <a:xfrm>
            <a:off x="1271016" y="4144264"/>
            <a:ext cx="2029968" cy="1828800"/>
          </a:xfrm>
          <a:prstGeom prst="rect">
            <a:avLst/>
          </a:prstGeom>
          <a:solidFill>
            <a:srgbClr val="E3E5BC"/>
          </a:solidFill>
          <a:ln>
            <a:noFill/>
          </a:ln>
        </p:spPr>
      </p:sp>
      <p:sp>
        <p:nvSpPr>
          <p:cNvPr id="135" name="Google Shape;135;p23"/>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3"/>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3"/>
          <p:cNvSpPr/>
          <p:nvPr>
            <p:ph idx="7" type="pic"/>
          </p:nvPr>
        </p:nvSpPr>
        <p:spPr>
          <a:xfrm>
            <a:off x="3828288" y="1545336"/>
            <a:ext cx="2029968" cy="1828800"/>
          </a:xfrm>
          <a:prstGeom prst="rect">
            <a:avLst/>
          </a:prstGeom>
          <a:solidFill>
            <a:srgbClr val="E3E5BC"/>
          </a:solidFill>
          <a:ln>
            <a:noFill/>
          </a:ln>
        </p:spPr>
      </p:sp>
      <p:sp>
        <p:nvSpPr>
          <p:cNvPr id="138" name="Google Shape;138;p23"/>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3"/>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3"/>
          <p:cNvSpPr/>
          <p:nvPr>
            <p:ph idx="13" type="pic"/>
          </p:nvPr>
        </p:nvSpPr>
        <p:spPr>
          <a:xfrm>
            <a:off x="3828288" y="4144264"/>
            <a:ext cx="2029968" cy="1828800"/>
          </a:xfrm>
          <a:prstGeom prst="rect">
            <a:avLst/>
          </a:prstGeom>
          <a:solidFill>
            <a:srgbClr val="E3E5BC"/>
          </a:solidFill>
          <a:ln>
            <a:noFill/>
          </a:ln>
        </p:spPr>
      </p:sp>
      <p:sp>
        <p:nvSpPr>
          <p:cNvPr id="141" name="Google Shape;141;p23"/>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3"/>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3"/>
          <p:cNvSpPr/>
          <p:nvPr>
            <p:ph idx="16" type="pic"/>
          </p:nvPr>
        </p:nvSpPr>
        <p:spPr>
          <a:xfrm>
            <a:off x="6385560" y="1545336"/>
            <a:ext cx="2029968" cy="1828800"/>
          </a:xfrm>
          <a:prstGeom prst="rect">
            <a:avLst/>
          </a:prstGeom>
          <a:solidFill>
            <a:srgbClr val="E3E5BC"/>
          </a:solidFill>
          <a:ln>
            <a:noFill/>
          </a:ln>
        </p:spPr>
      </p:sp>
      <p:sp>
        <p:nvSpPr>
          <p:cNvPr id="144" name="Google Shape;144;p23"/>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3"/>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3"/>
          <p:cNvSpPr/>
          <p:nvPr>
            <p:ph idx="19" type="pic"/>
          </p:nvPr>
        </p:nvSpPr>
        <p:spPr>
          <a:xfrm>
            <a:off x="6385560" y="4144264"/>
            <a:ext cx="2029968" cy="1828800"/>
          </a:xfrm>
          <a:prstGeom prst="rect">
            <a:avLst/>
          </a:prstGeom>
          <a:solidFill>
            <a:srgbClr val="E3E5BC"/>
          </a:solidFill>
          <a:ln>
            <a:noFill/>
          </a:ln>
        </p:spPr>
      </p:sp>
      <p:sp>
        <p:nvSpPr>
          <p:cNvPr id="147" name="Google Shape;147;p23"/>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3"/>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3"/>
          <p:cNvSpPr/>
          <p:nvPr>
            <p:ph idx="22" type="pic"/>
          </p:nvPr>
        </p:nvSpPr>
        <p:spPr>
          <a:xfrm>
            <a:off x="8942832" y="1545336"/>
            <a:ext cx="2029968" cy="1828800"/>
          </a:xfrm>
          <a:prstGeom prst="rect">
            <a:avLst/>
          </a:prstGeom>
          <a:solidFill>
            <a:srgbClr val="E3E5BC"/>
          </a:solidFill>
          <a:ln>
            <a:noFill/>
          </a:ln>
        </p:spPr>
      </p:sp>
      <p:sp>
        <p:nvSpPr>
          <p:cNvPr id="150" name="Google Shape;150;p23"/>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3"/>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3"/>
          <p:cNvSpPr/>
          <p:nvPr>
            <p:ph idx="25" type="pic"/>
          </p:nvPr>
        </p:nvSpPr>
        <p:spPr>
          <a:xfrm>
            <a:off x="8942832" y="4144264"/>
            <a:ext cx="2029968" cy="1828800"/>
          </a:xfrm>
          <a:prstGeom prst="rect">
            <a:avLst/>
          </a:prstGeom>
          <a:solidFill>
            <a:srgbClr val="E3E5BC"/>
          </a:solidFill>
          <a:ln>
            <a:noFill/>
          </a:ln>
        </p:spPr>
      </p:sp>
      <p:sp>
        <p:nvSpPr>
          <p:cNvPr id="153" name="Google Shape;153;p23"/>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3"/>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55" name="Shape 155"/>
        <p:cNvGrpSpPr/>
        <p:nvPr/>
      </p:nvGrpSpPr>
      <p:grpSpPr>
        <a:xfrm>
          <a:off x="0" y="0"/>
          <a:ext cx="0" cy="0"/>
          <a:chOff x="0" y="0"/>
          <a:chExt cx="0" cy="0"/>
        </a:xfrm>
      </p:grpSpPr>
      <p:sp>
        <p:nvSpPr>
          <p:cNvPr id="156" name="Google Shape;156;p24"/>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57" name="Google Shape;157;p24"/>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58" name="Google Shape;158;p24"/>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59" name="Google Shape;159;p24"/>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60" name="Google Shape;160;p24"/>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61" name="Google Shape;161;p24"/>
          <p:cNvSpPr txBox="1"/>
          <p:nvPr>
            <p:ph type="title"/>
          </p:nvPr>
        </p:nvSpPr>
        <p:spPr>
          <a:xfrm>
            <a:off x="758952" y="841248"/>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4"/>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4" name="Google Shape;164;p24"/>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p24"/>
          <p:cNvSpPr/>
          <p:nvPr>
            <p:ph idx="2" type="pic"/>
          </p:nvPr>
        </p:nvSpPr>
        <p:spPr>
          <a:xfrm>
            <a:off x="1339134" y="2111058"/>
            <a:ext cx="704088" cy="704088"/>
          </a:xfrm>
          <a:prstGeom prst="ellipse">
            <a:avLst/>
          </a:prstGeom>
          <a:solidFill>
            <a:schemeClr val="accent1"/>
          </a:solidFill>
          <a:ln>
            <a:noFill/>
          </a:ln>
        </p:spPr>
      </p:sp>
      <p:sp>
        <p:nvSpPr>
          <p:cNvPr id="166" name="Google Shape;166;p24"/>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4"/>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8" name="Google Shape;168;p24"/>
          <p:cNvSpPr/>
          <p:nvPr>
            <p:ph idx="5" type="pic"/>
          </p:nvPr>
        </p:nvSpPr>
        <p:spPr>
          <a:xfrm>
            <a:off x="3554707" y="2111058"/>
            <a:ext cx="704088" cy="704088"/>
          </a:xfrm>
          <a:prstGeom prst="ellipse">
            <a:avLst/>
          </a:prstGeom>
          <a:solidFill>
            <a:schemeClr val="accent3"/>
          </a:solidFill>
          <a:ln>
            <a:noFill/>
          </a:ln>
        </p:spPr>
      </p:sp>
      <p:sp>
        <p:nvSpPr>
          <p:cNvPr id="169" name="Google Shape;169;p24"/>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4"/>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1" name="Google Shape;171;p24"/>
          <p:cNvSpPr/>
          <p:nvPr>
            <p:ph idx="8" type="pic"/>
          </p:nvPr>
        </p:nvSpPr>
        <p:spPr>
          <a:xfrm>
            <a:off x="5770280" y="2111058"/>
            <a:ext cx="704088" cy="704088"/>
          </a:xfrm>
          <a:prstGeom prst="ellipse">
            <a:avLst/>
          </a:prstGeom>
          <a:solidFill>
            <a:schemeClr val="accent1"/>
          </a:solidFill>
          <a:ln>
            <a:noFill/>
          </a:ln>
        </p:spPr>
      </p:sp>
      <p:sp>
        <p:nvSpPr>
          <p:cNvPr id="172" name="Google Shape;172;p24"/>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4"/>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4" name="Google Shape;174;p24"/>
          <p:cNvSpPr/>
          <p:nvPr>
            <p:ph idx="14" type="pic"/>
          </p:nvPr>
        </p:nvSpPr>
        <p:spPr>
          <a:xfrm>
            <a:off x="7985853" y="2111058"/>
            <a:ext cx="704088" cy="704088"/>
          </a:xfrm>
          <a:prstGeom prst="ellipse">
            <a:avLst/>
          </a:prstGeom>
          <a:solidFill>
            <a:schemeClr val="accent3"/>
          </a:solidFill>
          <a:ln>
            <a:noFill/>
          </a:ln>
        </p:spPr>
      </p:sp>
      <p:sp>
        <p:nvSpPr>
          <p:cNvPr id="175" name="Google Shape;175;p24"/>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4"/>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24"/>
          <p:cNvSpPr/>
          <p:nvPr>
            <p:ph idx="17" type="pic"/>
          </p:nvPr>
        </p:nvSpPr>
        <p:spPr>
          <a:xfrm>
            <a:off x="10201425" y="2111058"/>
            <a:ext cx="704088" cy="704088"/>
          </a:xfrm>
          <a:prstGeom prst="ellipse">
            <a:avLst/>
          </a:prstGeom>
          <a:solidFill>
            <a:schemeClr val="accent1"/>
          </a:solidFill>
          <a:ln>
            <a:noFill/>
          </a:ln>
        </p:spPr>
      </p:sp>
      <p:sp>
        <p:nvSpPr>
          <p:cNvPr id="178" name="Google Shape;178;p24"/>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9" name="Shape 179"/>
        <p:cNvGrpSpPr/>
        <p:nvPr/>
      </p:nvGrpSpPr>
      <p:grpSpPr>
        <a:xfrm>
          <a:off x="0" y="0"/>
          <a:ext cx="0" cy="0"/>
          <a:chOff x="0" y="0"/>
          <a:chExt cx="0" cy="0"/>
        </a:xfrm>
      </p:grpSpPr>
      <p:sp>
        <p:nvSpPr>
          <p:cNvPr id="180" name="Google Shape;180;p25"/>
          <p:cNvSpPr txBox="1"/>
          <p:nvPr>
            <p:ph type="title"/>
          </p:nvPr>
        </p:nvSpPr>
        <p:spPr>
          <a:xfrm>
            <a:off x="758952" y="1234440"/>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3" name="Google Shape;183;p25"/>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4" name="Google Shape;184;p25"/>
          <p:cNvSpPr/>
          <p:nvPr>
            <p:ph idx="2" type="pic"/>
          </p:nvPr>
        </p:nvSpPr>
        <p:spPr>
          <a:xfrm>
            <a:off x="1911096" y="2258568"/>
            <a:ext cx="932688" cy="932688"/>
          </a:xfrm>
          <a:prstGeom prst="ellipse">
            <a:avLst/>
          </a:prstGeom>
          <a:solidFill>
            <a:schemeClr val="accent3"/>
          </a:solidFill>
          <a:ln>
            <a:noFill/>
          </a:ln>
        </p:spPr>
      </p:sp>
      <p:sp>
        <p:nvSpPr>
          <p:cNvPr id="185" name="Google Shape;185;p25"/>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5"/>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7" name="Google Shape;187;p25"/>
          <p:cNvSpPr/>
          <p:nvPr>
            <p:ph idx="5" type="pic"/>
          </p:nvPr>
        </p:nvSpPr>
        <p:spPr>
          <a:xfrm>
            <a:off x="5641848" y="2258568"/>
            <a:ext cx="932688" cy="932688"/>
          </a:xfrm>
          <a:prstGeom prst="ellipse">
            <a:avLst/>
          </a:prstGeom>
          <a:solidFill>
            <a:schemeClr val="accent1"/>
          </a:solidFill>
          <a:ln>
            <a:noFill/>
          </a:ln>
        </p:spPr>
      </p:sp>
      <p:sp>
        <p:nvSpPr>
          <p:cNvPr id="188" name="Google Shape;188;p25"/>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5"/>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0" name="Google Shape;190;p25"/>
          <p:cNvSpPr/>
          <p:nvPr>
            <p:ph idx="8" type="pic"/>
          </p:nvPr>
        </p:nvSpPr>
        <p:spPr>
          <a:xfrm>
            <a:off x="9290304" y="2258568"/>
            <a:ext cx="932688" cy="932688"/>
          </a:xfrm>
          <a:prstGeom prst="ellipse">
            <a:avLst/>
          </a:prstGeom>
          <a:solidFill>
            <a:schemeClr val="accent4"/>
          </a:solidFill>
          <a:ln>
            <a:noFill/>
          </a:ln>
        </p:spPr>
      </p:sp>
      <p:sp>
        <p:nvSpPr>
          <p:cNvPr id="191" name="Google Shape;191;p25"/>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92" name="Shape 192"/>
        <p:cNvGrpSpPr/>
        <p:nvPr/>
      </p:nvGrpSpPr>
      <p:grpSpPr>
        <a:xfrm>
          <a:off x="0" y="0"/>
          <a:ext cx="0" cy="0"/>
          <a:chOff x="0" y="0"/>
          <a:chExt cx="0" cy="0"/>
        </a:xfrm>
      </p:grpSpPr>
      <p:sp>
        <p:nvSpPr>
          <p:cNvPr descr="preencoded.png" id="193" name="Google Shape;193;p26"/>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94" name="Google Shape;194;p26"/>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95" name="Google Shape;195;p26"/>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96" name="Google Shape;196;p26"/>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7" name="Google Shape;197;p26"/>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198" name="Google Shape;198;p26"/>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9" name="Google Shape;199;p26"/>
          <p:cNvSpPr txBox="1"/>
          <p:nvPr>
            <p:ph type="title"/>
          </p:nvPr>
        </p:nvSpPr>
        <p:spPr>
          <a:xfrm>
            <a:off x="1508760" y="1883664"/>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6"/>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2" name="Google Shape;202;p2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descr="preencoded.png" id="204" name="Google Shape;204;p27"/>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5" name="Google Shape;205;p27"/>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206" name="Google Shape;206;p27"/>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207" name="Google Shape;207;p27"/>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8" name="Google Shape;208;p27"/>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9" name="Google Shape;209;p2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1" name="Google Shape;211;p27"/>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7"/>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27"/>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4" name="Shape 214"/>
        <p:cNvGrpSpPr/>
        <p:nvPr/>
      </p:nvGrpSpPr>
      <p:grpSpPr>
        <a:xfrm>
          <a:off x="0" y="0"/>
          <a:ext cx="0" cy="0"/>
          <a:chOff x="0" y="0"/>
          <a:chExt cx="0" cy="0"/>
        </a:xfrm>
      </p:grpSpPr>
      <p:sp>
        <p:nvSpPr>
          <p:cNvPr id="215" name="Google Shape;215;p2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6" name="Google Shape;216;p2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7" name="Google Shape;217;p28"/>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29"/>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2" name="Google Shape;222;p2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3" name="Google Shape;223;p2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12"/>
          <p:cNvGrpSpPr/>
          <p:nvPr/>
        </p:nvGrpSpPr>
        <p:grpSpPr>
          <a:xfrm>
            <a:off x="6452303" y="3405019"/>
            <a:ext cx="5739697" cy="3467971"/>
            <a:chOff x="5009037" y="2525712"/>
            <a:chExt cx="7170193" cy="4332288"/>
          </a:xfrm>
        </p:grpSpPr>
        <p:sp>
          <p:nvSpPr>
            <p:cNvPr id="18" name="Google Shape;18;p12"/>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12"/>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0" name="Google Shape;20;p12"/>
          <p:cNvGrpSpPr/>
          <p:nvPr/>
        </p:nvGrpSpPr>
        <p:grpSpPr>
          <a:xfrm rot="10800000">
            <a:off x="6465610" y="0"/>
            <a:ext cx="5739697" cy="3467971"/>
            <a:chOff x="5183405" y="2678112"/>
            <a:chExt cx="7170193" cy="4332288"/>
          </a:xfrm>
        </p:grpSpPr>
        <p:sp>
          <p:nvSpPr>
            <p:cNvPr id="21" name="Google Shape;21;p12"/>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12"/>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descr="preencoded.png" id="23" name="Google Shape;23;p12"/>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4" name="Google Shape;24;p12"/>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 name="Shape 225"/>
        <p:cNvGrpSpPr/>
        <p:nvPr/>
      </p:nvGrpSpPr>
      <p:grpSpPr>
        <a:xfrm>
          <a:off x="0" y="0"/>
          <a:ext cx="0" cy="0"/>
          <a:chOff x="0" y="0"/>
          <a:chExt cx="0" cy="0"/>
        </a:xfrm>
      </p:grpSpPr>
      <p:sp>
        <p:nvSpPr>
          <p:cNvPr id="226" name="Google Shape;226;p30"/>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7" name="Google Shape;22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9" name="Google Shape;229;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3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26" name="Shape 26"/>
        <p:cNvGrpSpPr/>
        <p:nvPr/>
      </p:nvGrpSpPr>
      <p:grpSpPr>
        <a:xfrm>
          <a:off x="0" y="0"/>
          <a:ext cx="0" cy="0"/>
          <a:chOff x="0" y="0"/>
          <a:chExt cx="0" cy="0"/>
        </a:xfrm>
      </p:grpSpPr>
      <p:sp>
        <p:nvSpPr>
          <p:cNvPr id="27" name="Google Shape;27;p13"/>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13"/>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13"/>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13"/>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13"/>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7" name="Google Shape;37;p14"/>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8" name="Google Shape;38;p14"/>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9" name="Google Shape;39;p14"/>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0" name="Google Shape;40;p14"/>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1" name="Google Shape;41;p14"/>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42" name="Google Shape;42;p14"/>
          <p:cNvSpPr txBox="1"/>
          <p:nvPr>
            <p:ph type="title"/>
          </p:nvPr>
        </p:nvSpPr>
        <p:spPr>
          <a:xfrm>
            <a:off x="2895600" y="3776472"/>
            <a:ext cx="6400800"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15"/>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6" name="Google Shape;4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p:nvPr>
            <p:ph idx="2" type="pic"/>
          </p:nvPr>
        </p:nvSpPr>
        <p:spPr>
          <a:xfrm>
            <a:off x="5183188" y="987425"/>
            <a:ext cx="6172200" cy="4873625"/>
          </a:xfrm>
          <a:prstGeom prst="rect">
            <a:avLst/>
          </a:prstGeom>
          <a:noFill/>
          <a:ln>
            <a:noFill/>
          </a:ln>
        </p:spPr>
      </p:sp>
      <p:sp>
        <p:nvSpPr>
          <p:cNvPr id="48" name="Google Shape;4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51" name="Shape 51"/>
        <p:cNvGrpSpPr/>
        <p:nvPr/>
      </p:nvGrpSpPr>
      <p:grpSpPr>
        <a:xfrm>
          <a:off x="0" y="0"/>
          <a:ext cx="0" cy="0"/>
          <a:chOff x="0" y="0"/>
          <a:chExt cx="0" cy="0"/>
        </a:xfrm>
      </p:grpSpPr>
      <p:sp>
        <p:nvSpPr>
          <p:cNvPr id="52" name="Google Shape;52;p16"/>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53" name="Google Shape;53;p16"/>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16"/>
          <p:cNvSpPr/>
          <p:nvPr>
            <p:ph idx="2" type="pic"/>
          </p:nvPr>
        </p:nvSpPr>
        <p:spPr>
          <a:xfrm>
            <a:off x="758905" y="2392023"/>
            <a:ext cx="2596896" cy="2596896"/>
          </a:xfrm>
          <a:prstGeom prst="rect">
            <a:avLst/>
          </a:prstGeom>
          <a:solidFill>
            <a:srgbClr val="E3E5BC"/>
          </a:solidFill>
          <a:ln>
            <a:noFill/>
          </a:ln>
        </p:spPr>
      </p:sp>
      <p:sp>
        <p:nvSpPr>
          <p:cNvPr id="57" name="Google Shape;57;p16"/>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6"/>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p:nvPr>
            <p:ph idx="4" type="pic"/>
          </p:nvPr>
        </p:nvSpPr>
        <p:spPr>
          <a:xfrm>
            <a:off x="3517361" y="2392619"/>
            <a:ext cx="2596896" cy="2596896"/>
          </a:xfrm>
          <a:prstGeom prst="rect">
            <a:avLst/>
          </a:prstGeom>
          <a:solidFill>
            <a:srgbClr val="E3E5BC"/>
          </a:solidFill>
          <a:ln>
            <a:noFill/>
          </a:ln>
        </p:spPr>
      </p:sp>
      <p:sp>
        <p:nvSpPr>
          <p:cNvPr id="60" name="Google Shape;60;p16"/>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6"/>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p:nvPr>
            <p:ph idx="7" type="pic"/>
          </p:nvPr>
        </p:nvSpPr>
        <p:spPr>
          <a:xfrm>
            <a:off x="6275817" y="2393215"/>
            <a:ext cx="2596896" cy="2596896"/>
          </a:xfrm>
          <a:prstGeom prst="rect">
            <a:avLst/>
          </a:prstGeom>
          <a:solidFill>
            <a:srgbClr val="E3E5BC"/>
          </a:solidFill>
          <a:ln>
            <a:noFill/>
          </a:ln>
        </p:spPr>
      </p:sp>
      <p:sp>
        <p:nvSpPr>
          <p:cNvPr id="63" name="Google Shape;63;p16"/>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p:nvPr>
            <p:ph idx="13" type="pic"/>
          </p:nvPr>
        </p:nvSpPr>
        <p:spPr>
          <a:xfrm>
            <a:off x="9034272" y="2393215"/>
            <a:ext cx="2596896" cy="2596896"/>
          </a:xfrm>
          <a:prstGeom prst="rect">
            <a:avLst/>
          </a:prstGeom>
          <a:solidFill>
            <a:srgbClr val="E3E5BC"/>
          </a:solidFill>
          <a:ln>
            <a:noFill/>
          </a:ln>
        </p:spPr>
      </p:sp>
      <p:sp>
        <p:nvSpPr>
          <p:cNvPr id="66" name="Google Shape;66;p16"/>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68" name="Shape 68"/>
        <p:cNvGrpSpPr/>
        <p:nvPr/>
      </p:nvGrpSpPr>
      <p:grpSpPr>
        <a:xfrm>
          <a:off x="0" y="0"/>
          <a:ext cx="0" cy="0"/>
          <a:chOff x="0" y="0"/>
          <a:chExt cx="0" cy="0"/>
        </a:xfrm>
      </p:grpSpPr>
      <p:sp>
        <p:nvSpPr>
          <p:cNvPr id="69" name="Google Shape;69;p17"/>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0" name="Google Shape;70;p17"/>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1" name="Google Shape;71;p17"/>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2" name="Google Shape;72;p17"/>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74" name="Google Shape;74;p17"/>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5" name="Google Shape;75;p17"/>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17"/>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17"/>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17"/>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7"/>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17"/>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7"/>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5" name="Google Shape;85;p17"/>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preencoded.png" id="88" name="Google Shape;88;p18"/>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89" name="Google Shape;89;p18"/>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90" name="Google Shape;90;p18"/>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91" name="Google Shape;91;p18"/>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92" name="Google Shape;92;p18"/>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93" name="Google Shape;93;p18"/>
          <p:cNvSpPr txBox="1"/>
          <p:nvPr>
            <p:ph idx="1" type="body"/>
          </p:nvPr>
        </p:nvSpPr>
        <p:spPr>
          <a:xfrm>
            <a:off x="397764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18"/>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8"/>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18"/>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98" name="Shape 98"/>
        <p:cNvGrpSpPr/>
        <p:nvPr/>
      </p:nvGrpSpPr>
      <p:grpSpPr>
        <a:xfrm>
          <a:off x="0" y="0"/>
          <a:ext cx="0" cy="0"/>
          <a:chOff x="0" y="0"/>
          <a:chExt cx="0" cy="0"/>
        </a:xfrm>
      </p:grpSpPr>
      <p:sp>
        <p:nvSpPr>
          <p:cNvPr id="99" name="Google Shape;99;p19"/>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00" name="Google Shape;100;p19"/>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01" name="Google Shape;101;p19"/>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102" name="Google Shape;102;p19"/>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9"/>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1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1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p>
            <a:pPr indent="0" lvl="0" marL="0" rtl="0" algn="ctr">
              <a:lnSpc>
                <a:spcPct val="110795"/>
              </a:lnSpc>
              <a:spcBef>
                <a:spcPts val="0"/>
              </a:spcBef>
              <a:spcAft>
                <a:spcPts val="0"/>
              </a:spcAft>
              <a:buClr>
                <a:schemeClr val="accent6"/>
              </a:buClr>
              <a:buSzPts val="4400"/>
              <a:buFont typeface="Arial Black"/>
              <a:buNone/>
            </a:pPr>
            <a:r>
              <a:rPr lang="en-US"/>
              <a:t>ROCK PAPER SCISSORS</a:t>
            </a:r>
            <a:br>
              <a:rPr lang="en-US"/>
            </a:br>
            <a:endParaRPr/>
          </a:p>
        </p:txBody>
      </p:sp>
      <p:sp>
        <p:nvSpPr>
          <p:cNvPr id="237" name="Google Shape;237;p1"/>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24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9"/>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p>
            <a:pPr indent="0" lvl="0" marL="0" rtl="0" algn="l">
              <a:lnSpc>
                <a:spcPct val="110795"/>
              </a:lnSpc>
              <a:spcBef>
                <a:spcPts val="0"/>
              </a:spcBef>
              <a:spcAft>
                <a:spcPts val="0"/>
              </a:spcAft>
              <a:buClr>
                <a:schemeClr val="accent6"/>
              </a:buClr>
              <a:buSzPts val="4400"/>
              <a:buFont typeface="Arial Black"/>
              <a:buNone/>
            </a:pPr>
            <a:r>
              <a:rPr lang="en-US"/>
              <a:t>THANK YOU</a:t>
            </a:r>
            <a:endParaRPr/>
          </a:p>
        </p:txBody>
      </p:sp>
      <p:sp>
        <p:nvSpPr>
          <p:cNvPr id="330" name="Google Shape;330;p9"/>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Clr>
                <a:schemeClr val="accent6"/>
              </a:buClr>
              <a:buSzPts val="24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INDEX</a:t>
            </a:r>
            <a:endParaRPr b="1" sz="4400">
              <a:solidFill>
                <a:schemeClr val="accent6"/>
              </a:solidFill>
              <a:latin typeface="Arial Black"/>
              <a:ea typeface="Arial Black"/>
              <a:cs typeface="Arial Black"/>
              <a:sym typeface="Arial Black"/>
            </a:endParaRPr>
          </a:p>
        </p:txBody>
      </p:sp>
      <p:sp>
        <p:nvSpPr>
          <p:cNvPr id="243" name="Google Shape;243;p2"/>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accent6"/>
              </a:buClr>
              <a:buSzPts val="2400"/>
              <a:buNone/>
            </a:pPr>
            <a:r>
              <a:rPr lang="en-US"/>
              <a:t>Introduction​</a:t>
            </a:r>
            <a:endParaRPr/>
          </a:p>
          <a:p>
            <a:pPr indent="0" lvl="0" marL="0" rtl="0" algn="l">
              <a:lnSpc>
                <a:spcPct val="150000"/>
              </a:lnSpc>
              <a:spcBef>
                <a:spcPts val="0"/>
              </a:spcBef>
              <a:spcAft>
                <a:spcPts val="0"/>
              </a:spcAft>
              <a:buClr>
                <a:schemeClr val="accent6"/>
              </a:buClr>
              <a:buSzPts val="2400"/>
              <a:buNone/>
            </a:pPr>
            <a:r>
              <a:rPr lang="en-US"/>
              <a:t>Primary goals</a:t>
            </a:r>
            <a:endParaRPr/>
          </a:p>
          <a:p>
            <a:pPr indent="0" lvl="0" marL="0" rtl="0" algn="l">
              <a:lnSpc>
                <a:spcPct val="150000"/>
              </a:lnSpc>
              <a:spcBef>
                <a:spcPts val="0"/>
              </a:spcBef>
              <a:spcAft>
                <a:spcPts val="0"/>
              </a:spcAft>
              <a:buClr>
                <a:schemeClr val="accent6"/>
              </a:buClr>
              <a:buSzPts val="2400"/>
              <a:buNone/>
            </a:pPr>
            <a:r>
              <a:rPr lang="en-US"/>
              <a:t>Timeline</a:t>
            </a:r>
            <a:endParaRPr/>
          </a:p>
          <a:p>
            <a:pPr indent="0" lvl="0" marL="0" rtl="0" algn="l">
              <a:lnSpc>
                <a:spcPct val="150000"/>
              </a:lnSpc>
              <a:spcBef>
                <a:spcPts val="0"/>
              </a:spcBef>
              <a:spcAft>
                <a:spcPts val="0"/>
              </a:spcAft>
              <a:buClr>
                <a:schemeClr val="accent6"/>
              </a:buClr>
              <a:buSzPts val="2400"/>
              <a:buNone/>
            </a:pPr>
            <a:r>
              <a:rPr lang="en-US"/>
              <a:t>Learning outcome</a:t>
            </a:r>
            <a:endParaRPr/>
          </a:p>
          <a:p>
            <a:pPr indent="0" lvl="0" marL="0" rtl="0" algn="l">
              <a:lnSpc>
                <a:spcPct val="150000"/>
              </a:lnSpc>
              <a:spcBef>
                <a:spcPts val="0"/>
              </a:spcBef>
              <a:spcAft>
                <a:spcPts val="0"/>
              </a:spcAft>
              <a:buClr>
                <a:schemeClr val="accent6"/>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INTRODUCTION</a:t>
            </a:r>
            <a:endParaRPr/>
          </a:p>
        </p:txBody>
      </p:sp>
      <p:sp>
        <p:nvSpPr>
          <p:cNvPr id="249" name="Google Shape;249;p3"/>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500"/>
              <a:buNone/>
            </a:pPr>
            <a:r>
              <a:rPr i="0" lang="en-US">
                <a:solidFill>
                  <a:schemeClr val="dk1"/>
                </a:solidFill>
                <a:latin typeface="Arial"/>
                <a:ea typeface="Arial"/>
                <a:cs typeface="Arial"/>
                <a:sym typeface="Arial"/>
              </a:rPr>
              <a:t>A </a:t>
            </a:r>
            <a:r>
              <a:rPr lang="en-US">
                <a:solidFill>
                  <a:schemeClr val="dk1"/>
                </a:solidFill>
                <a:latin typeface="Arial"/>
                <a:ea typeface="Arial"/>
                <a:cs typeface="Arial"/>
                <a:sym typeface="Arial"/>
              </a:rPr>
              <a:t>simultaneous</a:t>
            </a:r>
            <a:r>
              <a:rPr i="0" lang="en-US">
                <a:solidFill>
                  <a:schemeClr val="dk1"/>
                </a:solidFill>
                <a:latin typeface="Arial"/>
                <a:ea typeface="Arial"/>
                <a:cs typeface="Arial"/>
                <a:sym typeface="Arial"/>
              </a:rPr>
              <a:t>, </a:t>
            </a:r>
            <a:r>
              <a:rPr lang="en-US">
                <a:solidFill>
                  <a:schemeClr val="dk1"/>
                </a:solidFill>
                <a:latin typeface="Arial"/>
                <a:ea typeface="Arial"/>
                <a:cs typeface="Arial"/>
                <a:sym typeface="Arial"/>
              </a:rPr>
              <a:t>zero-sum game</a:t>
            </a:r>
            <a:r>
              <a:rPr i="0" lang="en-US">
                <a:solidFill>
                  <a:schemeClr val="dk1"/>
                </a:solidFill>
                <a:latin typeface="Arial"/>
                <a:ea typeface="Arial"/>
                <a:cs typeface="Arial"/>
                <a:sym typeface="Arial"/>
              </a:rPr>
              <a:t>, it has three possible outcomes: a draw, a win or a loss. A player who decides to play rock will beat another player who has chosen scissors ("rock crushes scissors" or "breaks scissors" or sometimes "blunts scissors") but will lose to one who has played paper ("paper covers rock"); a play of paper will lose to a play of scissors ("scissors cuts paper"). If both players choose the same shape, the game is tied and is usually immediately replayed to break the tie.</a:t>
            </a:r>
            <a:endParaRPr/>
          </a:p>
          <a:p>
            <a:pPr indent="0" lvl="0" marL="0" rtl="0" algn="l">
              <a:lnSpc>
                <a:spcPct val="100000"/>
              </a:lnSpc>
              <a:spcBef>
                <a:spcPts val="360"/>
              </a:spcBef>
              <a:spcAft>
                <a:spcPts val="0"/>
              </a:spcAft>
              <a:buClr>
                <a:schemeClr val="dk1"/>
              </a:buClr>
              <a:buSzPts val="1500"/>
              <a:buNone/>
            </a:pPr>
            <a:r>
              <a:rPr b="0" i="0" lang="en-US">
                <a:solidFill>
                  <a:schemeClr val="dk1"/>
                </a:solidFill>
                <a:latin typeface="Arial"/>
                <a:ea typeface="Arial"/>
                <a:cs typeface="Arial"/>
                <a:sym typeface="Arial"/>
              </a:rPr>
              <a:t>Rock paper scissors is often used as a fair choosing method between two people, like </a:t>
            </a:r>
            <a:r>
              <a:rPr lang="en-US">
                <a:solidFill>
                  <a:schemeClr val="dk1"/>
                </a:solidFill>
                <a:latin typeface="Arial"/>
                <a:ea typeface="Arial"/>
                <a:cs typeface="Arial"/>
                <a:sym typeface="Arial"/>
              </a:rPr>
              <a:t>coin flipping</a:t>
            </a:r>
            <a:r>
              <a:rPr b="0" i="0" lang="en-US">
                <a:solidFill>
                  <a:schemeClr val="dk1"/>
                </a:solidFill>
                <a:latin typeface="Arial"/>
                <a:ea typeface="Arial"/>
                <a:cs typeface="Arial"/>
                <a:sym typeface="Arial"/>
              </a:rPr>
              <a:t>, </a:t>
            </a:r>
            <a:r>
              <a:rPr lang="en-US">
                <a:solidFill>
                  <a:schemeClr val="dk1"/>
                </a:solidFill>
                <a:latin typeface="Arial"/>
                <a:ea typeface="Arial"/>
                <a:cs typeface="Arial"/>
                <a:sym typeface="Arial"/>
              </a:rPr>
              <a:t>drawing straws</a:t>
            </a:r>
            <a:r>
              <a:rPr b="0" i="0" lang="en-US">
                <a:solidFill>
                  <a:schemeClr val="dk1"/>
                </a:solidFill>
                <a:latin typeface="Arial"/>
                <a:ea typeface="Arial"/>
                <a:cs typeface="Arial"/>
                <a:sym typeface="Arial"/>
              </a:rPr>
              <a:t>, or throwing </a:t>
            </a:r>
            <a:r>
              <a:rPr lang="en-US">
                <a:solidFill>
                  <a:schemeClr val="dk1"/>
                </a:solidFill>
                <a:latin typeface="Arial"/>
                <a:ea typeface="Arial"/>
                <a:cs typeface="Arial"/>
                <a:sym typeface="Arial"/>
              </a:rPr>
              <a:t>dice</a:t>
            </a:r>
            <a:r>
              <a:rPr b="0" i="0" lang="en-US">
                <a:solidFill>
                  <a:schemeClr val="dk1"/>
                </a:solidFill>
                <a:latin typeface="Arial"/>
                <a:ea typeface="Arial"/>
                <a:cs typeface="Arial"/>
                <a:sym typeface="Arial"/>
              </a:rPr>
              <a:t> in order to settle a dispute or make an unbiased group decision</a:t>
            </a:r>
            <a:endParaRPr>
              <a:solidFill>
                <a:schemeClr val="dk1"/>
              </a:solidFill>
              <a:latin typeface="Arial"/>
              <a:ea typeface="Arial"/>
              <a:cs typeface="Arial"/>
              <a:sym typeface="Arial"/>
            </a:endParaRPr>
          </a:p>
        </p:txBody>
      </p:sp>
      <p:sp>
        <p:nvSpPr>
          <p:cNvPr id="250" name="Google Shape;250;p3"/>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ROCK PAPER SCISSOR</a:t>
            </a:r>
            <a:endParaRPr/>
          </a:p>
        </p:txBody>
      </p:sp>
      <p:sp>
        <p:nvSpPr>
          <p:cNvPr id="251" name="Google Shape;251;p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418052" y="-6963"/>
            <a:ext cx="6400800"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PRIMARY GOAL</a:t>
            </a:r>
            <a:endParaRPr/>
          </a:p>
        </p:txBody>
      </p:sp>
      <p:sp>
        <p:nvSpPr>
          <p:cNvPr id="257" name="Google Shape;257;p4"/>
          <p:cNvSpPr txBox="1"/>
          <p:nvPr>
            <p:ph idx="1" type="body"/>
          </p:nvPr>
        </p:nvSpPr>
        <p:spPr>
          <a:xfrm>
            <a:off x="2316760" y="2193218"/>
            <a:ext cx="6400800" cy="512064"/>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3600"/>
              <a:buNone/>
            </a:pPr>
            <a:r>
              <a:rPr lang="en-US" sz="3600">
                <a:latin typeface="EB Garamond"/>
                <a:ea typeface="EB Garamond"/>
                <a:cs typeface="EB Garamond"/>
                <a:sym typeface="EB Garamond"/>
              </a:rPr>
              <a:t>GAME USING JAVA PROGRAMMING</a:t>
            </a:r>
            <a:endParaRPr sz="3600">
              <a:solidFill>
                <a:schemeClr val="accent6"/>
              </a:solidFill>
              <a:latin typeface="EB Garamond"/>
              <a:ea typeface="EB Garamond"/>
              <a:cs typeface="EB Garamond"/>
              <a:sym typeface="EB Garamond"/>
            </a:endParaRPr>
          </a:p>
        </p:txBody>
      </p:sp>
      <p:sp>
        <p:nvSpPr>
          <p:cNvPr id="258" name="Google Shape;258;p4"/>
          <p:cNvSpPr txBox="1"/>
          <p:nvPr/>
        </p:nvSpPr>
        <p:spPr>
          <a:xfrm>
            <a:off x="2782348" y="3493576"/>
            <a:ext cx="6304326"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dk1"/>
                </a:solidFill>
                <a:latin typeface="Arial"/>
                <a:ea typeface="Arial"/>
                <a:cs typeface="Arial"/>
                <a:sym typeface="Arial"/>
              </a:rPr>
              <a:t>Game programming</a:t>
            </a:r>
            <a:r>
              <a:rPr b="0" i="0" lang="en-US" sz="1800">
                <a:solidFill>
                  <a:schemeClr val="dk1"/>
                </a:solidFill>
                <a:latin typeface="Arial"/>
                <a:ea typeface="Arial"/>
                <a:cs typeface="Arial"/>
                <a:sym typeface="Arial"/>
              </a:rPr>
              <a:t>, a subset of </a:t>
            </a:r>
            <a:r>
              <a:rPr lang="en-US" sz="1800">
                <a:solidFill>
                  <a:schemeClr val="dk1"/>
                </a:solidFill>
                <a:latin typeface="Arial"/>
                <a:ea typeface="Arial"/>
                <a:cs typeface="Arial"/>
                <a:sym typeface="Arial"/>
              </a:rPr>
              <a:t>game development</a:t>
            </a:r>
            <a:r>
              <a:rPr b="0" i="0" lang="en-US" sz="1800">
                <a:solidFill>
                  <a:schemeClr val="dk1"/>
                </a:solidFill>
                <a:latin typeface="Arial"/>
                <a:ea typeface="Arial"/>
                <a:cs typeface="Arial"/>
                <a:sym typeface="Arial"/>
              </a:rPr>
              <a:t>, is the </a:t>
            </a:r>
            <a:r>
              <a:rPr lang="en-US" sz="1800">
                <a:solidFill>
                  <a:schemeClr val="dk1"/>
                </a:solidFill>
                <a:latin typeface="Arial"/>
                <a:ea typeface="Arial"/>
                <a:cs typeface="Arial"/>
                <a:sym typeface="Arial"/>
              </a:rPr>
              <a:t>software development</a:t>
            </a:r>
            <a:r>
              <a:rPr b="0" i="0" lang="en-US" sz="1800">
                <a:solidFill>
                  <a:schemeClr val="dk1"/>
                </a:solidFill>
                <a:latin typeface="Arial"/>
                <a:ea typeface="Arial"/>
                <a:cs typeface="Arial"/>
                <a:sym typeface="Arial"/>
              </a:rPr>
              <a:t> of </a:t>
            </a:r>
            <a:r>
              <a:rPr lang="en-US" sz="1800">
                <a:solidFill>
                  <a:schemeClr val="dk1"/>
                </a:solidFill>
                <a:latin typeface="Arial"/>
                <a:ea typeface="Arial"/>
                <a:cs typeface="Arial"/>
                <a:sym typeface="Arial"/>
              </a:rPr>
              <a:t>video games</a:t>
            </a:r>
            <a:r>
              <a:rPr b="0" i="0" lang="en-US" sz="1800">
                <a:solidFill>
                  <a:schemeClr val="dk1"/>
                </a:solidFill>
                <a:latin typeface="Arial"/>
                <a:ea typeface="Arial"/>
                <a:cs typeface="Arial"/>
                <a:sym typeface="Arial"/>
              </a:rPr>
              <a:t>. Game programming requires substantial skill in </a:t>
            </a:r>
            <a:r>
              <a:rPr lang="en-US" sz="1800">
                <a:solidFill>
                  <a:schemeClr val="dk1"/>
                </a:solidFill>
                <a:latin typeface="Arial"/>
                <a:ea typeface="Arial"/>
                <a:cs typeface="Arial"/>
                <a:sym typeface="Arial"/>
              </a:rPr>
              <a:t>software engineering</a:t>
            </a:r>
            <a:r>
              <a:rPr b="0" i="0" lang="en-US" sz="1800">
                <a:solidFill>
                  <a:schemeClr val="dk1"/>
                </a:solidFill>
                <a:latin typeface="Arial"/>
                <a:ea typeface="Arial"/>
                <a:cs typeface="Arial"/>
                <a:sym typeface="Arial"/>
              </a:rPr>
              <a:t> and </a:t>
            </a:r>
            <a:r>
              <a:rPr lang="en-US" sz="1800">
                <a:solidFill>
                  <a:schemeClr val="dk1"/>
                </a:solidFill>
                <a:latin typeface="Arial"/>
                <a:ea typeface="Arial"/>
                <a:cs typeface="Arial"/>
                <a:sym typeface="Arial"/>
              </a:rPr>
              <a:t>computer programming</a:t>
            </a:r>
            <a:r>
              <a:rPr b="0" i="0" lang="en-US" sz="1800">
                <a:solidFill>
                  <a:schemeClr val="dk1"/>
                </a:solidFill>
                <a:latin typeface="Arial"/>
                <a:ea typeface="Arial"/>
                <a:cs typeface="Arial"/>
                <a:sym typeface="Arial"/>
              </a:rPr>
              <a:t> in a given </a:t>
            </a:r>
            <a:r>
              <a:rPr lang="en-US" sz="1800">
                <a:solidFill>
                  <a:schemeClr val="dk1"/>
                </a:solidFill>
                <a:latin typeface="Arial"/>
                <a:ea typeface="Arial"/>
                <a:cs typeface="Arial"/>
                <a:sym typeface="Arial"/>
              </a:rPr>
              <a:t>language</a:t>
            </a:r>
            <a:r>
              <a:rPr b="0" i="0" lang="en-US" sz="1800">
                <a:solidFill>
                  <a:schemeClr val="dk1"/>
                </a:solidFill>
                <a:latin typeface="Arial"/>
                <a:ea typeface="Arial"/>
                <a:cs typeface="Arial"/>
                <a:sym typeface="Arial"/>
              </a:rPr>
              <a:t>, as well as specialization in one or more of the following areas: </a:t>
            </a:r>
            <a:r>
              <a:rPr lang="en-US" sz="1800">
                <a:solidFill>
                  <a:schemeClr val="dk1"/>
                </a:solidFill>
                <a:latin typeface="Arial"/>
                <a:ea typeface="Arial"/>
                <a:cs typeface="Arial"/>
                <a:sym typeface="Arial"/>
              </a:rPr>
              <a:t>simulation</a:t>
            </a:r>
            <a:r>
              <a:rPr b="0" i="0"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computer graphics</a:t>
            </a:r>
            <a:r>
              <a:rPr b="0" i="0"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artificial intelligence</a:t>
            </a:r>
            <a:r>
              <a:rPr b="0" i="0"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physics</a:t>
            </a:r>
            <a:r>
              <a:rPr b="0" i="0"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audio programming</a:t>
            </a:r>
            <a:r>
              <a:rPr b="0" i="0" lang="en-US" sz="1800">
                <a:solidFill>
                  <a:schemeClr val="dk1"/>
                </a:solidFill>
                <a:latin typeface="Arial"/>
                <a:ea typeface="Arial"/>
                <a:cs typeface="Arial"/>
                <a:sym typeface="Arial"/>
              </a:rPr>
              <a:t>, and </a:t>
            </a:r>
            <a:r>
              <a:rPr lang="en-US" sz="1800">
                <a:solidFill>
                  <a:schemeClr val="dk1"/>
                </a:solidFill>
                <a:latin typeface="Arial"/>
                <a:ea typeface="Arial"/>
                <a:cs typeface="Arial"/>
                <a:sym typeface="Arial"/>
              </a:rPr>
              <a:t>input</a:t>
            </a:r>
            <a:r>
              <a:rPr b="0" i="0"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The most popular languages are usually </a:t>
            </a:r>
            <a:r>
              <a:rPr lang="en-US" sz="1800">
                <a:solidFill>
                  <a:schemeClr val="dk1"/>
                </a:solidFill>
                <a:latin typeface="Arial"/>
                <a:ea typeface="Arial"/>
                <a:cs typeface="Arial"/>
                <a:sym typeface="Arial"/>
              </a:rPr>
              <a:t>procedural </a:t>
            </a:r>
            <a:r>
              <a:rPr b="0" i="0" lang="en-US" sz="1800">
                <a:solidFill>
                  <a:schemeClr val="dk1"/>
                </a:solidFill>
                <a:latin typeface="Arial"/>
                <a:ea typeface="Arial"/>
                <a:cs typeface="Arial"/>
                <a:sym typeface="Arial"/>
              </a:rPr>
              <a:t>or </a:t>
            </a:r>
            <a:r>
              <a:rPr lang="en-US" sz="1800">
                <a:solidFill>
                  <a:schemeClr val="dk1"/>
                </a:solidFill>
                <a:latin typeface="Arial"/>
                <a:ea typeface="Arial"/>
                <a:cs typeface="Arial"/>
                <a:sym typeface="Arial"/>
              </a:rPr>
              <a:t>object-oriented </a:t>
            </a:r>
            <a:r>
              <a:rPr b="0" i="0" lang="en-US" sz="1800">
                <a:solidFill>
                  <a:schemeClr val="dk1"/>
                </a:solidFill>
                <a:latin typeface="Arial"/>
                <a:ea typeface="Arial"/>
                <a:cs typeface="Arial"/>
                <a:sym typeface="Arial"/>
              </a:rPr>
              <a:t>and implemented via </a:t>
            </a:r>
            <a:r>
              <a:rPr lang="en-US" sz="1800">
                <a:solidFill>
                  <a:schemeClr val="dk1"/>
                </a:solidFill>
                <a:latin typeface="Arial"/>
                <a:ea typeface="Arial"/>
                <a:cs typeface="Arial"/>
                <a:sym typeface="Arial"/>
              </a:rPr>
              <a:t>compilers</a:t>
            </a:r>
            <a:r>
              <a:rPr b="0" i="0" lang="en-US" sz="1800">
                <a:solidFill>
                  <a:schemeClr val="dk1"/>
                </a:solidFill>
                <a:latin typeface="Arial"/>
                <a:ea typeface="Arial"/>
                <a:cs typeface="Arial"/>
                <a:sym typeface="Arial"/>
              </a:rPr>
              <a:t>; for example, </a:t>
            </a:r>
            <a:r>
              <a:rPr lang="en-US" sz="1800">
                <a:solidFill>
                  <a:schemeClr val="dk1"/>
                </a:solidFill>
                <a:latin typeface="Arial"/>
                <a:ea typeface="Arial"/>
                <a:cs typeface="Arial"/>
                <a:sym typeface="Arial"/>
              </a:rPr>
              <a:t>C</a:t>
            </a:r>
            <a:r>
              <a:rPr b="0" i="0"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C++</a:t>
            </a:r>
            <a:r>
              <a:rPr b="0" i="0" lang="en-US" sz="1800">
                <a:solidFill>
                  <a:schemeClr val="dk1"/>
                </a:solidFill>
                <a:latin typeface="Arial"/>
                <a:ea typeface="Arial"/>
                <a:cs typeface="Arial"/>
                <a:sym typeface="Arial"/>
              </a:rPr>
              <a:t>,and </a:t>
            </a:r>
            <a:r>
              <a:rPr lang="en-US" sz="1800">
                <a:solidFill>
                  <a:schemeClr val="dk1"/>
                </a:solidFill>
                <a:latin typeface="Arial"/>
                <a:ea typeface="Arial"/>
                <a:cs typeface="Arial"/>
                <a:sym typeface="Arial"/>
              </a:rPr>
              <a:t>Java</a:t>
            </a:r>
            <a:r>
              <a:rPr b="0" i="0" lang="en-US" sz="1800">
                <a:solidFill>
                  <a:schemeClr val="dk1"/>
                </a:solidFill>
                <a:latin typeface="Arial"/>
                <a:ea typeface="Arial"/>
                <a:cs typeface="Arial"/>
                <a:sym typeface="Arial"/>
              </a:rPr>
              <a:t>.</a:t>
            </a:r>
            <a:endParaRPr sz="1800">
              <a:solidFill>
                <a:schemeClr val="dk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ctr">
              <a:lnSpc>
                <a:spcPct val="152343"/>
              </a:lnSpc>
              <a:spcBef>
                <a:spcPts val="0"/>
              </a:spcBef>
              <a:spcAft>
                <a:spcPts val="0"/>
              </a:spcAft>
              <a:buClr>
                <a:schemeClr val="accent6"/>
              </a:buClr>
              <a:buSzPts val="3200"/>
              <a:buFont typeface="Arial Black"/>
              <a:buNone/>
            </a:pPr>
            <a:r>
              <a:rPr lang="en-US"/>
              <a:t> </a:t>
            </a:r>
            <a:endParaRPr/>
          </a:p>
        </p:txBody>
      </p:sp>
      <p:pic>
        <p:nvPicPr>
          <p:cNvPr id="264" name="Google Shape;264;p5"/>
          <p:cNvPicPr preferRelativeResize="0"/>
          <p:nvPr/>
        </p:nvPicPr>
        <p:blipFill rotWithShape="1">
          <a:blip r:embed="rId3">
            <a:alphaModFix/>
          </a:blip>
          <a:srcRect b="0" l="0" r="0" t="0"/>
          <a:stretch/>
        </p:blipFill>
        <p:spPr>
          <a:xfrm>
            <a:off x="5722518" y="987425"/>
            <a:ext cx="5093540" cy="4873625"/>
          </a:xfrm>
          <a:prstGeom prst="rect">
            <a:avLst/>
          </a:prstGeom>
          <a:noFill/>
          <a:ln>
            <a:noFill/>
          </a:ln>
        </p:spPr>
      </p:pic>
      <p:sp>
        <p:nvSpPr>
          <p:cNvPr id="265" name="Google Shape;265;p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6"/>
              </a:buClr>
              <a:buSzPts val="1600"/>
              <a:buNone/>
            </a:pPr>
            <a:r>
              <a:rPr lang="en-US"/>
              <a:t> </a:t>
            </a:r>
            <a:endParaRPr/>
          </a:p>
        </p:txBody>
      </p:sp>
      <p:sp>
        <p:nvSpPr>
          <p:cNvPr id="266" name="Google Shape;266;p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67" name="Google Shape;267;p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Crystals outline" id="268" name="Google Shape;268;p5"/>
          <p:cNvPicPr preferRelativeResize="0"/>
          <p:nvPr/>
        </p:nvPicPr>
        <p:blipFill rotWithShape="1">
          <a:blip r:embed="rId4">
            <a:alphaModFix/>
          </a:blip>
          <a:srcRect b="0" l="0" r="0" t="0"/>
          <a:stretch/>
        </p:blipFill>
        <p:spPr>
          <a:xfrm>
            <a:off x="2944619" y="2764929"/>
            <a:ext cx="914400" cy="914400"/>
          </a:xfrm>
          <a:prstGeom prst="rect">
            <a:avLst/>
          </a:prstGeom>
          <a:noFill/>
          <a:ln>
            <a:noFill/>
          </a:ln>
        </p:spPr>
      </p:pic>
      <p:pic>
        <p:nvPicPr>
          <p:cNvPr descr="Scissors with solid fill" id="269" name="Google Shape;269;p5"/>
          <p:cNvPicPr preferRelativeResize="0"/>
          <p:nvPr/>
        </p:nvPicPr>
        <p:blipFill rotWithShape="1">
          <a:blip r:embed="rId5">
            <a:alphaModFix/>
          </a:blip>
          <a:srcRect b="0" l="0" r="0" t="0"/>
          <a:stretch/>
        </p:blipFill>
        <p:spPr>
          <a:xfrm>
            <a:off x="2907792" y="4090809"/>
            <a:ext cx="914400" cy="914400"/>
          </a:xfrm>
          <a:prstGeom prst="rect">
            <a:avLst/>
          </a:prstGeom>
          <a:noFill/>
          <a:ln>
            <a:noFill/>
          </a:ln>
        </p:spPr>
      </p:pic>
      <p:pic>
        <p:nvPicPr>
          <p:cNvPr descr="Scroll outline" id="270" name="Google Shape;270;p5"/>
          <p:cNvPicPr preferRelativeResize="0"/>
          <p:nvPr/>
        </p:nvPicPr>
        <p:blipFill rotWithShape="1">
          <a:blip r:embed="rId6">
            <a:alphaModFix/>
          </a:blip>
          <a:srcRect b="0" l="0" r="0" t="0"/>
          <a:stretch/>
        </p:blipFill>
        <p:spPr>
          <a:xfrm>
            <a:off x="559307" y="2687128"/>
            <a:ext cx="914400" cy="914400"/>
          </a:xfrm>
          <a:prstGeom prst="rect">
            <a:avLst/>
          </a:prstGeom>
          <a:noFill/>
          <a:ln>
            <a:noFill/>
          </a:ln>
        </p:spPr>
      </p:pic>
      <p:pic>
        <p:nvPicPr>
          <p:cNvPr descr="Crystals outline" id="271" name="Google Shape;271;p5"/>
          <p:cNvPicPr preferRelativeResize="0"/>
          <p:nvPr/>
        </p:nvPicPr>
        <p:blipFill rotWithShape="1">
          <a:blip r:embed="rId4">
            <a:alphaModFix/>
          </a:blip>
          <a:srcRect b="0" l="0" r="0" t="0"/>
          <a:stretch/>
        </p:blipFill>
        <p:spPr>
          <a:xfrm>
            <a:off x="621792" y="4080726"/>
            <a:ext cx="914400" cy="914400"/>
          </a:xfrm>
          <a:prstGeom prst="rect">
            <a:avLst/>
          </a:prstGeom>
          <a:noFill/>
          <a:ln>
            <a:noFill/>
          </a:ln>
        </p:spPr>
      </p:pic>
      <p:pic>
        <p:nvPicPr>
          <p:cNvPr descr="Scissors with solid fill" id="272" name="Google Shape;272;p5"/>
          <p:cNvPicPr preferRelativeResize="0"/>
          <p:nvPr/>
        </p:nvPicPr>
        <p:blipFill rotWithShape="1">
          <a:blip r:embed="rId5">
            <a:alphaModFix/>
          </a:blip>
          <a:srcRect b="0" l="0" r="0" t="0"/>
          <a:stretch/>
        </p:blipFill>
        <p:spPr>
          <a:xfrm>
            <a:off x="621792" y="1443731"/>
            <a:ext cx="914400" cy="914400"/>
          </a:xfrm>
          <a:prstGeom prst="rect">
            <a:avLst/>
          </a:prstGeom>
          <a:noFill/>
          <a:ln>
            <a:noFill/>
          </a:ln>
        </p:spPr>
      </p:pic>
      <p:pic>
        <p:nvPicPr>
          <p:cNvPr descr="Scroll outline" id="273" name="Google Shape;273;p5"/>
          <p:cNvPicPr preferRelativeResize="0"/>
          <p:nvPr/>
        </p:nvPicPr>
        <p:blipFill rotWithShape="1">
          <a:blip r:embed="rId6">
            <a:alphaModFix/>
          </a:blip>
          <a:srcRect b="0" l="0" r="0" t="0"/>
          <a:stretch/>
        </p:blipFill>
        <p:spPr>
          <a:xfrm>
            <a:off x="2907792" y="1437539"/>
            <a:ext cx="914400" cy="914400"/>
          </a:xfrm>
          <a:prstGeom prst="rect">
            <a:avLst/>
          </a:prstGeom>
          <a:noFill/>
          <a:ln>
            <a:noFill/>
          </a:ln>
        </p:spPr>
      </p:pic>
      <p:sp>
        <p:nvSpPr>
          <p:cNvPr id="274" name="Google Shape;274;p5"/>
          <p:cNvSpPr/>
          <p:nvPr/>
        </p:nvSpPr>
        <p:spPr>
          <a:xfrm rot="-5400000">
            <a:off x="4200350" y="2742430"/>
            <a:ext cx="170431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rgbClr val="F1D0D0"/>
                </a:solidFill>
                <a:latin typeface="EB Garamond"/>
                <a:ea typeface="EB Garamond"/>
                <a:cs typeface="EB Garamond"/>
                <a:sym typeface="EB Garamond"/>
              </a:rPr>
              <a:t>WIN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3"/>
                                        </p:tgtEl>
                                      </p:cBhvr>
                                    </p:animEffect>
                                    <p:set>
                                      <p:cBhvr>
                                        <p:cTn dur="1" fill="hold">
                                          <p:stCondLst>
                                            <p:cond delay="50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8"/>
                                        </p:tgtEl>
                                      </p:cBhvr>
                                    </p:animEffect>
                                    <p:set>
                                      <p:cBhvr>
                                        <p:cTn dur="1" fill="hold">
                                          <p:stCondLst>
                                            <p:cond delay="50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9"/>
                                        </p:tgtEl>
                                      </p:cBhvr>
                                    </p:animEffect>
                                    <p:set>
                                      <p:cBhvr>
                                        <p:cTn dur="1" fill="hold">
                                          <p:stCondLst>
                                            <p:cond delay="50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a:t>MEET OUR TEAM</a:t>
            </a:r>
            <a:endParaRPr/>
          </a:p>
        </p:txBody>
      </p:sp>
      <p:sp>
        <p:nvSpPr>
          <p:cNvPr id="280" name="Google Shape;280;p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81" name="Google Shape;281;p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2" name="Google Shape;282;p6"/>
          <p:cNvSpPr txBox="1"/>
          <p:nvPr>
            <p:ph idx="5" type="body"/>
          </p:nvPr>
        </p:nvSpPr>
        <p:spPr>
          <a:xfrm>
            <a:off x="4422520" y="3367749"/>
            <a:ext cx="2598737" cy="1109662"/>
          </a:xfrm>
          <a:prstGeom prst="rect">
            <a:avLst/>
          </a:prstGeom>
          <a:solidFill>
            <a:schemeClr val="lt1"/>
          </a:solidFill>
          <a:ln>
            <a:noFill/>
          </a:ln>
        </p:spPr>
        <p:txBody>
          <a:bodyPr anchorCtr="0" anchor="t" bIns="45700" lIns="0" spcFirstLastPara="1" rIns="0" wrap="square" tIns="274300">
            <a:noAutofit/>
          </a:bodyPr>
          <a:lstStyle/>
          <a:p>
            <a:pPr indent="0" lvl="0" marL="0" rtl="0" algn="ctr">
              <a:lnSpc>
                <a:spcPct val="100000"/>
              </a:lnSpc>
              <a:spcBef>
                <a:spcPts val="0"/>
              </a:spcBef>
              <a:spcAft>
                <a:spcPts val="0"/>
              </a:spcAft>
              <a:buClr>
                <a:schemeClr val="accent6"/>
              </a:buClr>
              <a:buSzPts val="1800"/>
              <a:buNone/>
            </a:pPr>
            <a:r>
              <a:rPr lang="en-US"/>
              <a:t>DIVYANSHU</a:t>
            </a:r>
            <a:endParaRPr/>
          </a:p>
        </p:txBody>
      </p:sp>
      <p:sp>
        <p:nvSpPr>
          <p:cNvPr id="283" name="Google Shape;283;p6"/>
          <p:cNvSpPr txBox="1"/>
          <p:nvPr>
            <p:ph idx="6" type="body"/>
          </p:nvPr>
        </p:nvSpPr>
        <p:spPr>
          <a:xfrm>
            <a:off x="4579846" y="3977989"/>
            <a:ext cx="228347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210C2030182</a:t>
            </a:r>
            <a:endParaRPr/>
          </a:p>
        </p:txBody>
      </p:sp>
      <p:sp>
        <p:nvSpPr>
          <p:cNvPr id="284" name="Google Shape;284;p6"/>
          <p:cNvSpPr txBox="1"/>
          <p:nvPr>
            <p:ph idx="1" type="body"/>
          </p:nvPr>
        </p:nvSpPr>
        <p:spPr>
          <a:xfrm>
            <a:off x="759252" y="3367749"/>
            <a:ext cx="2598737" cy="1109662"/>
          </a:xfrm>
          <a:prstGeom prst="rect">
            <a:avLst/>
          </a:prstGeom>
          <a:solidFill>
            <a:schemeClr val="lt1"/>
          </a:solidFill>
          <a:ln>
            <a:noFill/>
          </a:ln>
        </p:spPr>
        <p:txBody>
          <a:bodyPr anchorCtr="0" anchor="t" bIns="45700" lIns="0" spcFirstLastPara="1" rIns="0" wrap="square" tIns="274300">
            <a:noAutofit/>
          </a:bodyPr>
          <a:lstStyle/>
          <a:p>
            <a:pPr indent="0" lvl="0" marL="0" rtl="0" algn="ctr">
              <a:lnSpc>
                <a:spcPct val="100000"/>
              </a:lnSpc>
              <a:spcBef>
                <a:spcPts val="0"/>
              </a:spcBef>
              <a:spcAft>
                <a:spcPts val="0"/>
              </a:spcAft>
              <a:buClr>
                <a:schemeClr val="accent6"/>
              </a:buClr>
              <a:buSzPts val="1800"/>
              <a:buNone/>
            </a:pPr>
            <a:r>
              <a:rPr lang="en-US"/>
              <a:t>KAVISH MEHTA</a:t>
            </a:r>
            <a:endParaRPr/>
          </a:p>
        </p:txBody>
      </p:sp>
      <p:sp>
        <p:nvSpPr>
          <p:cNvPr id="285" name="Google Shape;285;p6"/>
          <p:cNvSpPr txBox="1"/>
          <p:nvPr>
            <p:ph idx="8" type="body"/>
          </p:nvPr>
        </p:nvSpPr>
        <p:spPr>
          <a:xfrm>
            <a:off x="8085788" y="3365906"/>
            <a:ext cx="2598737" cy="1109662"/>
          </a:xfrm>
          <a:prstGeom prst="rect">
            <a:avLst/>
          </a:prstGeom>
          <a:solidFill>
            <a:schemeClr val="lt1"/>
          </a:solidFill>
          <a:ln>
            <a:noFill/>
          </a:ln>
        </p:spPr>
        <p:txBody>
          <a:bodyPr anchorCtr="0" anchor="t" bIns="45700" lIns="0" spcFirstLastPara="1" rIns="0" wrap="square" tIns="274300">
            <a:noAutofit/>
          </a:bodyPr>
          <a:lstStyle/>
          <a:p>
            <a:pPr indent="0" lvl="0" marL="0" rtl="0" algn="ctr">
              <a:lnSpc>
                <a:spcPct val="100000"/>
              </a:lnSpc>
              <a:spcBef>
                <a:spcPts val="0"/>
              </a:spcBef>
              <a:spcAft>
                <a:spcPts val="0"/>
              </a:spcAft>
              <a:buClr>
                <a:schemeClr val="accent6"/>
              </a:buClr>
              <a:buSzPts val="1800"/>
              <a:buNone/>
            </a:pPr>
            <a:r>
              <a:rPr lang="en-US"/>
              <a:t>MAYANK SARAF</a:t>
            </a:r>
            <a:endParaRPr/>
          </a:p>
        </p:txBody>
      </p:sp>
      <p:sp>
        <p:nvSpPr>
          <p:cNvPr id="286" name="Google Shape;286;p6"/>
          <p:cNvSpPr txBox="1"/>
          <p:nvPr>
            <p:ph idx="9" type="body"/>
          </p:nvPr>
        </p:nvSpPr>
        <p:spPr>
          <a:xfrm>
            <a:off x="8243728" y="3976146"/>
            <a:ext cx="228347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210C2030176</a:t>
            </a:r>
            <a:endParaRPr/>
          </a:p>
        </p:txBody>
      </p:sp>
      <p:sp>
        <p:nvSpPr>
          <p:cNvPr id="287" name="Google Shape;287;p6"/>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 </a:t>
            </a:r>
            <a:endParaRPr/>
          </a:p>
        </p:txBody>
      </p:sp>
      <p:sp>
        <p:nvSpPr>
          <p:cNvPr id="288" name="Google Shape;288;p6"/>
          <p:cNvSpPr txBox="1"/>
          <p:nvPr/>
        </p:nvSpPr>
        <p:spPr>
          <a:xfrm>
            <a:off x="916885" y="3977989"/>
            <a:ext cx="228347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400"/>
              <a:buFont typeface="Arial"/>
              <a:buNone/>
            </a:pPr>
            <a:r>
              <a:rPr lang="en-US" sz="1400">
                <a:solidFill>
                  <a:schemeClr val="accent6"/>
                </a:solidFill>
                <a:latin typeface="EB Garamond"/>
                <a:ea typeface="EB Garamond"/>
                <a:cs typeface="EB Garamond"/>
                <a:sym typeface="EB Garamond"/>
              </a:rPr>
              <a:t>210C2030188</a:t>
            </a:r>
            <a:endParaRPr sz="1400">
              <a:solidFill>
                <a:schemeClr val="accent6"/>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6"/>
              </a:buClr>
              <a:buSzPts val="4400"/>
              <a:buFont typeface="Arial Black"/>
              <a:buNone/>
            </a:pPr>
            <a:r>
              <a:rPr lang="en-US"/>
              <a:t>TIMELINE</a:t>
            </a:r>
            <a:endParaRPr/>
          </a:p>
        </p:txBody>
      </p:sp>
      <p:sp>
        <p:nvSpPr>
          <p:cNvPr id="294" name="Google Shape;294;p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5" name="Google Shape;295;p7"/>
          <p:cNvSpPr txBox="1"/>
          <p:nvPr>
            <p:ph idx="1" type="body"/>
          </p:nvPr>
        </p:nvSpPr>
        <p:spPr>
          <a:xfrm>
            <a:off x="1583259" y="3017520"/>
            <a:ext cx="1993392" cy="557784"/>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US"/>
              <a:t>SEP 2022</a:t>
            </a:r>
            <a:endParaRPr/>
          </a:p>
        </p:txBody>
      </p:sp>
      <p:sp>
        <p:nvSpPr>
          <p:cNvPr id="296" name="Google Shape;296;p7"/>
          <p:cNvSpPr txBox="1"/>
          <p:nvPr>
            <p:ph idx="2" type="body"/>
          </p:nvPr>
        </p:nvSpPr>
        <p:spPr>
          <a:xfrm>
            <a:off x="6117691" y="3017520"/>
            <a:ext cx="1993392" cy="557784"/>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US"/>
              <a:t>NOV 2022</a:t>
            </a:r>
            <a:endParaRPr/>
          </a:p>
        </p:txBody>
      </p:sp>
      <p:sp>
        <p:nvSpPr>
          <p:cNvPr id="297" name="Google Shape;297;p7"/>
          <p:cNvSpPr txBox="1"/>
          <p:nvPr>
            <p:ph idx="5" type="body"/>
          </p:nvPr>
        </p:nvSpPr>
        <p:spPr>
          <a:xfrm>
            <a:off x="3791343" y="3017520"/>
            <a:ext cx="1993392" cy="557784"/>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US"/>
              <a:t>OCT 2022</a:t>
            </a:r>
            <a:endParaRPr/>
          </a:p>
        </p:txBody>
      </p:sp>
      <p:sp>
        <p:nvSpPr>
          <p:cNvPr descr="Timeline marker" id="298" name="Google Shape;298;p7"/>
          <p:cNvSpPr/>
          <p:nvPr/>
        </p:nvSpPr>
        <p:spPr>
          <a:xfrm rot="-5400000">
            <a:off x="2567361" y="4056839"/>
            <a:ext cx="81643" cy="26125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descr="Timeline marker" id="299" name="Google Shape;299;p7"/>
          <p:cNvSpPr/>
          <p:nvPr/>
        </p:nvSpPr>
        <p:spPr>
          <a:xfrm rot="-5400000">
            <a:off x="4779071" y="4056839"/>
            <a:ext cx="81643" cy="261257"/>
          </a:xfrm>
          <a:prstGeom prst="rect">
            <a:avLst/>
          </a:prstGeom>
          <a:solidFill>
            <a:srgbClr val="F5CD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descr="Timeline marker" id="300" name="Google Shape;300;p7"/>
          <p:cNvSpPr/>
          <p:nvPr/>
        </p:nvSpPr>
        <p:spPr>
          <a:xfrm rot="-5400000">
            <a:off x="6942937" y="4056839"/>
            <a:ext cx="81643" cy="26125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descr="Timeline marker" id="301" name="Google Shape;301;p7"/>
          <p:cNvSpPr/>
          <p:nvPr/>
        </p:nvSpPr>
        <p:spPr>
          <a:xfrm rot="-5400000">
            <a:off x="9162552" y="4056839"/>
            <a:ext cx="81643" cy="261257"/>
          </a:xfrm>
          <a:prstGeom prst="rect">
            <a:avLst/>
          </a:prstGeom>
          <a:solidFill>
            <a:srgbClr val="F5CD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302" name="Google Shape;302;p7"/>
          <p:cNvSpPr txBox="1"/>
          <p:nvPr>
            <p:ph idx="6" type="body"/>
          </p:nvPr>
        </p:nvSpPr>
        <p:spPr>
          <a:xfrm>
            <a:off x="1583259" y="4745736"/>
            <a:ext cx="1993392" cy="795528"/>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6"/>
              </a:buClr>
              <a:buSzPts val="1500"/>
              <a:buNone/>
            </a:pPr>
            <a:r>
              <a:rPr lang="en-US"/>
              <a:t>Discussing and planning the project</a:t>
            </a:r>
            <a:endParaRPr/>
          </a:p>
        </p:txBody>
      </p:sp>
      <p:sp>
        <p:nvSpPr>
          <p:cNvPr id="303" name="Google Shape;303;p7"/>
          <p:cNvSpPr txBox="1"/>
          <p:nvPr>
            <p:ph idx="7" type="body"/>
          </p:nvPr>
        </p:nvSpPr>
        <p:spPr>
          <a:xfrm>
            <a:off x="3798832" y="4745736"/>
            <a:ext cx="1993392" cy="795528"/>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6"/>
              </a:buClr>
              <a:buSzPts val="1500"/>
              <a:buNone/>
            </a:pPr>
            <a:r>
              <a:rPr lang="en-US"/>
              <a:t>Coding part for 2 player interface</a:t>
            </a:r>
            <a:endParaRPr/>
          </a:p>
        </p:txBody>
      </p:sp>
      <p:sp>
        <p:nvSpPr>
          <p:cNvPr id="304" name="Google Shape;304;p7"/>
          <p:cNvSpPr txBox="1"/>
          <p:nvPr>
            <p:ph idx="8" type="body"/>
          </p:nvPr>
        </p:nvSpPr>
        <p:spPr>
          <a:xfrm>
            <a:off x="6014405" y="4745736"/>
            <a:ext cx="1993392" cy="795528"/>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6"/>
              </a:buClr>
              <a:buSzPts val="1500"/>
              <a:buNone/>
            </a:pPr>
            <a:r>
              <a:rPr lang="en-US"/>
              <a:t>Coding part completed</a:t>
            </a:r>
            <a:endParaRPr/>
          </a:p>
          <a:p>
            <a:pPr indent="0" lvl="0" marL="0" rtl="0" algn="ctr">
              <a:lnSpc>
                <a:spcPct val="100000"/>
              </a:lnSpc>
              <a:spcBef>
                <a:spcPts val="0"/>
              </a:spcBef>
              <a:spcAft>
                <a:spcPts val="0"/>
              </a:spcAft>
              <a:buClr>
                <a:schemeClr val="accent6"/>
              </a:buClr>
              <a:buSzPts val="1500"/>
              <a:buNone/>
            </a:pPr>
            <a:r>
              <a:rPr lang="en-US"/>
              <a:t>Enabling third player play</a:t>
            </a:r>
            <a:endParaRPr/>
          </a:p>
        </p:txBody>
      </p:sp>
      <p:sp>
        <p:nvSpPr>
          <p:cNvPr id="305" name="Google Shape;305;p7"/>
          <p:cNvSpPr txBox="1"/>
          <p:nvPr>
            <p:ph idx="9" type="body"/>
          </p:nvPr>
        </p:nvSpPr>
        <p:spPr>
          <a:xfrm>
            <a:off x="8229978" y="4745736"/>
            <a:ext cx="1993392" cy="795528"/>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6"/>
              </a:buClr>
              <a:buSzPts val="1500"/>
              <a:buNone/>
            </a:pPr>
            <a:r>
              <a:rPr lang="en-US"/>
              <a:t>Debugging and finalization </a:t>
            </a:r>
            <a:endParaRPr/>
          </a:p>
        </p:txBody>
      </p:sp>
      <p:sp>
        <p:nvSpPr>
          <p:cNvPr id="306" name="Google Shape;306;p7"/>
          <p:cNvSpPr txBox="1"/>
          <p:nvPr>
            <p:ph idx="4" type="body"/>
          </p:nvPr>
        </p:nvSpPr>
        <p:spPr>
          <a:xfrm>
            <a:off x="8229978" y="3017520"/>
            <a:ext cx="1993392" cy="557784"/>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US"/>
              <a:t>DEC 2022</a:t>
            </a:r>
            <a:endParaRPr/>
          </a:p>
        </p:txBody>
      </p:sp>
      <p:sp>
        <p:nvSpPr>
          <p:cNvPr id="307" name="Google Shape;307;p7"/>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accent6"/>
              </a:buClr>
              <a:buSzPts val="150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LEARNING OUTCOME</a:t>
            </a:r>
            <a:br>
              <a:rPr lang="en-US"/>
            </a:br>
            <a:endParaRPr/>
          </a:p>
        </p:txBody>
      </p:sp>
      <p:sp>
        <p:nvSpPr>
          <p:cNvPr id="313" name="Google Shape;313;p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4" name="Google Shape;314;p8"/>
          <p:cNvSpPr txBox="1"/>
          <p:nvPr>
            <p:ph idx="1" type="body"/>
          </p:nvPr>
        </p:nvSpPr>
        <p:spPr>
          <a:xfrm>
            <a:off x="4033540" y="2977685"/>
            <a:ext cx="6374058" cy="221541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8F99E7"/>
              </a:buClr>
              <a:buSzPts val="2000"/>
              <a:buAutoNum type="arabicPeriod"/>
            </a:pPr>
            <a:r>
              <a:rPr b="0" i="1" lang="en-US" sz="2000">
                <a:solidFill>
                  <a:srgbClr val="8F99E7"/>
                </a:solidFill>
                <a:latin typeface="Aparajita"/>
                <a:ea typeface="Aparajita"/>
                <a:cs typeface="Aparajita"/>
                <a:sym typeface="Aparajita"/>
              </a:rPr>
              <a:t>MAKING GAMES USING OOPS</a:t>
            </a:r>
            <a:endParaRPr/>
          </a:p>
          <a:p>
            <a:pPr indent="-342900" lvl="0" marL="342900" rtl="0" algn="l">
              <a:lnSpc>
                <a:spcPct val="100000"/>
              </a:lnSpc>
              <a:spcBef>
                <a:spcPts val="0"/>
              </a:spcBef>
              <a:spcAft>
                <a:spcPts val="0"/>
              </a:spcAft>
              <a:buClr>
                <a:srgbClr val="8F99E7"/>
              </a:buClr>
              <a:buSzPts val="2000"/>
              <a:buAutoNum type="arabicPeriod"/>
            </a:pPr>
            <a:r>
              <a:rPr b="0" i="1" lang="en-US" sz="2000">
                <a:solidFill>
                  <a:srgbClr val="8F99E7"/>
                </a:solidFill>
                <a:latin typeface="Aparajita"/>
                <a:ea typeface="Aparajita"/>
                <a:cs typeface="Aparajita"/>
                <a:sym typeface="Aparajita"/>
              </a:rPr>
              <a:t>STRENGTHENING JAVA BASICS</a:t>
            </a:r>
            <a:endParaRPr/>
          </a:p>
          <a:p>
            <a:pPr indent="-342900" lvl="0" marL="342900" rtl="0" algn="l">
              <a:lnSpc>
                <a:spcPct val="100000"/>
              </a:lnSpc>
              <a:spcBef>
                <a:spcPts val="0"/>
              </a:spcBef>
              <a:spcAft>
                <a:spcPts val="0"/>
              </a:spcAft>
              <a:buClr>
                <a:srgbClr val="8F99E7"/>
              </a:buClr>
              <a:buSzPts val="2000"/>
              <a:buAutoNum type="arabicPeriod"/>
            </a:pPr>
            <a:r>
              <a:rPr b="0" i="1" lang="en-US" sz="2000">
                <a:solidFill>
                  <a:srgbClr val="8F99E7"/>
                </a:solidFill>
                <a:latin typeface="Aparajita"/>
                <a:ea typeface="Aparajita"/>
                <a:cs typeface="Aparajita"/>
                <a:sym typeface="Aparajita"/>
              </a:rPr>
              <a:t>LEARNING BASIC GAME DEVELOPMENT</a:t>
            </a:r>
            <a:endParaRPr/>
          </a:p>
          <a:p>
            <a:pPr indent="-215900" lvl="0" marL="342900" rtl="0" algn="l">
              <a:lnSpc>
                <a:spcPct val="100000"/>
              </a:lnSpc>
              <a:spcBef>
                <a:spcPts val="0"/>
              </a:spcBef>
              <a:spcAft>
                <a:spcPts val="0"/>
              </a:spcAft>
              <a:buClr>
                <a:schemeClr val="accent6"/>
              </a:buClr>
              <a:buSzPts val="2000"/>
              <a:buNone/>
            </a:pPr>
            <a:r>
              <a:t/>
            </a:r>
            <a:endParaRPr b="0" i="1" sz="2000">
              <a:solidFill>
                <a:srgbClr val="8F99E7"/>
              </a:solidFill>
              <a:latin typeface="Aparajita"/>
              <a:ea typeface="Aparajita"/>
              <a:cs typeface="Aparajita"/>
              <a:sym typeface="Aparajita"/>
            </a:endParaRPr>
          </a:p>
          <a:p>
            <a:pPr indent="-215900" lvl="0" marL="342900" rtl="0" algn="l">
              <a:lnSpc>
                <a:spcPct val="100000"/>
              </a:lnSpc>
              <a:spcBef>
                <a:spcPts val="0"/>
              </a:spcBef>
              <a:spcAft>
                <a:spcPts val="0"/>
              </a:spcAft>
              <a:buClr>
                <a:schemeClr val="accent6"/>
              </a:buClr>
              <a:buSzPts val="2000"/>
              <a:buNone/>
            </a:pPr>
            <a:r>
              <a:t/>
            </a:r>
            <a:endParaRPr b="0" i="1" sz="2000">
              <a:solidFill>
                <a:srgbClr val="8F99E7"/>
              </a:solidFill>
              <a:latin typeface="Aparajita"/>
              <a:ea typeface="Aparajita"/>
              <a:cs typeface="Aparajita"/>
              <a:sym typeface="Aparajita"/>
            </a:endParaRPr>
          </a:p>
        </p:txBody>
      </p:sp>
      <p:sp>
        <p:nvSpPr>
          <p:cNvPr id="315" name="Google Shape;315;p8"/>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6"/>
              </a:buClr>
              <a:buSzPts val="1500"/>
              <a:buNone/>
            </a:pPr>
            <a:r>
              <a:rPr lang="en-US"/>
              <a:t> </a:t>
            </a:r>
            <a:endParaRPr/>
          </a:p>
        </p:txBody>
      </p:sp>
      <p:sp>
        <p:nvSpPr>
          <p:cNvPr id="316" name="Google Shape;316;p8"/>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 </a:t>
            </a:r>
            <a:endParaRPr/>
          </a:p>
        </p:txBody>
      </p:sp>
      <p:sp>
        <p:nvSpPr>
          <p:cNvPr id="317" name="Google Shape;317;p8"/>
          <p:cNvSpPr txBox="1"/>
          <p:nvPr>
            <p:ph idx="2" type="body"/>
          </p:nvPr>
        </p:nvSpPr>
        <p:spPr>
          <a:xfrm>
            <a:off x="6687025" y="3442342"/>
            <a:ext cx="3741928" cy="3684588"/>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6"/>
              </a:buClr>
              <a:buSzPts val="1500"/>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9a7f7b5b7b_0_15"/>
          <p:cNvSpPr txBox="1"/>
          <p:nvPr>
            <p:ph type="title"/>
          </p:nvPr>
        </p:nvSpPr>
        <p:spPr>
          <a:xfrm>
            <a:off x="3986784" y="1243584"/>
            <a:ext cx="8165700" cy="76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Github link</a:t>
            </a:r>
            <a:endParaRPr/>
          </a:p>
        </p:txBody>
      </p:sp>
      <p:sp>
        <p:nvSpPr>
          <p:cNvPr id="323" name="Google Shape;323;g19a7f7b5b7b_0_15"/>
          <p:cNvSpPr txBox="1"/>
          <p:nvPr>
            <p:ph idx="1" type="body"/>
          </p:nvPr>
        </p:nvSpPr>
        <p:spPr>
          <a:xfrm>
            <a:off x="3977657" y="2330700"/>
            <a:ext cx="6501300" cy="41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https://github.com/ItzDivyanshu/Java-Game-Project</a:t>
            </a:r>
            <a:endParaRPr/>
          </a:p>
        </p:txBody>
      </p:sp>
      <p:sp>
        <p:nvSpPr>
          <p:cNvPr id="324" name="Google Shape;324;g19a7f7b5b7b_0_15"/>
          <p:cNvSpPr txBox="1"/>
          <p:nvPr>
            <p:ph idx="12" type="sldNum"/>
          </p:nvPr>
        </p:nvSpPr>
        <p:spPr>
          <a:xfrm>
            <a:off x="10945368" y="457200"/>
            <a:ext cx="987600" cy="27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2022-09-07T18:21:14Z</dcterms:created>
  <dc:creator>Mayank Saraf</dc:creator>
</cp:coreProperties>
</file>