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Business intelligence application software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Matthew Crosby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70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business application software?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Business application software is piece of software which is used to help a business create strategies for customers.</a:t>
            </a:r>
          </a:p>
          <a:p>
            <a:r>
              <a:rPr lang="en-GB" dirty="0" smtClean="0"/>
              <a:t>An example of software is Microsoft BI which is a CRM or Customer Relationship Management.</a:t>
            </a:r>
          </a:p>
          <a:p>
            <a:r>
              <a:rPr lang="en-GB" dirty="0" smtClean="0"/>
              <a:t>These allow for visual representations of data as well as allowing for increased profits and better customer relations.</a:t>
            </a:r>
          </a:p>
          <a:p>
            <a:r>
              <a:rPr lang="en-GB" dirty="0" smtClean="0"/>
              <a:t>The purpose of this type of software allow businesses to visualise data that they collect from clients. This allows for them to easily be able to analyse the data.</a:t>
            </a:r>
          </a:p>
          <a:p>
            <a:r>
              <a:rPr lang="en-GB" dirty="0" smtClean="0"/>
              <a:t>Also with Microsoft BI being under the same design as other Microsoft products, navigating and using the CRM should be as easy as other Microsoft software.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Microsoft BI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advantages of Microsoft BI include:</a:t>
            </a:r>
          </a:p>
          <a:p>
            <a:r>
              <a:rPr lang="en-GB" dirty="0" smtClean="0"/>
              <a:t>Microsoft BI visualises data from the business.</a:t>
            </a:r>
          </a:p>
          <a:p>
            <a:r>
              <a:rPr lang="en-GB" dirty="0" smtClean="0"/>
              <a:t>Compatibly to be able to use data from other pieces of software such as Google Analytics.</a:t>
            </a:r>
          </a:p>
          <a:p>
            <a:r>
              <a:rPr lang="en-GB" dirty="0" smtClean="0"/>
              <a:t>Certain permissions can be granted to certain users within the business meaning only some colleagues can view specific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41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 of </a:t>
            </a:r>
            <a:r>
              <a:rPr lang="en-GB" dirty="0"/>
              <a:t>Microsoft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Users will have to have previous knowledge to be able to use </a:t>
            </a:r>
            <a:r>
              <a:rPr lang="en-GB" dirty="0"/>
              <a:t>Microsoft </a:t>
            </a:r>
            <a:r>
              <a:rPr lang="en-GB" dirty="0" smtClean="0"/>
              <a:t>BI as it uses similar features and a similar layout.</a:t>
            </a:r>
          </a:p>
          <a:p>
            <a:r>
              <a:rPr lang="en-GB" dirty="0"/>
              <a:t>Microsoft </a:t>
            </a:r>
            <a:r>
              <a:rPr lang="en-GB" dirty="0" smtClean="0"/>
              <a:t>BI has a strong learning curve meaning it can take a while to understand how to use the software.</a:t>
            </a:r>
          </a:p>
          <a:p>
            <a:r>
              <a:rPr lang="en-GB" dirty="0" smtClean="0"/>
              <a:t>There is a 1GB limit per dataset so </a:t>
            </a:r>
            <a:r>
              <a:rPr lang="en-GB" dirty="0"/>
              <a:t>Microsoft </a:t>
            </a:r>
            <a:r>
              <a:rPr lang="en-GB" dirty="0" smtClean="0"/>
              <a:t>BI cannot handle large amounts of data.</a:t>
            </a:r>
          </a:p>
          <a:p>
            <a:r>
              <a:rPr lang="en-GB" dirty="0" smtClean="0"/>
              <a:t>Microsoft BI wont accept files </a:t>
            </a:r>
            <a:r>
              <a:rPr lang="en-GB" smtClean="0"/>
              <a:t>larger than 250MB.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438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</TotalTime>
  <Words>256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Business intelligence application software</vt:lpstr>
      <vt:lpstr>What Is business application software?</vt:lpstr>
      <vt:lpstr>Advantages of Microsoft BI</vt:lpstr>
      <vt:lpstr>Disadvantages of Microsoft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application software</dc:title>
  <dc:creator>Matthew Alan Crosby</dc:creator>
  <cp:lastModifiedBy>Matthew Alan Crosby</cp:lastModifiedBy>
  <cp:revision>2</cp:revision>
  <dcterms:created xsi:type="dcterms:W3CDTF">2019-02-06T11:40:13Z</dcterms:created>
  <dcterms:modified xsi:type="dcterms:W3CDTF">2019-02-06T11:52:47Z</dcterms:modified>
</cp:coreProperties>
</file>