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Artificial Intelligence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Crosby 10170652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79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Therapeutic </a:t>
            </a:r>
            <a:r>
              <a:rPr lang="en-US" dirty="0"/>
              <a:t>animal robots </a:t>
            </a:r>
            <a:r>
              <a:rPr lang="en-US" dirty="0" smtClean="0"/>
              <a:t>can </a:t>
            </a:r>
            <a:r>
              <a:rPr lang="en-US" dirty="0"/>
              <a:t>reduce blood pressure, reduce anxiety and help with social </a:t>
            </a:r>
            <a:r>
              <a:rPr lang="en-US" dirty="0" smtClean="0"/>
              <a:t>skills.</a:t>
            </a:r>
          </a:p>
          <a:p>
            <a:r>
              <a:rPr lang="en-US" dirty="0" smtClean="0"/>
              <a:t>Eliminate human fatigue.</a:t>
            </a:r>
          </a:p>
          <a:p>
            <a:r>
              <a:rPr lang="en-US" dirty="0" smtClean="0"/>
              <a:t>Data can be processed and faster by AI</a:t>
            </a:r>
          </a:p>
          <a:p>
            <a:r>
              <a:rPr lang="en-US" dirty="0" smtClean="0"/>
              <a:t>No chance of getting distracted.</a:t>
            </a:r>
          </a:p>
          <a:p>
            <a:r>
              <a:rPr lang="en-US" dirty="0" smtClean="0"/>
              <a:t>Can improve quality of life.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71" y="3299370"/>
            <a:ext cx="3038129" cy="2264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6967" y="5727469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(https</a:t>
            </a:r>
            <a:r>
              <a:rPr lang="en-GB" sz="900" dirty="0"/>
              <a:t>://</a:t>
            </a:r>
            <a:r>
              <a:rPr lang="en-GB" sz="900" dirty="0" smtClean="0"/>
              <a:t>media.wired.com/photos/5a72ad9dd8520d1deb145f61/master/pass/Guides_AI.jpg)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8795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can deal with tedious tasks.</a:t>
            </a:r>
          </a:p>
          <a:p>
            <a:r>
              <a:rPr lang="en-GB" dirty="0" smtClean="0"/>
              <a:t>This allows for people to focus on more creative tasks.</a:t>
            </a:r>
          </a:p>
          <a:p>
            <a:r>
              <a:rPr lang="en-GB" dirty="0" smtClean="0"/>
              <a:t>AI can make extremely fast decisions.</a:t>
            </a:r>
          </a:p>
          <a:p>
            <a:r>
              <a:rPr lang="en-GB" dirty="0" smtClean="0"/>
              <a:t>AI can help with exploration in places such as space, or the ocean.</a:t>
            </a:r>
          </a:p>
          <a:p>
            <a:r>
              <a:rPr lang="en-GB" dirty="0" smtClean="0"/>
              <a:t>AI can help/improve our daily lives. Such as Alexa or Google Assistant.</a:t>
            </a:r>
          </a:p>
          <a:p>
            <a:r>
              <a:rPr lang="en-GB" dirty="0" smtClean="0"/>
              <a:t>AI can learn of data we give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9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Patients can get diagnosed quicker saving money.</a:t>
            </a:r>
          </a:p>
          <a:p>
            <a:r>
              <a:rPr lang="en-GB" dirty="0" smtClean="0"/>
              <a:t>Can perform the same task over and over the exact same way.</a:t>
            </a:r>
          </a:p>
          <a:p>
            <a:r>
              <a:rPr lang="en-GB" dirty="0" smtClean="0"/>
              <a:t>The money saved from AI can help improve other areas.</a:t>
            </a:r>
          </a:p>
          <a:p>
            <a:r>
              <a:rPr lang="en-GB" dirty="0" smtClean="0"/>
              <a:t>AI can help people in the jobs they perform.</a:t>
            </a:r>
          </a:p>
          <a:p>
            <a:r>
              <a:rPr lang="en-GB" dirty="0" smtClean="0"/>
              <a:t>In the U.K productivity has increased by 25% thanks to AI.</a:t>
            </a:r>
          </a:p>
          <a:p>
            <a:r>
              <a:rPr lang="en-GB" dirty="0" smtClean="0"/>
              <a:t>AI is upgradable in every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2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learning.</a:t>
            </a:r>
          </a:p>
          <a:p>
            <a:r>
              <a:rPr lang="en-GB" dirty="0" smtClean="0"/>
              <a:t>Deep learning.</a:t>
            </a:r>
            <a:r>
              <a:rPr lang="en-GB" dirty="0"/>
              <a:t> </a:t>
            </a:r>
            <a:r>
              <a:rPr lang="en-GB" dirty="0" smtClean="0"/>
              <a:t>- This is possible thanks to 2.6 quintillion bytes of data every day being produced.</a:t>
            </a:r>
          </a:p>
          <a:p>
            <a:r>
              <a:rPr lang="en-GB" dirty="0" smtClean="0"/>
              <a:t>Ability to spot trends. E.g. popular Netflix shows.</a:t>
            </a:r>
          </a:p>
          <a:p>
            <a:r>
              <a:rPr lang="en-GB" dirty="0" smtClean="0"/>
              <a:t>Has natural language processing and understanding to speak in multiple languages.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 cost to create and maintain if the AI breaks.</a:t>
            </a:r>
          </a:p>
          <a:p>
            <a:r>
              <a:rPr lang="en-GB" dirty="0" smtClean="0"/>
              <a:t>The AI could get hacked. E.g. an AI saving lives could be hacked to do the opposite.</a:t>
            </a:r>
          </a:p>
          <a:p>
            <a:r>
              <a:rPr lang="en-GB" dirty="0" smtClean="0"/>
              <a:t>AI doesn’t have imagination or creativity.</a:t>
            </a:r>
          </a:p>
          <a:p>
            <a:r>
              <a:rPr lang="en-GB" dirty="0" smtClean="0"/>
              <a:t>Can cause unemployment.</a:t>
            </a:r>
          </a:p>
        </p:txBody>
      </p:sp>
    </p:spTree>
    <p:extLst>
      <p:ext uri="{BB962C8B-B14F-4D97-AF65-F5344CB8AC3E}">
        <p14:creationId xmlns:p14="http://schemas.microsoft.com/office/powerpoint/2010/main" val="94764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Artificial Intelligence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Artificial Intelligence (AI) is the idea </a:t>
            </a:r>
            <a:r>
              <a:rPr lang="en-GB" smtClean="0"/>
              <a:t>of </a:t>
            </a:r>
            <a:r>
              <a:rPr lang="en-GB" smtClean="0"/>
              <a:t>simulating intelligence </a:t>
            </a:r>
            <a:r>
              <a:rPr lang="en-GB" dirty="0" smtClean="0"/>
              <a:t>on a computer system by taking inputted data and trying to perform a task with maximum success.</a:t>
            </a:r>
          </a:p>
          <a:p>
            <a:r>
              <a:rPr lang="en-GB" dirty="0" smtClean="0"/>
              <a:t>Fields that use AI include:</a:t>
            </a:r>
          </a:p>
          <a:p>
            <a:r>
              <a:rPr lang="en-GB" dirty="0" smtClean="0"/>
              <a:t>Space companies. E.g. Nasa.</a:t>
            </a:r>
          </a:p>
          <a:p>
            <a:r>
              <a:rPr lang="en-GB" dirty="0" smtClean="0"/>
              <a:t>Hospitals.</a:t>
            </a:r>
          </a:p>
          <a:p>
            <a:r>
              <a:rPr lang="en-GB" dirty="0" smtClean="0"/>
              <a:t>Assembly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3864599"/>
            <a:ext cx="3803505" cy="2117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8080" y="6076604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(https</a:t>
            </a:r>
            <a:r>
              <a:rPr lang="en-GB" sz="900" dirty="0"/>
              <a:t>://</a:t>
            </a:r>
            <a:r>
              <a:rPr lang="en-GB" sz="900" dirty="0" smtClean="0"/>
              <a:t>www.extremetech.com/wp-content/uploads/2015/09/sat-ai-head-640x353.jpg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984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822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can AI converge with existing technology and how could it potentially replace them.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Many of us have a mobile phone, with some of the most popular </a:t>
            </a:r>
            <a:r>
              <a:rPr lang="en-US" dirty="0" smtClean="0"/>
              <a:t>running iOS and Android.</a:t>
            </a:r>
          </a:p>
          <a:p>
            <a:r>
              <a:rPr lang="en-US" dirty="0" smtClean="0"/>
              <a:t>These phones include cameras and microphones which can be utilized by software that also has an input of data to create a form of artificial intelligence.</a:t>
            </a:r>
          </a:p>
          <a:p>
            <a:r>
              <a:rPr lang="en-US" dirty="0"/>
              <a:t>The common AIs on phones include </a:t>
            </a:r>
            <a:r>
              <a:rPr lang="en-US" dirty="0" smtClean="0"/>
              <a:t>Google Assistant by Google LLC, Bixby </a:t>
            </a:r>
            <a:r>
              <a:rPr lang="en-US" dirty="0"/>
              <a:t>by Samsung</a:t>
            </a:r>
            <a:r>
              <a:rPr lang="en-US" baseline="30000" dirty="0"/>
              <a:t>©</a:t>
            </a:r>
            <a:r>
              <a:rPr lang="en-US" dirty="0"/>
              <a:t> and Siri by Apple</a:t>
            </a:r>
            <a:r>
              <a:rPr lang="en-US" baseline="30000" dirty="0" smtClean="0"/>
              <a:t>© </a:t>
            </a:r>
            <a:endParaRPr lang="en-US" dirty="0"/>
          </a:p>
          <a:p>
            <a:r>
              <a:rPr lang="en-US" dirty="0" smtClean="0"/>
              <a:t>These services use voice input, converting that to text and then searching the web for relevant information.</a:t>
            </a:r>
          </a:p>
          <a:p>
            <a:endParaRPr lang="en-US" dirty="0"/>
          </a:p>
          <a:p>
            <a:r>
              <a:rPr lang="en-US" dirty="0" smtClean="0"/>
              <a:t>AI is also changing the way we drive by allowing for driverless cars.</a:t>
            </a:r>
          </a:p>
          <a:p>
            <a:r>
              <a:rPr lang="en-US" dirty="0" smtClean="0"/>
              <a:t>An example of this is </a:t>
            </a:r>
            <a:r>
              <a:rPr lang="en-US" dirty="0" err="1" smtClean="0"/>
              <a:t>Nvidia</a:t>
            </a:r>
            <a:r>
              <a:rPr lang="en-US" dirty="0" smtClean="0"/>
              <a:t> Drive.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Other ways AI can converge are: Online shopping and music.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9471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did AI Affect us in the past?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 in the 1970s AI started making its way into medicine.</a:t>
            </a:r>
          </a:p>
          <a:p>
            <a:r>
              <a:rPr lang="en-GB" dirty="0" smtClean="0"/>
              <a:t>AI diagnosed but didn’t give an explanation of how it came to that conclusion so wasn’t trusted.</a:t>
            </a:r>
          </a:p>
          <a:p>
            <a:r>
              <a:rPr lang="en-US" dirty="0"/>
              <a:t>Clinical Decision Support Systems </a:t>
            </a:r>
            <a:r>
              <a:rPr lang="en-US" dirty="0" smtClean="0"/>
              <a:t>/ CDSSs were used to help doctors make a decision.</a:t>
            </a:r>
          </a:p>
          <a:p>
            <a:r>
              <a:rPr lang="en-US" dirty="0" smtClean="0"/>
              <a:t>A type of this was </a:t>
            </a:r>
            <a:r>
              <a:rPr lang="en-US" dirty="0"/>
              <a:t>MYCIN which focused on managing </a:t>
            </a:r>
            <a:r>
              <a:rPr lang="en-US" dirty="0" smtClean="0"/>
              <a:t>diseases within patients.</a:t>
            </a:r>
          </a:p>
          <a:p>
            <a:r>
              <a:rPr lang="en-US" dirty="0" smtClean="0"/>
              <a:t>Another was QRM which </a:t>
            </a:r>
            <a:r>
              <a:rPr lang="en-US" dirty="0"/>
              <a:t>would use a large database of categorized diseases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QRM </a:t>
            </a:r>
            <a:r>
              <a:rPr lang="en-US" dirty="0"/>
              <a:t>was unable to make a full determined </a:t>
            </a:r>
            <a:r>
              <a:rPr lang="en-US" dirty="0" smtClean="0"/>
              <a:t>diagnostic however.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04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AI affects us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modern AI system such as the da </a:t>
            </a:r>
            <a:r>
              <a:rPr lang="en-US" dirty="0" err="1" smtClean="0"/>
              <a:t>Vinvi</a:t>
            </a:r>
            <a:r>
              <a:rPr lang="en-US" dirty="0" smtClean="0"/>
              <a:t> </a:t>
            </a:r>
            <a:r>
              <a:rPr lang="en-US" dirty="0"/>
              <a:t>surgical robot </a:t>
            </a:r>
            <a:r>
              <a:rPr lang="en-US" dirty="0" smtClean="0"/>
              <a:t>could help perform surgery's.</a:t>
            </a:r>
            <a:endParaRPr lang="en-GB" dirty="0" smtClean="0"/>
          </a:p>
          <a:p>
            <a:r>
              <a:rPr lang="en-US" dirty="0" smtClean="0"/>
              <a:t>This AI has high precision and accuracy with cutting and stitching.</a:t>
            </a:r>
          </a:p>
          <a:p>
            <a:r>
              <a:rPr lang="en-US" dirty="0" smtClean="0"/>
              <a:t>Some AI like Google’s DeepMind can help to detect more than 50 eye conditions using retinal scans.</a:t>
            </a:r>
          </a:p>
          <a:p>
            <a:r>
              <a:rPr lang="en-US" dirty="0" smtClean="0"/>
              <a:t>Other AI can precisely give a patient the correct amount of treatment based on their records.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5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AI will affect us in 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could potentially perform full surgeries without human help.</a:t>
            </a:r>
          </a:p>
          <a:p>
            <a:r>
              <a:rPr lang="en-GB" dirty="0" smtClean="0"/>
              <a:t>AI could diagnose diseases in their early stages due to trends.</a:t>
            </a:r>
          </a:p>
          <a:p>
            <a:r>
              <a:rPr lang="en-GB" dirty="0" smtClean="0"/>
              <a:t>Cures and medicine could be obtained/discovered quicker.</a:t>
            </a:r>
          </a:p>
          <a:p>
            <a:r>
              <a:rPr lang="en-GB" dirty="0" smtClean="0"/>
              <a:t>Fully driverless cars without worry.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31825" y="6118169"/>
            <a:ext cx="46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(http</a:t>
            </a:r>
            <a:r>
              <a:rPr lang="en-GB" sz="900" dirty="0"/>
              <a:t>://</a:t>
            </a:r>
            <a:r>
              <a:rPr lang="en-GB" sz="900" dirty="0" smtClean="0"/>
              <a:t>www.ritsumei.ac.jp/research/radiant/eng/assets/img/robot_ai/story6/radiant-robot_ai-story6-img-04.gif)</a:t>
            </a:r>
            <a:endParaRPr lang="en-GB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07" y="3783970"/>
            <a:ext cx="3220649" cy="22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AI influences a specific industry or user </a:t>
            </a:r>
            <a:r>
              <a:rPr lang="en-US" dirty="0" smtClean="0"/>
              <a:t>group.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smtClean="0"/>
              <a:t>can </a:t>
            </a:r>
            <a:r>
              <a:rPr lang="en-US" dirty="0"/>
              <a:t>be applied to almost any industry no matter how complex the AI might be.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simple AI that sorts data could be implemented to a records company to help keep the information organized. </a:t>
            </a:r>
            <a:endParaRPr lang="en-US" dirty="0" smtClean="0"/>
          </a:p>
          <a:p>
            <a:r>
              <a:rPr lang="en-US" dirty="0" smtClean="0"/>
              <a:t>A company that would benefit from something like this is the medical industry with patient records.</a:t>
            </a:r>
          </a:p>
          <a:p>
            <a:r>
              <a:rPr lang="en-US" dirty="0"/>
              <a:t>IBM </a:t>
            </a:r>
            <a:r>
              <a:rPr lang="en-US" dirty="0" smtClean="0"/>
              <a:t>Watson can take structures and unstructured data to diagnose.</a:t>
            </a:r>
          </a:p>
          <a:p>
            <a:r>
              <a:rPr lang="en-US" dirty="0" smtClean="0"/>
              <a:t>This </a:t>
            </a:r>
            <a:r>
              <a:rPr lang="en-US" dirty="0"/>
              <a:t>would grant greater and faster medical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Currently the da </a:t>
            </a:r>
            <a:r>
              <a:rPr lang="en-US" dirty="0" err="1"/>
              <a:t>Vinvi</a:t>
            </a:r>
            <a:r>
              <a:rPr lang="en-US" dirty="0"/>
              <a:t> surgical robot </a:t>
            </a:r>
            <a:r>
              <a:rPr lang="en-US" dirty="0" smtClean="0"/>
              <a:t>is being used to </a:t>
            </a:r>
            <a:r>
              <a:rPr lang="en-US" dirty="0"/>
              <a:t>assist surgeons in complex </a:t>
            </a:r>
            <a:r>
              <a:rPr lang="en-US" dirty="0" smtClean="0"/>
              <a:t>surgery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05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Political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can reduce human error.</a:t>
            </a:r>
          </a:p>
          <a:p>
            <a:r>
              <a:rPr lang="en-GB" dirty="0" smtClean="0"/>
              <a:t>AI will help with the lost costs of the NHS cut of 2018</a:t>
            </a:r>
          </a:p>
          <a:p>
            <a:r>
              <a:rPr lang="en-GB" dirty="0" smtClean="0"/>
              <a:t>AI could change current health campaigns aimed at improving the quality of life.</a:t>
            </a:r>
          </a:p>
          <a:p>
            <a:r>
              <a:rPr lang="en-GB" dirty="0" smtClean="0"/>
              <a:t>An AI could turn out to be bias.</a:t>
            </a:r>
          </a:p>
          <a:p>
            <a:r>
              <a:rPr lang="en-GB" dirty="0" smtClean="0"/>
              <a:t>AI can also be used to help detect any threats that may alter systems such as hacks.</a:t>
            </a:r>
          </a:p>
          <a:p>
            <a:r>
              <a:rPr lang="en-GB" dirty="0" smtClean="0"/>
              <a:t>Of example was the ransomware hack on the NHS in 2017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15" y="4866058"/>
            <a:ext cx="4083280" cy="1707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1515" y="6573115"/>
            <a:ext cx="4679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(https</a:t>
            </a:r>
            <a:r>
              <a:rPr lang="en-GB" sz="800" dirty="0"/>
              <a:t>://</a:t>
            </a:r>
            <a:r>
              <a:rPr lang="en-GB" sz="800" dirty="0" smtClean="0"/>
              <a:t>blog-assets.hootsuite.com/wp-content/uploads/2015/03/human_robot600x250.png)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4783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Economic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expensive to </a:t>
            </a:r>
            <a:r>
              <a:rPr lang="en-US" dirty="0" smtClean="0"/>
              <a:t>produce.</a:t>
            </a:r>
          </a:p>
          <a:p>
            <a:r>
              <a:rPr lang="en-US" dirty="0" smtClean="0"/>
              <a:t>AI will </a:t>
            </a:r>
            <a:r>
              <a:rPr lang="en-US" dirty="0"/>
              <a:t>cut costs overtime leading to money being spend improving other </a:t>
            </a:r>
            <a:r>
              <a:rPr lang="en-US" dirty="0" smtClean="0"/>
              <a:t>fields.</a:t>
            </a:r>
          </a:p>
          <a:p>
            <a:r>
              <a:rPr lang="en-GB" dirty="0" smtClean="0"/>
              <a:t>AI will improve the amount of time a task would take saving costs.</a:t>
            </a:r>
          </a:p>
          <a:p>
            <a:r>
              <a:rPr lang="en-GB" dirty="0" smtClean="0"/>
              <a:t>The same version of AI can be introduced almost anywhere which will also save costs.</a:t>
            </a:r>
            <a:endParaRPr lang="en-GB" dirty="0"/>
          </a:p>
          <a:p>
            <a:r>
              <a:rPr lang="en-GB" dirty="0" smtClean="0"/>
              <a:t>Detecting a disease early can save a lot of money that treatment would cost.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5874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922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Artificial Intelligence</vt:lpstr>
      <vt:lpstr>What is Artificial Intelligence</vt:lpstr>
      <vt:lpstr>How can AI converge with existing technology and how could it potentially replace them. </vt:lpstr>
      <vt:lpstr>How did AI Affect us in the past?</vt:lpstr>
      <vt:lpstr>How AI affects us now</vt:lpstr>
      <vt:lpstr>How AI will affect us in the future?</vt:lpstr>
      <vt:lpstr>How AI influences a specific industry or user group.</vt:lpstr>
      <vt:lpstr>Political factors</vt:lpstr>
      <vt:lpstr>Economic factors</vt:lpstr>
      <vt:lpstr>Social factors</vt:lpstr>
      <vt:lpstr>Advantages of AI</vt:lpstr>
      <vt:lpstr>Benefits of AI</vt:lpstr>
      <vt:lpstr>Features of AI</vt:lpstr>
      <vt:lpstr>Disadvantages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Matthew Alan Crosby</dc:creator>
  <cp:lastModifiedBy>Matthew Alan Crosby</cp:lastModifiedBy>
  <cp:revision>14</cp:revision>
  <dcterms:created xsi:type="dcterms:W3CDTF">2019-02-02T19:16:12Z</dcterms:created>
  <dcterms:modified xsi:type="dcterms:W3CDTF">2019-02-06T10:03:16Z</dcterms:modified>
</cp:coreProperties>
</file>