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BCA6-C0D6-4A97-9540-9B209F97D356}"/>
              </a:ext>
            </a:extLst>
          </p:cNvPr>
          <p:cNvSpPr>
            <a:spLocks noGrp="1"/>
          </p:cNvSpPr>
          <p:nvPr>
            <p:ph type="ctrTitle"/>
          </p:nvPr>
        </p:nvSpPr>
        <p:spPr/>
        <p:txBody>
          <a:bodyPr/>
          <a:lstStyle/>
          <a:p>
            <a:r>
              <a:rPr lang="en-GB" dirty="0"/>
              <a:t>Lost Origins</a:t>
            </a:r>
          </a:p>
        </p:txBody>
      </p:sp>
      <p:sp>
        <p:nvSpPr>
          <p:cNvPr id="3" name="Subtitle 2">
            <a:extLst>
              <a:ext uri="{FF2B5EF4-FFF2-40B4-BE49-F238E27FC236}">
                <a16:creationId xmlns:a16="http://schemas.microsoft.com/office/drawing/2014/main" id="{1305D6CA-F716-41E5-B52A-3159C1F7263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3360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00D0-637B-4A9C-864D-91F78629C166}"/>
              </a:ext>
            </a:extLst>
          </p:cNvPr>
          <p:cNvSpPr>
            <a:spLocks noGrp="1"/>
          </p:cNvSpPr>
          <p:nvPr>
            <p:ph type="title"/>
          </p:nvPr>
        </p:nvSpPr>
        <p:spPr/>
        <p:txBody>
          <a:bodyPr/>
          <a:lstStyle/>
          <a:p>
            <a:r>
              <a:rPr lang="en-GB" dirty="0"/>
              <a:t>Feedback Form Link</a:t>
            </a:r>
          </a:p>
        </p:txBody>
      </p:sp>
      <p:sp>
        <p:nvSpPr>
          <p:cNvPr id="3" name="Content Placeholder 2">
            <a:extLst>
              <a:ext uri="{FF2B5EF4-FFF2-40B4-BE49-F238E27FC236}">
                <a16:creationId xmlns:a16="http://schemas.microsoft.com/office/drawing/2014/main" id="{4450305B-B7CB-44C0-80A8-62613EF36209}"/>
              </a:ext>
            </a:extLst>
          </p:cNvPr>
          <p:cNvSpPr>
            <a:spLocks noGrp="1"/>
          </p:cNvSpPr>
          <p:nvPr>
            <p:ph idx="1"/>
          </p:nvPr>
        </p:nvSpPr>
        <p:spPr/>
        <p:txBody>
          <a:bodyPr/>
          <a:lstStyle/>
          <a:p>
            <a:r>
              <a:rPr lang="en-GB" dirty="0"/>
              <a:t>https://docs.google.com/forms/d/e/1FAIpQLScDYGgoPm2_hk9Z3_Indttl8_SP9U4aujrFZbBHabgUULMimQ/viewform?usp=sf_link</a:t>
            </a:r>
          </a:p>
        </p:txBody>
      </p:sp>
    </p:spTree>
    <p:extLst>
      <p:ext uri="{BB962C8B-B14F-4D97-AF65-F5344CB8AC3E}">
        <p14:creationId xmlns:p14="http://schemas.microsoft.com/office/powerpoint/2010/main" val="195201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D4AD-19A7-40CE-9253-B355AF31BA58}"/>
              </a:ext>
            </a:extLst>
          </p:cNvPr>
          <p:cNvSpPr>
            <a:spLocks noGrp="1"/>
          </p:cNvSpPr>
          <p:nvPr>
            <p:ph type="title"/>
          </p:nvPr>
        </p:nvSpPr>
        <p:spPr/>
        <p:txBody>
          <a:bodyPr/>
          <a:lstStyle/>
          <a:p>
            <a:r>
              <a:rPr lang="en-GB" dirty="0"/>
              <a:t>Genre/Gameplay</a:t>
            </a:r>
          </a:p>
        </p:txBody>
      </p:sp>
      <p:sp>
        <p:nvSpPr>
          <p:cNvPr id="3" name="Content Placeholder 2">
            <a:extLst>
              <a:ext uri="{FF2B5EF4-FFF2-40B4-BE49-F238E27FC236}">
                <a16:creationId xmlns:a16="http://schemas.microsoft.com/office/drawing/2014/main" id="{0999CC49-E5C7-4645-BD62-A7990EBC9E10}"/>
              </a:ext>
            </a:extLst>
          </p:cNvPr>
          <p:cNvSpPr>
            <a:spLocks noGrp="1"/>
          </p:cNvSpPr>
          <p:nvPr>
            <p:ph idx="1"/>
          </p:nvPr>
        </p:nvSpPr>
        <p:spPr/>
        <p:txBody>
          <a:bodyPr>
            <a:normAutofit fontScale="92500" lnSpcReduction="10000"/>
          </a:bodyPr>
          <a:lstStyle/>
          <a:p>
            <a:r>
              <a:rPr lang="en-GB" dirty="0"/>
              <a:t>Lost Origins is a combination of a Role Playing Game and a Hack and Slash game. It emphasises combat to progress through the game.</a:t>
            </a:r>
          </a:p>
          <a:p>
            <a:r>
              <a:rPr lang="en-GB" dirty="0"/>
              <a:t>Features include:</a:t>
            </a:r>
          </a:p>
          <a:p>
            <a:r>
              <a:rPr lang="en-GB" dirty="0"/>
              <a:t>Looting System</a:t>
            </a:r>
          </a:p>
          <a:p>
            <a:r>
              <a:rPr lang="en-GB" dirty="0"/>
              <a:t>Equipment System</a:t>
            </a:r>
          </a:p>
          <a:p>
            <a:r>
              <a:rPr lang="en-GB" dirty="0"/>
              <a:t>Timer if the player wishes to beat their time</a:t>
            </a:r>
          </a:p>
          <a:p>
            <a:r>
              <a:rPr lang="en-GB" dirty="0"/>
              <a:t>Dodging and blocking system, both of these cost stamina.</a:t>
            </a:r>
          </a:p>
          <a:p>
            <a:r>
              <a:rPr lang="en-GB" dirty="0"/>
              <a:t>AI that will manoeuvre around objects and hide thanks to Environmental Query System</a:t>
            </a:r>
          </a:p>
          <a:p>
            <a:endParaRPr lang="en-GB" dirty="0"/>
          </a:p>
          <a:p>
            <a:r>
              <a:rPr lang="en-GB" dirty="0"/>
              <a:t>When enemies are killed a bar will fill, when this bar is full the boss portal will open.</a:t>
            </a:r>
          </a:p>
          <a:p>
            <a:endParaRPr lang="en-GB" dirty="0"/>
          </a:p>
        </p:txBody>
      </p:sp>
    </p:spTree>
    <p:extLst>
      <p:ext uri="{BB962C8B-B14F-4D97-AF65-F5344CB8AC3E}">
        <p14:creationId xmlns:p14="http://schemas.microsoft.com/office/powerpoint/2010/main" val="232672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98B4-7570-47F0-93C6-61666A226B07}"/>
              </a:ext>
            </a:extLst>
          </p:cNvPr>
          <p:cNvSpPr>
            <a:spLocks noGrp="1"/>
          </p:cNvSpPr>
          <p:nvPr>
            <p:ph type="title"/>
          </p:nvPr>
        </p:nvSpPr>
        <p:spPr/>
        <p:txBody>
          <a:bodyPr/>
          <a:lstStyle/>
          <a:p>
            <a:r>
              <a:rPr lang="en-GB" dirty="0"/>
              <a:t>Story</a:t>
            </a:r>
          </a:p>
        </p:txBody>
      </p:sp>
      <p:sp>
        <p:nvSpPr>
          <p:cNvPr id="3" name="Content Placeholder 2">
            <a:extLst>
              <a:ext uri="{FF2B5EF4-FFF2-40B4-BE49-F238E27FC236}">
                <a16:creationId xmlns:a16="http://schemas.microsoft.com/office/drawing/2014/main" id="{7ED0AB75-DDED-4E45-A5C0-0342A8CC5477}"/>
              </a:ext>
            </a:extLst>
          </p:cNvPr>
          <p:cNvSpPr>
            <a:spLocks noGrp="1"/>
          </p:cNvSpPr>
          <p:nvPr>
            <p:ph idx="1"/>
          </p:nvPr>
        </p:nvSpPr>
        <p:spPr/>
        <p:txBody>
          <a:bodyPr/>
          <a:lstStyle/>
          <a:p>
            <a:r>
              <a:rPr lang="en-GB" dirty="0"/>
              <a:t>Lost Origins is based on an island where two clans are at war for leadership. These being: </a:t>
            </a:r>
            <a:r>
              <a:rPr lang="en-GB" dirty="0" err="1"/>
              <a:t>Doomford</a:t>
            </a:r>
            <a:r>
              <a:rPr lang="en-GB" dirty="0"/>
              <a:t> and </a:t>
            </a:r>
            <a:r>
              <a:rPr lang="en-GB" dirty="0" err="1"/>
              <a:t>Ravenforge</a:t>
            </a:r>
            <a:r>
              <a:rPr lang="en-GB" dirty="0"/>
              <a:t>.</a:t>
            </a:r>
          </a:p>
          <a:p>
            <a:r>
              <a:rPr lang="en-GB" dirty="0"/>
              <a:t>The playable character called Magma was a gift send many years before to help aid the leader of </a:t>
            </a:r>
            <a:r>
              <a:rPr lang="en-GB" dirty="0" err="1"/>
              <a:t>Doomford</a:t>
            </a:r>
            <a:r>
              <a:rPr lang="en-GB" dirty="0"/>
              <a:t> with problems that will occur in the future.</a:t>
            </a:r>
          </a:p>
          <a:p>
            <a:r>
              <a:rPr lang="en-GB" dirty="0"/>
              <a:t>Magma later became the adopted son of the leader.</a:t>
            </a:r>
          </a:p>
          <a:p>
            <a:r>
              <a:rPr lang="en-GB" dirty="0"/>
              <a:t>One night members of </a:t>
            </a:r>
            <a:r>
              <a:rPr lang="en-GB" dirty="0" err="1"/>
              <a:t>Ravenforge</a:t>
            </a:r>
            <a:r>
              <a:rPr lang="en-GB" dirty="0"/>
              <a:t> came and killed the father.</a:t>
            </a:r>
          </a:p>
          <a:p>
            <a:r>
              <a:rPr lang="en-GB" dirty="0"/>
              <a:t>With the help of the war chief Magma will go to the village of </a:t>
            </a:r>
            <a:r>
              <a:rPr lang="en-GB" dirty="0" err="1"/>
              <a:t>Ravenforge</a:t>
            </a:r>
            <a:r>
              <a:rPr lang="en-GB" dirty="0"/>
              <a:t> and will take matters into his own hands.</a:t>
            </a:r>
          </a:p>
        </p:txBody>
      </p:sp>
    </p:spTree>
    <p:extLst>
      <p:ext uri="{BB962C8B-B14F-4D97-AF65-F5344CB8AC3E}">
        <p14:creationId xmlns:p14="http://schemas.microsoft.com/office/powerpoint/2010/main" val="418209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C556-8FBD-47F1-9846-0A5AA7747BB9}"/>
              </a:ext>
            </a:extLst>
          </p:cNvPr>
          <p:cNvSpPr>
            <a:spLocks noGrp="1"/>
          </p:cNvSpPr>
          <p:nvPr>
            <p:ph type="title"/>
          </p:nvPr>
        </p:nvSpPr>
        <p:spPr/>
        <p:txBody>
          <a:bodyPr/>
          <a:lstStyle/>
          <a:p>
            <a:r>
              <a:rPr lang="en-GB" dirty="0"/>
              <a:t>Characters</a:t>
            </a:r>
          </a:p>
        </p:txBody>
      </p:sp>
      <p:sp>
        <p:nvSpPr>
          <p:cNvPr id="3" name="Content Placeholder 2">
            <a:extLst>
              <a:ext uri="{FF2B5EF4-FFF2-40B4-BE49-F238E27FC236}">
                <a16:creationId xmlns:a16="http://schemas.microsoft.com/office/drawing/2014/main" id="{85B9C513-465A-4F38-8C99-96A560B01533}"/>
              </a:ext>
            </a:extLst>
          </p:cNvPr>
          <p:cNvSpPr>
            <a:spLocks noGrp="1"/>
          </p:cNvSpPr>
          <p:nvPr>
            <p:ph idx="1"/>
          </p:nvPr>
        </p:nvSpPr>
        <p:spPr/>
        <p:txBody>
          <a:bodyPr/>
          <a:lstStyle/>
          <a:p>
            <a:r>
              <a:rPr lang="en-GB" dirty="0"/>
              <a:t>Magma (Playable Character) – Magma has the skills needed to be able to posses both a sword and magic and thanks to training Magma has mastered the use of these to be able to face more than one opponent at the same time.</a:t>
            </a:r>
          </a:p>
          <a:p>
            <a:r>
              <a:rPr lang="en-GB" dirty="0"/>
              <a:t>War Chief – The War Chief is an interactable NPC that will teach the player how the game mechanics work and lead the player in the right direction to complete the game.</a:t>
            </a:r>
          </a:p>
          <a:p>
            <a:r>
              <a:rPr lang="en-GB" dirty="0"/>
              <a:t>Common Enemy – There are two types of common enemies, these being Swordsmen and Mages, these will posses the same skills as the player but instead of having the ability of both each enemy will either be a magic wielder or a sword wielder.</a:t>
            </a:r>
          </a:p>
          <a:p>
            <a:r>
              <a:rPr lang="en-GB" dirty="0" err="1"/>
              <a:t>Droghunter</a:t>
            </a:r>
            <a:r>
              <a:rPr lang="en-GB" dirty="0"/>
              <a:t> (Boss) – </a:t>
            </a:r>
            <a:r>
              <a:rPr lang="en-GB" dirty="0" err="1"/>
              <a:t>Droghunter</a:t>
            </a:r>
            <a:r>
              <a:rPr lang="en-GB" dirty="0"/>
              <a:t> is the main boss of the game, </a:t>
            </a:r>
            <a:r>
              <a:rPr lang="en-GB" dirty="0" err="1"/>
              <a:t>droghunter</a:t>
            </a:r>
            <a:r>
              <a:rPr lang="en-GB" dirty="0"/>
              <a:t> should be able to wield both magic and swords like the player can. He will have higher health and will deal more damage to the player.</a:t>
            </a:r>
          </a:p>
        </p:txBody>
      </p:sp>
    </p:spTree>
    <p:extLst>
      <p:ext uri="{BB962C8B-B14F-4D97-AF65-F5344CB8AC3E}">
        <p14:creationId xmlns:p14="http://schemas.microsoft.com/office/powerpoint/2010/main" val="3954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5815-4D93-4503-8063-8A553DE4A3E3}"/>
              </a:ext>
            </a:extLst>
          </p:cNvPr>
          <p:cNvSpPr>
            <a:spLocks noGrp="1"/>
          </p:cNvSpPr>
          <p:nvPr>
            <p:ph type="title"/>
          </p:nvPr>
        </p:nvSpPr>
        <p:spPr/>
        <p:txBody>
          <a:bodyPr/>
          <a:lstStyle/>
          <a:p>
            <a:r>
              <a:rPr lang="en-GB" dirty="0"/>
              <a:t>Levels</a:t>
            </a:r>
          </a:p>
        </p:txBody>
      </p:sp>
      <p:sp>
        <p:nvSpPr>
          <p:cNvPr id="3" name="Content Placeholder 2">
            <a:extLst>
              <a:ext uri="{FF2B5EF4-FFF2-40B4-BE49-F238E27FC236}">
                <a16:creationId xmlns:a16="http://schemas.microsoft.com/office/drawing/2014/main" id="{4D22C8F7-EED6-4B8D-9A81-3F1AFAD8E64E}"/>
              </a:ext>
            </a:extLst>
          </p:cNvPr>
          <p:cNvSpPr>
            <a:spLocks noGrp="1"/>
          </p:cNvSpPr>
          <p:nvPr>
            <p:ph idx="1"/>
          </p:nvPr>
        </p:nvSpPr>
        <p:spPr/>
        <p:txBody>
          <a:bodyPr/>
          <a:lstStyle/>
          <a:p>
            <a:r>
              <a:rPr lang="en-GB" dirty="0"/>
              <a:t>There are going to be at least two levels in Lost Origins, these levels being:</a:t>
            </a:r>
          </a:p>
          <a:p>
            <a:r>
              <a:rPr lang="en-GB" dirty="0"/>
              <a:t>The Forest – This is where the enemy village is located and this is where the player will learn how to play the game and will have to deal with most enemies to lead up to the boss fight. Here enemies will spawn in waves which the player will need to use dodges to avoid getting hit, from there the player will slowly take on each enemy. This level is made up of assets going from village assets to different nature assets.</a:t>
            </a:r>
          </a:p>
          <a:p>
            <a:r>
              <a:rPr lang="en-GB" dirty="0"/>
              <a:t>Raven Realm – This is where the main boss fight will take place, it is going to be themed based on a circular arena, this will give the player enough room to deal with enemies and the main boss without making the game impossible to beat.</a:t>
            </a:r>
          </a:p>
          <a:p>
            <a:endParaRPr lang="en-GB" dirty="0"/>
          </a:p>
        </p:txBody>
      </p:sp>
    </p:spTree>
    <p:extLst>
      <p:ext uri="{BB962C8B-B14F-4D97-AF65-F5344CB8AC3E}">
        <p14:creationId xmlns:p14="http://schemas.microsoft.com/office/powerpoint/2010/main" val="411830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72FD72-D0E9-4E7D-8AFE-4DA887D7D63E}"/>
              </a:ext>
            </a:extLst>
          </p:cNvPr>
          <p:cNvSpPr>
            <a:spLocks noGrp="1"/>
          </p:cNvSpPr>
          <p:nvPr>
            <p:ph type="title"/>
          </p:nvPr>
        </p:nvSpPr>
        <p:spPr>
          <a:xfrm>
            <a:off x="1063691" y="4049486"/>
            <a:ext cx="4825480" cy="1883228"/>
          </a:xfrm>
        </p:spPr>
        <p:txBody>
          <a:bodyPr anchor="ctr">
            <a:normAutofit/>
          </a:bodyPr>
          <a:lstStyle/>
          <a:p>
            <a:r>
              <a:rPr lang="en-GB" dirty="0">
                <a:solidFill>
                  <a:srgbClr val="FFFFFF"/>
                </a:solidFill>
              </a:rPr>
              <a:t>Art</a:t>
            </a:r>
          </a:p>
        </p:txBody>
      </p:sp>
      <p:pic>
        <p:nvPicPr>
          <p:cNvPr id="4" name="Picture 3" descr="Image result for witcher 3 concept art">
            <a:extLst>
              <a:ext uri="{FF2B5EF4-FFF2-40B4-BE49-F238E27FC236}">
                <a16:creationId xmlns:a16="http://schemas.microsoft.com/office/drawing/2014/main" id="{ACBD71E7-6812-4C1A-AC0F-3FCE6CFFA50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728492" y="484633"/>
            <a:ext cx="4832705" cy="2875460"/>
          </a:xfrm>
          <a:prstGeom prst="rect">
            <a:avLst/>
          </a:prstGeom>
          <a:noFill/>
        </p:spPr>
      </p:pic>
      <p:sp>
        <p:nvSpPr>
          <p:cNvPr id="3" name="Content Placeholder 2">
            <a:extLst>
              <a:ext uri="{FF2B5EF4-FFF2-40B4-BE49-F238E27FC236}">
                <a16:creationId xmlns:a16="http://schemas.microsoft.com/office/drawing/2014/main" id="{96126C1B-07F2-404F-83F3-A627337836A5}"/>
              </a:ext>
            </a:extLst>
          </p:cNvPr>
          <p:cNvSpPr>
            <a:spLocks noGrp="1"/>
          </p:cNvSpPr>
          <p:nvPr>
            <p:ph idx="1"/>
          </p:nvPr>
        </p:nvSpPr>
        <p:spPr>
          <a:xfrm>
            <a:off x="6338316" y="3647203"/>
            <a:ext cx="4846151" cy="2572622"/>
          </a:xfrm>
        </p:spPr>
        <p:txBody>
          <a:bodyPr>
            <a:normAutofit/>
          </a:bodyPr>
          <a:lstStyle/>
          <a:p>
            <a:pPr>
              <a:lnSpc>
                <a:spcPct val="90000"/>
              </a:lnSpc>
            </a:pPr>
            <a:r>
              <a:rPr lang="en-GB" sz="1400" dirty="0">
                <a:solidFill>
                  <a:srgbClr val="FFFFFF"/>
                </a:solidFill>
              </a:rPr>
              <a:t>The art style of the game will be based of assets from the unreal asset store.</a:t>
            </a:r>
          </a:p>
          <a:p>
            <a:pPr>
              <a:lnSpc>
                <a:spcPct val="90000"/>
              </a:lnSpc>
            </a:pPr>
            <a:r>
              <a:rPr lang="en-GB" sz="1400" dirty="0">
                <a:solidFill>
                  <a:srgbClr val="FFFFFF"/>
                </a:solidFill>
              </a:rPr>
              <a:t>These will be heavily influenced from games such as The Witcher series and The Elder Scrolls Series.</a:t>
            </a:r>
          </a:p>
          <a:p>
            <a:pPr>
              <a:lnSpc>
                <a:spcPct val="90000"/>
              </a:lnSpc>
            </a:pPr>
            <a:r>
              <a:rPr lang="en-GB" sz="1400" dirty="0">
                <a:solidFill>
                  <a:srgbClr val="FFFFFF"/>
                </a:solidFill>
              </a:rPr>
              <a:t>Other aspects of the game such as the UI will be made using Photoshop to create frames for UI items such as health bars, speech bubbles and icons.</a:t>
            </a:r>
          </a:p>
        </p:txBody>
      </p:sp>
      <p:pic>
        <p:nvPicPr>
          <p:cNvPr id="5" name="Picture 4">
            <a:extLst>
              <a:ext uri="{FF2B5EF4-FFF2-40B4-BE49-F238E27FC236}">
                <a16:creationId xmlns:a16="http://schemas.microsoft.com/office/drawing/2014/main" id="{87DFB9E8-30D7-4D54-8DA6-AACE3A1BC8A8}"/>
              </a:ext>
            </a:extLst>
          </p:cNvPr>
          <p:cNvPicPr>
            <a:picLocks noChangeAspect="1"/>
          </p:cNvPicPr>
          <p:nvPr/>
        </p:nvPicPr>
        <p:blipFill>
          <a:blip r:embed="rId3"/>
          <a:stretch>
            <a:fillRect/>
          </a:stretch>
        </p:blipFill>
        <p:spPr>
          <a:xfrm>
            <a:off x="801833" y="484633"/>
            <a:ext cx="4661676" cy="2843189"/>
          </a:xfrm>
          <a:prstGeom prst="rect">
            <a:avLst/>
          </a:prstGeom>
        </p:spPr>
      </p:pic>
    </p:spTree>
    <p:extLst>
      <p:ext uri="{BB962C8B-B14F-4D97-AF65-F5344CB8AC3E}">
        <p14:creationId xmlns:p14="http://schemas.microsoft.com/office/powerpoint/2010/main" val="368281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ADFD-0DF2-4AE2-B142-F336F5A8BE56}"/>
              </a:ext>
            </a:extLst>
          </p:cNvPr>
          <p:cNvSpPr>
            <a:spLocks noGrp="1"/>
          </p:cNvSpPr>
          <p:nvPr>
            <p:ph type="title"/>
          </p:nvPr>
        </p:nvSpPr>
        <p:spPr/>
        <p:txBody>
          <a:bodyPr/>
          <a:lstStyle/>
          <a:p>
            <a:r>
              <a:rPr lang="en-GB" dirty="0"/>
              <a:t>Sounds</a:t>
            </a:r>
          </a:p>
        </p:txBody>
      </p:sp>
      <p:sp>
        <p:nvSpPr>
          <p:cNvPr id="3" name="Content Placeholder 2">
            <a:extLst>
              <a:ext uri="{FF2B5EF4-FFF2-40B4-BE49-F238E27FC236}">
                <a16:creationId xmlns:a16="http://schemas.microsoft.com/office/drawing/2014/main" id="{44E9888C-1BD9-464A-8FF5-A2FE7D0BF979}"/>
              </a:ext>
            </a:extLst>
          </p:cNvPr>
          <p:cNvSpPr>
            <a:spLocks noGrp="1"/>
          </p:cNvSpPr>
          <p:nvPr>
            <p:ph idx="1"/>
          </p:nvPr>
        </p:nvSpPr>
        <p:spPr/>
        <p:txBody>
          <a:bodyPr>
            <a:normAutofit fontScale="92500"/>
          </a:bodyPr>
          <a:lstStyle/>
          <a:p>
            <a:r>
              <a:rPr lang="en-GB" dirty="0"/>
              <a:t>There will be many different sounds for different actions that will take place within the game, one of the main sounds within the game is the main music and ambient sounds that will play to try and drown out silence within the game. These sounds will be based upon a fantasy style.</a:t>
            </a:r>
          </a:p>
          <a:p>
            <a:r>
              <a:rPr lang="en-GB" dirty="0"/>
              <a:t>Other sounds include:</a:t>
            </a:r>
          </a:p>
          <a:p>
            <a:r>
              <a:rPr lang="en-GB" dirty="0"/>
              <a:t>The sound of the player getting hit, this is a type of sword slash sound that will only play on a hit.</a:t>
            </a:r>
          </a:p>
          <a:p>
            <a:r>
              <a:rPr lang="en-GB" dirty="0"/>
              <a:t>The sound of the sword swinging and not hitting anything.</a:t>
            </a:r>
          </a:p>
          <a:p>
            <a:r>
              <a:rPr lang="en-GB" dirty="0"/>
              <a:t>The sound of an enemy being attacked is currently the same sound as the sound made when the player is hit.</a:t>
            </a:r>
          </a:p>
          <a:p>
            <a:r>
              <a:rPr lang="en-GB" dirty="0"/>
              <a:t>Magic sounds for the different spells such as burning for fire, and a more holy sound for healing.</a:t>
            </a:r>
          </a:p>
        </p:txBody>
      </p:sp>
    </p:spTree>
    <p:extLst>
      <p:ext uri="{BB962C8B-B14F-4D97-AF65-F5344CB8AC3E}">
        <p14:creationId xmlns:p14="http://schemas.microsoft.com/office/powerpoint/2010/main" val="422039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5F13-C154-4BB4-B3EA-A9C855B487EC}"/>
              </a:ext>
            </a:extLst>
          </p:cNvPr>
          <p:cNvSpPr>
            <a:spLocks noGrp="1"/>
          </p:cNvSpPr>
          <p:nvPr>
            <p:ph type="title"/>
          </p:nvPr>
        </p:nvSpPr>
        <p:spPr/>
        <p:txBody>
          <a:bodyPr/>
          <a:lstStyle/>
          <a:p>
            <a:r>
              <a:rPr lang="en-GB" dirty="0"/>
              <a:t>User Interface</a:t>
            </a:r>
          </a:p>
        </p:txBody>
      </p:sp>
      <p:sp>
        <p:nvSpPr>
          <p:cNvPr id="3" name="Content Placeholder 2">
            <a:extLst>
              <a:ext uri="{FF2B5EF4-FFF2-40B4-BE49-F238E27FC236}">
                <a16:creationId xmlns:a16="http://schemas.microsoft.com/office/drawing/2014/main" id="{DEE5D4CF-B7AF-40B7-9A8C-3066E83E0F33}"/>
              </a:ext>
            </a:extLst>
          </p:cNvPr>
          <p:cNvSpPr>
            <a:spLocks noGrp="1"/>
          </p:cNvSpPr>
          <p:nvPr>
            <p:ph idx="1"/>
          </p:nvPr>
        </p:nvSpPr>
        <p:spPr/>
        <p:txBody>
          <a:bodyPr/>
          <a:lstStyle/>
          <a:p>
            <a:r>
              <a:rPr lang="en-GB" dirty="0"/>
              <a:t>The user interface will include different bars and items, these being: </a:t>
            </a:r>
          </a:p>
          <a:p>
            <a:r>
              <a:rPr lang="en-GB" dirty="0"/>
              <a:t>Health</a:t>
            </a:r>
          </a:p>
          <a:p>
            <a:r>
              <a:rPr lang="en-GB" dirty="0"/>
              <a:t>Mana </a:t>
            </a:r>
          </a:p>
          <a:p>
            <a:r>
              <a:rPr lang="en-GB" dirty="0"/>
              <a:t>Stamina</a:t>
            </a:r>
          </a:p>
          <a:p>
            <a:r>
              <a:rPr lang="en-GB" dirty="0"/>
              <a:t>An abilities and item section</a:t>
            </a:r>
          </a:p>
          <a:p>
            <a:r>
              <a:rPr lang="en-GB" dirty="0"/>
              <a:t>Interaction Prompt when talking to NPCs and bags.</a:t>
            </a:r>
          </a:p>
          <a:p>
            <a:r>
              <a:rPr lang="en-GB" dirty="0"/>
              <a:t>Speech bubbles when interacting with NPCs</a:t>
            </a:r>
          </a:p>
        </p:txBody>
      </p:sp>
      <p:pic>
        <p:nvPicPr>
          <p:cNvPr id="4" name="Picture 3">
            <a:extLst>
              <a:ext uri="{FF2B5EF4-FFF2-40B4-BE49-F238E27FC236}">
                <a16:creationId xmlns:a16="http://schemas.microsoft.com/office/drawing/2014/main" id="{BE0F1387-10AF-4098-A901-36F386B02F6F}"/>
              </a:ext>
            </a:extLst>
          </p:cNvPr>
          <p:cNvPicPr>
            <a:picLocks noChangeAspect="1"/>
          </p:cNvPicPr>
          <p:nvPr/>
        </p:nvPicPr>
        <p:blipFill rotWithShape="1">
          <a:blip r:embed="rId2"/>
          <a:srcRect b="9807"/>
          <a:stretch/>
        </p:blipFill>
        <p:spPr>
          <a:xfrm>
            <a:off x="7709483" y="3293366"/>
            <a:ext cx="4377695" cy="3117446"/>
          </a:xfrm>
          <a:prstGeom prst="rect">
            <a:avLst/>
          </a:prstGeom>
        </p:spPr>
      </p:pic>
    </p:spTree>
    <p:extLst>
      <p:ext uri="{BB962C8B-B14F-4D97-AF65-F5344CB8AC3E}">
        <p14:creationId xmlns:p14="http://schemas.microsoft.com/office/powerpoint/2010/main" val="306939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E23D-5C26-4197-8719-858BA4417C68}"/>
              </a:ext>
            </a:extLst>
          </p:cNvPr>
          <p:cNvSpPr>
            <a:spLocks noGrp="1"/>
          </p:cNvSpPr>
          <p:nvPr>
            <p:ph type="title"/>
          </p:nvPr>
        </p:nvSpPr>
        <p:spPr/>
        <p:txBody>
          <a:bodyPr/>
          <a:lstStyle/>
          <a:p>
            <a:r>
              <a:rPr lang="en-GB" dirty="0"/>
              <a:t>Controls</a:t>
            </a:r>
          </a:p>
        </p:txBody>
      </p:sp>
      <p:sp>
        <p:nvSpPr>
          <p:cNvPr id="3" name="Content Placeholder 2">
            <a:extLst>
              <a:ext uri="{FF2B5EF4-FFF2-40B4-BE49-F238E27FC236}">
                <a16:creationId xmlns:a16="http://schemas.microsoft.com/office/drawing/2014/main" id="{29DB3F9F-F29E-4348-B4A8-364E309E74CD}"/>
              </a:ext>
            </a:extLst>
          </p:cNvPr>
          <p:cNvSpPr>
            <a:spLocks noGrp="1"/>
          </p:cNvSpPr>
          <p:nvPr>
            <p:ph idx="1"/>
          </p:nvPr>
        </p:nvSpPr>
        <p:spPr/>
        <p:txBody>
          <a:bodyPr/>
          <a:lstStyle/>
          <a:p>
            <a:r>
              <a:rPr lang="en-GB" dirty="0"/>
              <a:t>The controls of the character will be similar to other games. The W key will cause the player to walk forward, the S key will cause the player to walk backwards, A and D will cause the player to move left and right.</a:t>
            </a:r>
          </a:p>
          <a:p>
            <a:r>
              <a:rPr lang="en-GB" dirty="0"/>
              <a:t>Pressing space will cause the character to roll</a:t>
            </a:r>
          </a:p>
          <a:p>
            <a:r>
              <a:rPr lang="en-GB" dirty="0"/>
              <a:t>Pressing space and shift will cause the character to jump</a:t>
            </a:r>
          </a:p>
          <a:p>
            <a:r>
              <a:rPr lang="en-GB" dirty="0"/>
              <a:t>There will be an interaction key</a:t>
            </a:r>
          </a:p>
          <a:p>
            <a:r>
              <a:rPr lang="en-GB" dirty="0"/>
              <a:t>There will also be an item use key, for example health potions</a:t>
            </a:r>
          </a:p>
          <a:p>
            <a:r>
              <a:rPr lang="en-GB" dirty="0"/>
              <a:t>Left click will be main attack and when combined with shift it will cause a heavy attack.</a:t>
            </a:r>
          </a:p>
          <a:p>
            <a:r>
              <a:rPr lang="en-GB" dirty="0"/>
              <a:t>Right click will be blocking.</a:t>
            </a:r>
          </a:p>
        </p:txBody>
      </p:sp>
    </p:spTree>
    <p:extLst>
      <p:ext uri="{BB962C8B-B14F-4D97-AF65-F5344CB8AC3E}">
        <p14:creationId xmlns:p14="http://schemas.microsoft.com/office/powerpoint/2010/main" val="1388322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131</TotalTime>
  <Words>893</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Lost Origins</vt:lpstr>
      <vt:lpstr>Genre/Gameplay</vt:lpstr>
      <vt:lpstr>Story</vt:lpstr>
      <vt:lpstr>Characters</vt:lpstr>
      <vt:lpstr>Levels</vt:lpstr>
      <vt:lpstr>Art</vt:lpstr>
      <vt:lpstr>Sounds</vt:lpstr>
      <vt:lpstr>User Interface</vt:lpstr>
      <vt:lpstr>Controls</vt:lpstr>
      <vt:lpstr>Feedback Form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Origins</dc:title>
  <dc:creator>Matthew Crosby</dc:creator>
  <cp:lastModifiedBy>Matthew Crosby</cp:lastModifiedBy>
  <cp:revision>9</cp:revision>
  <dcterms:created xsi:type="dcterms:W3CDTF">2019-05-14T13:32:14Z</dcterms:created>
  <dcterms:modified xsi:type="dcterms:W3CDTF">2019-05-15T09:37:54Z</dcterms:modified>
</cp:coreProperties>
</file>