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7"/>
  </p:notesMasterIdLst>
  <p:handoutMasterIdLst>
    <p:handoutMasterId r:id="rId18"/>
  </p:handoutMasterIdLst>
  <p:sldIdLst>
    <p:sldId id="256" r:id="rId5"/>
    <p:sldId id="275" r:id="rId6"/>
    <p:sldId id="276" r:id="rId7"/>
    <p:sldId id="273" r:id="rId8"/>
    <p:sldId id="267" r:id="rId9"/>
    <p:sldId id="272" r:id="rId10"/>
    <p:sldId id="274" r:id="rId11"/>
    <p:sldId id="257" r:id="rId12"/>
    <p:sldId id="268" r:id="rId13"/>
    <p:sldId id="269" r:id="rId14"/>
    <p:sldId id="277" r:id="rId15"/>
    <p:sldId id="278" r:id="rId16"/>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B016F16-ED67-4F0C-8ACD-B4579815B192}" v="178" dt="2018-07-04T23:43:54.989"/>
  </p1510:revLst>
</p1510:revInfo>
</file>

<file path=ppt/tableStyles.xml><?xml version="1.0" encoding="utf-8"?>
<a:tblStyleLst xmlns:a="http://schemas.openxmlformats.org/drawingml/2006/main" def="{6E25E649-3F16-4E02-A733-19D2CDBF48F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5274" autoAdjust="0"/>
  </p:normalViewPr>
  <p:slideViewPr>
    <p:cSldViewPr>
      <p:cViewPr varScale="1">
        <p:scale>
          <a:sx n="84" d="100"/>
          <a:sy n="84" d="100"/>
        </p:scale>
        <p:origin x="102" y="1170"/>
      </p:cViewPr>
      <p:guideLst>
        <p:guide pos="3839"/>
        <p:guide orient="horz" pos="2160"/>
      </p:guideLst>
    </p:cSldViewPr>
  </p:slideViewPr>
  <p:notesTextViewPr>
    <p:cViewPr>
      <p:scale>
        <a:sx n="1" d="1"/>
        <a:sy n="1" d="1"/>
      </p:scale>
      <p:origin x="0" y="0"/>
    </p:cViewPr>
  </p:notesTextViewPr>
  <p:notesViewPr>
    <p:cSldViewPr showGuides="1">
      <p:cViewPr varScale="1">
        <p:scale>
          <a:sx n="89" d="100"/>
          <a:sy n="89" d="100"/>
        </p:scale>
        <p:origin x="2040"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latinLnBrk="0">
              <a:defRPr lang="pt-PT" sz="1200"/>
            </a:lvl1pPr>
          </a:lstStyle>
          <a:p>
            <a:endParaRPr lang="pt-PT"/>
          </a:p>
        </p:txBody>
      </p:sp>
      <p:sp>
        <p:nvSpPr>
          <p:cNvPr id="3" name="Marcador de posição da Dat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latinLnBrk="0">
              <a:defRPr lang="pt-PT" sz="1200"/>
            </a:lvl1pPr>
          </a:lstStyle>
          <a:p>
            <a:fld id="{F693FD8E-37BB-40E7-945A-A1A9DC883EC6}" type="datetime1">
              <a:rPr lang="pt-PT" smtClean="0"/>
              <a:t>05/07/2018</a:t>
            </a:fld>
            <a:endParaRPr lang="pt-PT" dirty="0"/>
          </a:p>
        </p:txBody>
      </p:sp>
      <p:sp>
        <p:nvSpPr>
          <p:cNvPr id="4" name="Marcador de posição do Rodapé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latinLnBrk="0">
              <a:defRPr lang="pt-PT" sz="1200"/>
            </a:lvl1pPr>
          </a:lstStyle>
          <a:p>
            <a:endParaRPr lang="pt-PT"/>
          </a:p>
        </p:txBody>
      </p:sp>
      <p:sp>
        <p:nvSpPr>
          <p:cNvPr id="5" name="Marcador de posição do Número do Diapositivo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latinLnBrk="0">
              <a:defRPr lang="pt-PT" sz="1200"/>
            </a:lvl1pPr>
          </a:lstStyle>
          <a:p>
            <a:fld id="{A850423A-8BCE-448E-A97B-03A88B2B12C1}" type="slidenum">
              <a:rPr lang="pt-PT"/>
              <a:t>‹nº›</a:t>
            </a:fld>
            <a:endParaRPr lang="pt-PT"/>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latinLnBrk="0">
              <a:defRPr lang="pt-PT" sz="1200"/>
            </a:lvl1pPr>
          </a:lstStyle>
          <a:p>
            <a:endParaRPr lang="pt-PT"/>
          </a:p>
        </p:txBody>
      </p:sp>
      <p:sp>
        <p:nvSpPr>
          <p:cNvPr id="3" name="Marcador de posição da Data 2"/>
          <p:cNvSpPr>
            <a:spLocks noGrp="1"/>
          </p:cNvSpPr>
          <p:nvPr>
            <p:ph type="dt" idx="1"/>
          </p:nvPr>
        </p:nvSpPr>
        <p:spPr>
          <a:xfrm>
            <a:off x="3884613" y="0"/>
            <a:ext cx="2971800" cy="457200"/>
          </a:xfrm>
          <a:prstGeom prst="rect">
            <a:avLst/>
          </a:prstGeom>
        </p:spPr>
        <p:txBody>
          <a:bodyPr vert="horz" lIns="91440" tIns="45720" rIns="91440" bIns="45720" rtlCol="0"/>
          <a:lstStyle>
            <a:lvl1pPr algn="r" latinLnBrk="0">
              <a:defRPr lang="pt-PT" sz="1200"/>
            </a:lvl1pPr>
          </a:lstStyle>
          <a:p>
            <a:fld id="{EBA4BF21-96FC-40B4-BB78-2B5D34FF9C41}" type="datetime1">
              <a:rPr lang="pt-PT" smtClean="0"/>
              <a:pPr/>
              <a:t>05/07/2018</a:t>
            </a:fld>
            <a:endParaRPr lang="pt-PT" dirty="0"/>
          </a:p>
        </p:txBody>
      </p:sp>
      <p:sp>
        <p:nvSpPr>
          <p:cNvPr id="4" name="Marcador de posição do Diapositivo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pt-PT"/>
          </a:p>
        </p:txBody>
      </p:sp>
      <p:sp>
        <p:nvSpPr>
          <p:cNvPr id="5" name="Marcador de posição de Nota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pt-PT"/>
              <a:t>Clique para editar os estilos</a:t>
            </a:r>
          </a:p>
          <a:p>
            <a:pPr lvl="1"/>
            <a:r>
              <a:rPr lang="pt-PT"/>
              <a:t>Segundo nível</a:t>
            </a:r>
          </a:p>
          <a:p>
            <a:pPr lvl="2"/>
            <a:r>
              <a:rPr lang="pt-PT"/>
              <a:t>Terceiro nível</a:t>
            </a:r>
          </a:p>
          <a:p>
            <a:pPr lvl="3"/>
            <a:r>
              <a:rPr lang="pt-PT"/>
              <a:t>Quarto nível</a:t>
            </a:r>
          </a:p>
          <a:p>
            <a:pPr lvl="4"/>
            <a:r>
              <a:rPr lang="pt-PT"/>
              <a:t>Quinto nível</a:t>
            </a:r>
          </a:p>
        </p:txBody>
      </p:sp>
      <p:sp>
        <p:nvSpPr>
          <p:cNvPr id="6" name="Marcador de posição do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latinLnBrk="0">
              <a:defRPr lang="pt-PT" sz="1200"/>
            </a:lvl1pPr>
          </a:lstStyle>
          <a:p>
            <a:endParaRPr lang="pt-PT" dirty="0"/>
          </a:p>
        </p:txBody>
      </p:sp>
      <p:sp>
        <p:nvSpPr>
          <p:cNvPr id="7" name="Marcador de posição do Número do Diapositivo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latinLnBrk="0">
              <a:defRPr lang="pt-PT" sz="1200"/>
            </a:lvl1pPr>
          </a:lstStyle>
          <a:p>
            <a:fld id="{01F2A70B-78F2-4DCF-B53B-C990D2FAFB8A}" type="slidenum">
              <a:t>‹nº›</a:t>
            </a:fld>
            <a:endParaRPr lang="pt-PT"/>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lang="pt-PT" sz="1200" kern="1200">
        <a:solidFill>
          <a:schemeClr val="tx1"/>
        </a:solidFill>
        <a:latin typeface="+mn-lt"/>
        <a:ea typeface="+mn-ea"/>
        <a:cs typeface="+mn-cs"/>
      </a:defRPr>
    </a:lvl1pPr>
    <a:lvl2pPr marL="457200" algn="l" defTabSz="914400" rtl="0" eaLnBrk="1" latinLnBrk="0" hangingPunct="1">
      <a:defRPr lang="pt-PT" sz="1200" kern="1200">
        <a:solidFill>
          <a:schemeClr val="tx1"/>
        </a:solidFill>
        <a:latin typeface="+mn-lt"/>
        <a:ea typeface="+mn-ea"/>
        <a:cs typeface="+mn-cs"/>
      </a:defRPr>
    </a:lvl2pPr>
    <a:lvl3pPr marL="914400" algn="l" defTabSz="914400" rtl="0" eaLnBrk="1" latinLnBrk="0" hangingPunct="1">
      <a:defRPr lang="pt-PT" sz="1200" kern="1200">
        <a:solidFill>
          <a:schemeClr val="tx1"/>
        </a:solidFill>
        <a:latin typeface="+mn-lt"/>
        <a:ea typeface="+mn-ea"/>
        <a:cs typeface="+mn-cs"/>
      </a:defRPr>
    </a:lvl3pPr>
    <a:lvl4pPr marL="1371600" algn="l" defTabSz="914400" rtl="0" eaLnBrk="1" latinLnBrk="0" hangingPunct="1">
      <a:defRPr lang="pt-PT" sz="1200" kern="1200">
        <a:solidFill>
          <a:schemeClr val="tx1"/>
        </a:solidFill>
        <a:latin typeface="+mn-lt"/>
        <a:ea typeface="+mn-ea"/>
        <a:cs typeface="+mn-cs"/>
      </a:defRPr>
    </a:lvl4pPr>
    <a:lvl5pPr marL="1828800" algn="l" defTabSz="914400" rtl="0" eaLnBrk="1" latinLnBrk="0" hangingPunct="1">
      <a:defRPr lang="pt-PT" sz="1200" kern="1200">
        <a:solidFill>
          <a:schemeClr val="tx1"/>
        </a:solidFill>
        <a:latin typeface="+mn-lt"/>
        <a:ea typeface="+mn-ea"/>
        <a:cs typeface="+mn-cs"/>
      </a:defRPr>
    </a:lvl5pPr>
    <a:lvl6pPr marL="2286000" algn="l" defTabSz="914400" rtl="0" eaLnBrk="1" latinLnBrk="0" hangingPunct="1">
      <a:defRPr lang="pt-PT" sz="1200" kern="1200">
        <a:solidFill>
          <a:schemeClr val="tx1"/>
        </a:solidFill>
        <a:latin typeface="+mn-lt"/>
        <a:ea typeface="+mn-ea"/>
        <a:cs typeface="+mn-cs"/>
      </a:defRPr>
    </a:lvl6pPr>
    <a:lvl7pPr marL="2743200" algn="l" defTabSz="914400" rtl="0" eaLnBrk="1" latinLnBrk="0" hangingPunct="1">
      <a:defRPr lang="pt-PT" sz="1200" kern="1200">
        <a:solidFill>
          <a:schemeClr val="tx1"/>
        </a:solidFill>
        <a:latin typeface="+mn-lt"/>
        <a:ea typeface="+mn-ea"/>
        <a:cs typeface="+mn-cs"/>
      </a:defRPr>
    </a:lvl7pPr>
    <a:lvl8pPr marL="3200400" algn="l" defTabSz="914400" rtl="0" eaLnBrk="1" latinLnBrk="0" hangingPunct="1">
      <a:defRPr lang="pt-PT" sz="1200" kern="1200">
        <a:solidFill>
          <a:schemeClr val="tx1"/>
        </a:solidFill>
        <a:latin typeface="+mn-lt"/>
        <a:ea typeface="+mn-ea"/>
        <a:cs typeface="+mn-cs"/>
      </a:defRPr>
    </a:lvl8pPr>
    <a:lvl9pPr marL="3657600" algn="l" defTabSz="914400" rtl="0" eaLnBrk="1" latinLnBrk="0" hangingPunct="1">
      <a:defRPr lang="pt-PT"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pt-BR"/>
              <a:t>Bom dia a todo o júri, bom dia colegas, o meu nome é Rafael, e o meu nome é Bruno, somos alunos representantes da escola Secundária José Saramago, e vamos dar a introdução à apresentação do nosso projeto de aptidão profissional, Vigillance, cujo foi desenvolvido no âmbito do Curso Profissional de Gestão e Programação de Sistemas Informáticos.</a:t>
            </a:r>
            <a:endParaRPr lang="en-US"/>
          </a:p>
        </p:txBody>
      </p:sp>
      <p:sp>
        <p:nvSpPr>
          <p:cNvPr id="4" name="Marcador de Posição do Número do Diapositivo 3"/>
          <p:cNvSpPr>
            <a:spLocks noGrp="1"/>
          </p:cNvSpPr>
          <p:nvPr>
            <p:ph type="sldNum" sz="quarter" idx="10"/>
          </p:nvPr>
        </p:nvSpPr>
        <p:spPr/>
        <p:txBody>
          <a:bodyPr/>
          <a:lstStyle/>
          <a:p>
            <a:fld id="{01F2A70B-78F2-4DCF-B53B-C990D2FAFB8A}" type="slidenum">
              <a:rPr lang="pt-PT"/>
              <a:t>1</a:t>
            </a:fld>
            <a:endParaRPr lang="pt-PT"/>
          </a:p>
        </p:txBody>
      </p:sp>
    </p:spTree>
    <p:extLst>
      <p:ext uri="{BB962C8B-B14F-4D97-AF65-F5344CB8AC3E}">
        <p14:creationId xmlns:p14="http://schemas.microsoft.com/office/powerpoint/2010/main" val="36739226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pt-BR"/>
              <a:t>No principio de tudo, pensamos que o objetivo da PAP seria construir um projeto com algum nível de programação.</a:t>
            </a:r>
            <a:br>
              <a:rPr lang="pt-BR" dirty="0"/>
            </a:br>
            <a:r>
              <a:rPr lang="pt-BR"/>
              <a:t>Durante a escolha do tema do projeto, pensamos num sistema com cartões magnéticos, na criação de um jogo e a criação do site com API's com interatividade para com o cliente, mas não escolhemos nenhuma destas.</a:t>
            </a:r>
            <a:endParaRPr lang="pt-PT" dirty="0"/>
          </a:p>
          <a:p>
            <a:br>
              <a:rPr lang="pt-PT" dirty="0">
                <a:ea typeface="+mn-lt"/>
                <a:cs typeface="+mn-lt"/>
              </a:rPr>
            </a:br>
            <a:r>
              <a:rPr lang="pt-BR"/>
              <a:t>O nosso projeto é um sistema de videovigilância. Esta ideia surgiu-nos pois queriamos pôr em prática técnicas interessantes na programação base já aprendida, e também criar um sistema que fosse util no dia-a-dia, e acessível por todos.</a:t>
            </a:r>
            <a:br>
              <a:rPr lang="pt-BR" dirty="0"/>
            </a:br>
            <a:br>
              <a:rPr lang="pt-BR" dirty="0"/>
            </a:br>
            <a:r>
              <a:rPr lang="pt-BR"/>
              <a:t>A razão da existência deste sistema abranje desde vigiar o seu bebé, o seu cão, a sua casa, quarto, cozinha, até o seu local de trabalho, o que é útil para qualquer um.</a:t>
            </a:r>
            <a:endParaRPr lang="pt-PT" dirty="0"/>
          </a:p>
          <a:p>
            <a:br>
              <a:rPr lang="pt-PT" dirty="0"/>
            </a:br>
            <a:r>
              <a:rPr lang="pt-BR"/>
              <a:t>Procurámos assim, realizar um projeto com interatividade ao cliente, e útil para o mesmo.</a:t>
            </a:r>
            <a:endParaRPr lang="pt-PT"/>
          </a:p>
          <a:p>
            <a:endParaRPr lang="en-US" dirty="0">
              <a:latin typeface="Calibri"/>
              <a:cs typeface="Calibri"/>
            </a:endParaRPr>
          </a:p>
        </p:txBody>
      </p:sp>
      <p:sp>
        <p:nvSpPr>
          <p:cNvPr id="4" name="Marcador de Posição do Número do Diapositivo 3"/>
          <p:cNvSpPr>
            <a:spLocks noGrp="1"/>
          </p:cNvSpPr>
          <p:nvPr>
            <p:ph type="sldNum" sz="quarter" idx="10"/>
          </p:nvPr>
        </p:nvSpPr>
        <p:spPr/>
        <p:txBody>
          <a:bodyPr/>
          <a:lstStyle/>
          <a:p>
            <a:fld id="{01F2A70B-78F2-4DCF-B53B-C990D2FAFB8A}" type="slidenum">
              <a:rPr lang="pt-PT"/>
              <a:t>2</a:t>
            </a:fld>
            <a:endParaRPr lang="pt-PT"/>
          </a:p>
        </p:txBody>
      </p:sp>
    </p:spTree>
    <p:extLst>
      <p:ext uri="{BB962C8B-B14F-4D97-AF65-F5344CB8AC3E}">
        <p14:creationId xmlns:p14="http://schemas.microsoft.com/office/powerpoint/2010/main" val="41420055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pt-BR"/>
              <a:t>Como dissemos há pouco, o nosso projeto consiste em duas partes: Website bla bla, aplicação blabla.</a:t>
            </a:r>
            <a:endParaRPr lang="pt-PT" dirty="0"/>
          </a:p>
          <a:p>
            <a:br>
              <a:rPr lang="pt-PT" dirty="0"/>
            </a:br>
            <a:r>
              <a:rPr lang="pt-BR"/>
              <a:t>Durante a realização do nosso trabalho, utilizamos diversas linguagens de programação bem como HTML, CSS, Javascript, PHP e MySql para as bases de dados, isto relativamente ao website e C# relativamente à aplicação. </a:t>
            </a:r>
            <a:endParaRPr lang="pt-PT" dirty="0"/>
          </a:p>
          <a:p>
            <a:endParaRPr lang="en-US" dirty="0">
              <a:latin typeface="Calibri"/>
              <a:cs typeface="Calibri"/>
            </a:endParaRPr>
          </a:p>
        </p:txBody>
      </p:sp>
      <p:sp>
        <p:nvSpPr>
          <p:cNvPr id="4" name="Marcador de Posição do Número do Diapositivo 3"/>
          <p:cNvSpPr>
            <a:spLocks noGrp="1"/>
          </p:cNvSpPr>
          <p:nvPr>
            <p:ph type="sldNum" sz="quarter" idx="10"/>
          </p:nvPr>
        </p:nvSpPr>
        <p:spPr/>
        <p:txBody>
          <a:bodyPr/>
          <a:lstStyle/>
          <a:p>
            <a:fld id="{01F2A70B-78F2-4DCF-B53B-C990D2FAFB8A}" type="slidenum">
              <a:rPr lang="pt-PT"/>
              <a:t>7</a:t>
            </a:fld>
            <a:endParaRPr lang="pt-PT"/>
          </a:p>
        </p:txBody>
      </p:sp>
    </p:spTree>
    <p:extLst>
      <p:ext uri="{BB962C8B-B14F-4D97-AF65-F5344CB8AC3E}">
        <p14:creationId xmlns:p14="http://schemas.microsoft.com/office/powerpoint/2010/main" val="38353819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pt-BR"/>
              <a:t>Ler PPT</a:t>
            </a:r>
            <a:endParaRPr lang="pt-PT" dirty="0"/>
          </a:p>
          <a:p>
            <a:endParaRPr lang="pt-PT" dirty="0"/>
          </a:p>
          <a:p>
            <a:r>
              <a:rPr lang="pt-BR"/>
              <a:t>(extenção) Também tem a funcionalidade de assistir aos registos relacionados com a sua atividade tanto no website tanto na aplicação, e a possibilidade de ver as câmaras que foram introduzidas na aplicação.</a:t>
            </a:r>
            <a:endParaRPr lang="pt-PT" dirty="0"/>
          </a:p>
          <a:p>
            <a:endParaRPr lang="en-US" dirty="0">
              <a:latin typeface="Calibri"/>
              <a:cs typeface="Calibri"/>
            </a:endParaRPr>
          </a:p>
        </p:txBody>
      </p:sp>
      <p:sp>
        <p:nvSpPr>
          <p:cNvPr id="4" name="Marcador de Posição do Número do Diapositivo 3"/>
          <p:cNvSpPr>
            <a:spLocks noGrp="1"/>
          </p:cNvSpPr>
          <p:nvPr>
            <p:ph type="sldNum" sz="quarter" idx="10"/>
          </p:nvPr>
        </p:nvSpPr>
        <p:spPr/>
        <p:txBody>
          <a:bodyPr/>
          <a:lstStyle/>
          <a:p>
            <a:fld id="{01F2A70B-78F2-4DCF-B53B-C990D2FAFB8A}" type="slidenum">
              <a:rPr lang="pt-PT"/>
              <a:t>8</a:t>
            </a:fld>
            <a:endParaRPr lang="pt-PT"/>
          </a:p>
        </p:txBody>
      </p:sp>
    </p:spTree>
    <p:extLst>
      <p:ext uri="{BB962C8B-B14F-4D97-AF65-F5344CB8AC3E}">
        <p14:creationId xmlns:p14="http://schemas.microsoft.com/office/powerpoint/2010/main" val="8639339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pt-BR"/>
              <a:t>Agora vou apresentar o nosso website.</a:t>
            </a:r>
            <a:br>
              <a:rPr lang="pt-BR" dirty="0"/>
            </a:br>
            <a:br>
              <a:rPr lang="pt-BR" dirty="0"/>
            </a:br>
            <a:r>
              <a:rPr lang="pt-BR"/>
              <a:t>Website – Sitio de conhecimento da nossa empresa, Quem somos, o nosso produto e público-alvo.</a:t>
            </a:r>
            <a:endParaRPr lang="pt-PT" dirty="0"/>
          </a:p>
          <a:p>
            <a:br>
              <a:rPr lang="pt-PT" dirty="0"/>
            </a:br>
            <a:endParaRPr lang="pt-PT" dirty="0"/>
          </a:p>
          <a:p>
            <a:endParaRPr lang="en-US" dirty="0">
              <a:latin typeface="Calibri"/>
              <a:cs typeface="Calibri"/>
            </a:endParaRPr>
          </a:p>
        </p:txBody>
      </p:sp>
      <p:sp>
        <p:nvSpPr>
          <p:cNvPr id="4" name="Marcador de Posição do Número do Diapositivo 3"/>
          <p:cNvSpPr>
            <a:spLocks noGrp="1"/>
          </p:cNvSpPr>
          <p:nvPr>
            <p:ph type="sldNum" sz="quarter" idx="10"/>
          </p:nvPr>
        </p:nvSpPr>
        <p:spPr/>
        <p:txBody>
          <a:bodyPr/>
          <a:lstStyle/>
          <a:p>
            <a:fld id="{01F2A70B-78F2-4DCF-B53B-C990D2FAFB8A}" type="slidenum">
              <a:rPr lang="pt-PT"/>
              <a:t>9</a:t>
            </a:fld>
            <a:endParaRPr lang="pt-PT"/>
          </a:p>
        </p:txBody>
      </p:sp>
    </p:spTree>
    <p:extLst>
      <p:ext uri="{BB962C8B-B14F-4D97-AF65-F5344CB8AC3E}">
        <p14:creationId xmlns:p14="http://schemas.microsoft.com/office/powerpoint/2010/main" val="37149900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pt-BR"/>
              <a:t>(PERGUNTA se o juri quer que faças algum registo e isso, também vamos andar a mostrar a base de dados)</a:t>
            </a:r>
            <a:endParaRPr lang="pt-PT" dirty="0"/>
          </a:p>
          <a:p>
            <a:r>
              <a:rPr lang="pt-BR"/>
              <a:t>Achamos que a elaboração do projeto foi concluída com bastante satisfação, visto que foram superados os objetivos propostos, embora tenham existido dificuldades em algumas partes do seu desenvolvimento, mas acabando por ser muito enriquecedor, e desafiador.</a:t>
            </a:r>
            <a:endParaRPr lang="pt-PT" dirty="0"/>
          </a:p>
          <a:p>
            <a:r>
              <a:rPr lang="pt-BR" dirty="0"/>
              <a:t> </a:t>
            </a:r>
            <a:endParaRPr lang="pt-PT" dirty="0"/>
          </a:p>
          <a:p>
            <a:r>
              <a:rPr lang="pt-BR"/>
              <a:t>O projeto de aptidão profissional ajudou a aumentar o nível de capacidade base de programação de cada um, levando-nos a perceber que o mundo da informática é bastante amplo e diversificado, existindo várias formas de chegar ao resultado que é pretendido.</a:t>
            </a:r>
            <a:endParaRPr lang="pt-PT" dirty="0"/>
          </a:p>
          <a:p>
            <a:br>
              <a:rPr lang="pt-PT" dirty="0"/>
            </a:br>
            <a:r>
              <a:rPr lang="pt-BR"/>
              <a:t>Por fim, queremos agradecer a todos os professores que nos deram aulas e também a todos os nossos colegas.</a:t>
            </a:r>
            <a:endParaRPr lang="pt-PT"/>
          </a:p>
          <a:p>
            <a:endParaRPr lang="en-US" dirty="0">
              <a:latin typeface="Calibri"/>
              <a:cs typeface="Calibri"/>
            </a:endParaRPr>
          </a:p>
        </p:txBody>
      </p:sp>
      <p:sp>
        <p:nvSpPr>
          <p:cNvPr id="4" name="Marcador de Posição do Número do Diapositivo 3"/>
          <p:cNvSpPr>
            <a:spLocks noGrp="1"/>
          </p:cNvSpPr>
          <p:nvPr>
            <p:ph type="sldNum" sz="quarter" idx="10"/>
          </p:nvPr>
        </p:nvSpPr>
        <p:spPr/>
        <p:txBody>
          <a:bodyPr/>
          <a:lstStyle/>
          <a:p>
            <a:fld id="{01F2A70B-78F2-4DCF-B53B-C990D2FAFB8A}" type="slidenum">
              <a:rPr lang="pt-PT"/>
              <a:t>‹nº›</a:t>
            </a:fld>
            <a:endParaRPr lang="pt-PT"/>
          </a:p>
        </p:txBody>
      </p:sp>
    </p:spTree>
    <p:extLst>
      <p:ext uri="{BB962C8B-B14F-4D97-AF65-F5344CB8AC3E}">
        <p14:creationId xmlns:p14="http://schemas.microsoft.com/office/powerpoint/2010/main" val="22589649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o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2413" y="1905000"/>
            <a:ext cx="9144000" cy="2667000"/>
          </a:xfrm>
        </p:spPr>
        <p:txBody>
          <a:bodyPr>
            <a:noAutofit/>
          </a:bodyPr>
          <a:lstStyle>
            <a:lvl1pPr latinLnBrk="0">
              <a:defRPr lang="pt-PT" sz="5400"/>
            </a:lvl1pPr>
          </a:lstStyle>
          <a:p>
            <a:r>
              <a:rPr lang="pt-PT"/>
              <a:t>Clique para editar o estilo</a:t>
            </a:r>
          </a:p>
        </p:txBody>
      </p:sp>
      <p:sp>
        <p:nvSpPr>
          <p:cNvPr id="3" name="Subtítulo 2"/>
          <p:cNvSpPr>
            <a:spLocks noGrp="1"/>
          </p:cNvSpPr>
          <p:nvPr>
            <p:ph type="subTitle" idx="1"/>
          </p:nvPr>
        </p:nvSpPr>
        <p:spPr>
          <a:xfrm>
            <a:off x="1522413" y="5105400"/>
            <a:ext cx="9143999" cy="1066800"/>
          </a:xfrm>
        </p:spPr>
        <p:txBody>
          <a:bodyPr/>
          <a:lstStyle>
            <a:lvl1pPr marL="0" indent="0" algn="l" latinLnBrk="0">
              <a:spcBef>
                <a:spcPts val="0"/>
              </a:spcBef>
              <a:buNone/>
              <a:defRPr lang="pt-PT">
                <a:solidFill>
                  <a:schemeClr val="tx1">
                    <a:tint val="75000"/>
                  </a:schemeClr>
                </a:solidFill>
              </a:defRPr>
            </a:lvl1pPr>
            <a:lvl2pPr marL="457200" indent="0" algn="ctr" latinLnBrk="0">
              <a:buNone/>
              <a:defRPr lang="pt-PT">
                <a:solidFill>
                  <a:schemeClr val="tx1">
                    <a:tint val="75000"/>
                  </a:schemeClr>
                </a:solidFill>
              </a:defRPr>
            </a:lvl2pPr>
            <a:lvl3pPr marL="914400" indent="0" algn="ctr" latinLnBrk="0">
              <a:buNone/>
              <a:defRPr lang="pt-PT">
                <a:solidFill>
                  <a:schemeClr val="tx1">
                    <a:tint val="75000"/>
                  </a:schemeClr>
                </a:solidFill>
              </a:defRPr>
            </a:lvl3pPr>
            <a:lvl4pPr marL="1371600" indent="0" algn="ctr" latinLnBrk="0">
              <a:buNone/>
              <a:defRPr lang="pt-PT">
                <a:solidFill>
                  <a:schemeClr val="tx1">
                    <a:tint val="75000"/>
                  </a:schemeClr>
                </a:solidFill>
              </a:defRPr>
            </a:lvl4pPr>
            <a:lvl5pPr marL="1828800" indent="0" algn="ctr" latinLnBrk="0">
              <a:buNone/>
              <a:defRPr lang="pt-PT">
                <a:solidFill>
                  <a:schemeClr val="tx1">
                    <a:tint val="75000"/>
                  </a:schemeClr>
                </a:solidFill>
              </a:defRPr>
            </a:lvl5pPr>
            <a:lvl6pPr marL="2286000" indent="0" algn="ctr" latinLnBrk="0">
              <a:buNone/>
              <a:defRPr lang="pt-PT">
                <a:solidFill>
                  <a:schemeClr val="tx1">
                    <a:tint val="75000"/>
                  </a:schemeClr>
                </a:solidFill>
              </a:defRPr>
            </a:lvl6pPr>
            <a:lvl7pPr marL="2743200" indent="0" algn="ctr" latinLnBrk="0">
              <a:buNone/>
              <a:defRPr lang="pt-PT">
                <a:solidFill>
                  <a:schemeClr val="tx1">
                    <a:tint val="75000"/>
                  </a:schemeClr>
                </a:solidFill>
              </a:defRPr>
            </a:lvl7pPr>
            <a:lvl8pPr marL="3200400" indent="0" algn="ctr" latinLnBrk="0">
              <a:buNone/>
              <a:defRPr lang="pt-PT">
                <a:solidFill>
                  <a:schemeClr val="tx1">
                    <a:tint val="75000"/>
                  </a:schemeClr>
                </a:solidFill>
              </a:defRPr>
            </a:lvl8pPr>
            <a:lvl9pPr marL="3657600" indent="0" algn="ctr" latinLnBrk="0">
              <a:buNone/>
              <a:defRPr lang="pt-PT">
                <a:solidFill>
                  <a:schemeClr val="tx1">
                    <a:tint val="75000"/>
                  </a:schemeClr>
                </a:solidFill>
              </a:defRPr>
            </a:lvl9pPr>
          </a:lstStyle>
          <a:p>
            <a:r>
              <a:rPr lang="pt-PT"/>
              <a:t>Faça clique para editar o estilo</a:t>
            </a:r>
          </a:p>
        </p:txBody>
      </p:sp>
      <p:grpSp>
        <p:nvGrpSpPr>
          <p:cNvPr id="256" name="linha"/>
          <p:cNvGrpSpPr/>
          <p:nvPr/>
        </p:nvGrpSpPr>
        <p:grpSpPr bwMode="invGray">
          <a:xfrm>
            <a:off x="1584896" y="4724400"/>
            <a:ext cx="8631936" cy="64008"/>
            <a:chOff x="-4110038" y="2703513"/>
            <a:chExt cx="17394239" cy="160336"/>
          </a:xfrm>
          <a:solidFill>
            <a:schemeClr val="accent1"/>
          </a:solidFill>
        </p:grpSpPr>
        <p:sp>
          <p:nvSpPr>
            <p:cNvPr id="257" name="Forma livre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p>
          </p:txBody>
        </p:sp>
        <p:sp>
          <p:nvSpPr>
            <p:cNvPr id="258" name="Forma livre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p>
          </p:txBody>
        </p:sp>
        <p:sp>
          <p:nvSpPr>
            <p:cNvPr id="259" name="Forma livre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p>
          </p:txBody>
        </p:sp>
        <p:sp>
          <p:nvSpPr>
            <p:cNvPr id="260" name="Forma livre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p>
          </p:txBody>
        </p:sp>
        <p:sp>
          <p:nvSpPr>
            <p:cNvPr id="261" name="Forma livre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p>
          </p:txBody>
        </p:sp>
        <p:sp>
          <p:nvSpPr>
            <p:cNvPr id="262" name="Forma livre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p>
          </p:txBody>
        </p:sp>
        <p:sp>
          <p:nvSpPr>
            <p:cNvPr id="263" name="Forma livre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p>
          </p:txBody>
        </p:sp>
        <p:sp>
          <p:nvSpPr>
            <p:cNvPr id="264" name="Forma livre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p>
          </p:txBody>
        </p:sp>
        <p:sp>
          <p:nvSpPr>
            <p:cNvPr id="265" name="Forma livre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p>
          </p:txBody>
        </p:sp>
        <p:sp>
          <p:nvSpPr>
            <p:cNvPr id="266" name="Forma livre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p>
          </p:txBody>
        </p:sp>
        <p:sp>
          <p:nvSpPr>
            <p:cNvPr id="267" name="Forma livre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p>
          </p:txBody>
        </p:sp>
        <p:sp>
          <p:nvSpPr>
            <p:cNvPr id="268" name="Forma livre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p>
          </p:txBody>
        </p:sp>
        <p:sp>
          <p:nvSpPr>
            <p:cNvPr id="269" name="Forma livre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p>
          </p:txBody>
        </p:sp>
        <p:sp>
          <p:nvSpPr>
            <p:cNvPr id="270" name="Forma livre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p>
          </p:txBody>
        </p:sp>
        <p:sp>
          <p:nvSpPr>
            <p:cNvPr id="271" name="Forma livre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p>
          </p:txBody>
        </p:sp>
        <p:sp>
          <p:nvSpPr>
            <p:cNvPr id="272" name="Forma livre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p>
          </p:txBody>
        </p:sp>
        <p:sp>
          <p:nvSpPr>
            <p:cNvPr id="273" name="Forma livre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p>
          </p:txBody>
        </p:sp>
        <p:sp>
          <p:nvSpPr>
            <p:cNvPr id="274" name="Forma livre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p>
          </p:txBody>
        </p:sp>
        <p:sp>
          <p:nvSpPr>
            <p:cNvPr id="275" name="Forma livre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p>
          </p:txBody>
        </p:sp>
        <p:sp>
          <p:nvSpPr>
            <p:cNvPr id="276" name="Forma livre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p>
          </p:txBody>
        </p:sp>
        <p:sp>
          <p:nvSpPr>
            <p:cNvPr id="277" name="Forma livre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p>
          </p:txBody>
        </p:sp>
        <p:sp>
          <p:nvSpPr>
            <p:cNvPr id="278" name="Forma livre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p>
          </p:txBody>
        </p:sp>
        <p:sp>
          <p:nvSpPr>
            <p:cNvPr id="279" name="Forma livre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p>
          </p:txBody>
        </p:sp>
        <p:sp>
          <p:nvSpPr>
            <p:cNvPr id="280" name="Forma livre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p>
          </p:txBody>
        </p:sp>
        <p:sp>
          <p:nvSpPr>
            <p:cNvPr id="281" name="Forma livre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p>
          </p:txBody>
        </p:sp>
        <p:sp>
          <p:nvSpPr>
            <p:cNvPr id="282" name="Forma livre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p>
          </p:txBody>
        </p:sp>
        <p:sp>
          <p:nvSpPr>
            <p:cNvPr id="283" name="Forma livre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p>
          </p:txBody>
        </p:sp>
        <p:sp>
          <p:nvSpPr>
            <p:cNvPr id="284" name="Forma livre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p>
          </p:txBody>
        </p:sp>
        <p:sp>
          <p:nvSpPr>
            <p:cNvPr id="285" name="Forma livre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p>
          </p:txBody>
        </p:sp>
        <p:sp>
          <p:nvSpPr>
            <p:cNvPr id="286" name="Forma livre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p>
          </p:txBody>
        </p:sp>
        <p:sp>
          <p:nvSpPr>
            <p:cNvPr id="287" name="Forma livre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p>
          </p:txBody>
        </p:sp>
        <p:sp>
          <p:nvSpPr>
            <p:cNvPr id="288" name="Forma livre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p>
          </p:txBody>
        </p:sp>
        <p:sp>
          <p:nvSpPr>
            <p:cNvPr id="289" name="Forma livre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p>
          </p:txBody>
        </p:sp>
        <p:sp>
          <p:nvSpPr>
            <p:cNvPr id="290" name="Forma livre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p>
          </p:txBody>
        </p:sp>
        <p:sp>
          <p:nvSpPr>
            <p:cNvPr id="291" name="Forma livre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p>
          </p:txBody>
        </p:sp>
        <p:sp>
          <p:nvSpPr>
            <p:cNvPr id="292" name="Forma livre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p>
          </p:txBody>
        </p:sp>
        <p:sp>
          <p:nvSpPr>
            <p:cNvPr id="293" name="Forma livre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p>
          </p:txBody>
        </p:sp>
        <p:sp>
          <p:nvSpPr>
            <p:cNvPr id="294" name="Forma livre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p>
          </p:txBody>
        </p:sp>
        <p:sp>
          <p:nvSpPr>
            <p:cNvPr id="295" name="Forma livre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p>
          </p:txBody>
        </p:sp>
        <p:sp>
          <p:nvSpPr>
            <p:cNvPr id="296" name="Forma livre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p>
          </p:txBody>
        </p:sp>
        <p:sp>
          <p:nvSpPr>
            <p:cNvPr id="297" name="Forma livre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p>
          </p:txBody>
        </p:sp>
        <p:sp>
          <p:nvSpPr>
            <p:cNvPr id="298" name="Forma livre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p>
          </p:txBody>
        </p:sp>
        <p:sp>
          <p:nvSpPr>
            <p:cNvPr id="299" name="Forma livre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p>
          </p:txBody>
        </p:sp>
        <p:sp>
          <p:nvSpPr>
            <p:cNvPr id="300" name="Forma livre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p>
          </p:txBody>
        </p:sp>
        <p:sp>
          <p:nvSpPr>
            <p:cNvPr id="301" name="Forma livre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p>
          </p:txBody>
        </p:sp>
        <p:sp>
          <p:nvSpPr>
            <p:cNvPr id="302" name="Forma livre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p>
          </p:txBody>
        </p:sp>
        <p:sp>
          <p:nvSpPr>
            <p:cNvPr id="303" name="Forma livre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p>
          </p:txBody>
        </p:sp>
        <p:sp>
          <p:nvSpPr>
            <p:cNvPr id="304" name="Forma livre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p>
          </p:txBody>
        </p:sp>
        <p:sp>
          <p:nvSpPr>
            <p:cNvPr id="305" name="Forma livre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p>
          </p:txBody>
        </p:sp>
        <p:sp>
          <p:nvSpPr>
            <p:cNvPr id="306" name="Forma livre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p>
          </p:txBody>
        </p:sp>
        <p:sp>
          <p:nvSpPr>
            <p:cNvPr id="307" name="Forma livre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p>
          </p:txBody>
        </p:sp>
        <p:sp>
          <p:nvSpPr>
            <p:cNvPr id="308" name="Forma livre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p>
          </p:txBody>
        </p:sp>
        <p:sp>
          <p:nvSpPr>
            <p:cNvPr id="309" name="Forma livre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p>
          </p:txBody>
        </p:sp>
        <p:sp>
          <p:nvSpPr>
            <p:cNvPr id="310" name="Forma livre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p>
          </p:txBody>
        </p:sp>
        <p:sp>
          <p:nvSpPr>
            <p:cNvPr id="311" name="Forma livre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p>
          </p:txBody>
        </p:sp>
        <p:sp>
          <p:nvSpPr>
            <p:cNvPr id="312" name="Forma livre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p>
          </p:txBody>
        </p:sp>
        <p:sp>
          <p:nvSpPr>
            <p:cNvPr id="313" name="Forma livre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p>
          </p:txBody>
        </p:sp>
        <p:sp>
          <p:nvSpPr>
            <p:cNvPr id="314" name="Forma livre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p>
          </p:txBody>
        </p:sp>
        <p:sp>
          <p:nvSpPr>
            <p:cNvPr id="315" name="Forma livre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p>
          </p:txBody>
        </p:sp>
        <p:sp>
          <p:nvSpPr>
            <p:cNvPr id="316" name="Forma livre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p>
          </p:txBody>
        </p:sp>
        <p:sp>
          <p:nvSpPr>
            <p:cNvPr id="317" name="Forma livre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p>
          </p:txBody>
        </p:sp>
        <p:sp>
          <p:nvSpPr>
            <p:cNvPr id="318" name="Forma livre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p>
          </p:txBody>
        </p:sp>
        <p:sp>
          <p:nvSpPr>
            <p:cNvPr id="319" name="Forma livre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p>
          </p:txBody>
        </p:sp>
        <p:sp>
          <p:nvSpPr>
            <p:cNvPr id="320" name="Forma livre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p>
          </p:txBody>
        </p:sp>
        <p:sp>
          <p:nvSpPr>
            <p:cNvPr id="321" name="Forma livre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p>
          </p:txBody>
        </p:sp>
        <p:sp>
          <p:nvSpPr>
            <p:cNvPr id="322" name="Forma livre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p>
          </p:txBody>
        </p:sp>
        <p:sp>
          <p:nvSpPr>
            <p:cNvPr id="323" name="Forma livre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p>
          </p:txBody>
        </p:sp>
        <p:sp>
          <p:nvSpPr>
            <p:cNvPr id="324" name="Forma livre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p>
          </p:txBody>
        </p:sp>
        <p:sp>
          <p:nvSpPr>
            <p:cNvPr id="325" name="Forma livre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p>
          </p:txBody>
        </p:sp>
        <p:sp>
          <p:nvSpPr>
            <p:cNvPr id="326" name="Forma livre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p>
          </p:txBody>
        </p:sp>
        <p:sp>
          <p:nvSpPr>
            <p:cNvPr id="327" name="Forma livre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p>
          </p:txBody>
        </p:sp>
        <p:sp>
          <p:nvSpPr>
            <p:cNvPr id="328" name="Forma livre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p>
          </p:txBody>
        </p:sp>
        <p:sp>
          <p:nvSpPr>
            <p:cNvPr id="329" name="Forma livre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p>
          </p:txBody>
        </p:sp>
        <p:sp>
          <p:nvSpPr>
            <p:cNvPr id="330" name="Forma livre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p>
          </p:txBody>
        </p:sp>
        <p:sp>
          <p:nvSpPr>
            <p:cNvPr id="331" name="Forma livre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p>
          </p:txBody>
        </p:sp>
        <p:sp>
          <p:nvSpPr>
            <p:cNvPr id="332" name="Forma livre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p>
          </p:txBody>
        </p:sp>
        <p:sp>
          <p:nvSpPr>
            <p:cNvPr id="333" name="Forma livre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p>
          </p:txBody>
        </p:sp>
        <p:sp>
          <p:nvSpPr>
            <p:cNvPr id="334" name="Forma livre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p>
          </p:txBody>
        </p:sp>
        <p:sp>
          <p:nvSpPr>
            <p:cNvPr id="335" name="Forma livre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p>
          </p:txBody>
        </p:sp>
        <p:sp>
          <p:nvSpPr>
            <p:cNvPr id="336" name="Forma livre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p>
          </p:txBody>
        </p:sp>
        <p:sp>
          <p:nvSpPr>
            <p:cNvPr id="337" name="Forma livre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p>
          </p:txBody>
        </p:sp>
        <p:sp>
          <p:nvSpPr>
            <p:cNvPr id="338" name="Forma livre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p>
          </p:txBody>
        </p:sp>
        <p:sp>
          <p:nvSpPr>
            <p:cNvPr id="339" name="Forma livre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p>
          </p:txBody>
        </p:sp>
        <p:sp>
          <p:nvSpPr>
            <p:cNvPr id="340" name="Forma livre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p>
          </p:txBody>
        </p:sp>
        <p:sp>
          <p:nvSpPr>
            <p:cNvPr id="341" name="Forma livre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p>
          </p:txBody>
        </p:sp>
        <p:sp>
          <p:nvSpPr>
            <p:cNvPr id="342" name="Forma livre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p>
          </p:txBody>
        </p:sp>
        <p:sp>
          <p:nvSpPr>
            <p:cNvPr id="343" name="Forma livre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p>
          </p:txBody>
        </p:sp>
        <p:sp>
          <p:nvSpPr>
            <p:cNvPr id="344" name="Forma livre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p>
          </p:txBody>
        </p:sp>
        <p:sp>
          <p:nvSpPr>
            <p:cNvPr id="345" name="Forma livre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p>
          </p:txBody>
        </p:sp>
        <p:sp>
          <p:nvSpPr>
            <p:cNvPr id="346" name="Forma livre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p>
          </p:txBody>
        </p:sp>
        <p:sp>
          <p:nvSpPr>
            <p:cNvPr id="347" name="Forma livre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p>
          </p:txBody>
        </p:sp>
        <p:sp>
          <p:nvSpPr>
            <p:cNvPr id="348" name="Forma livre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p>
          </p:txBody>
        </p:sp>
        <p:sp>
          <p:nvSpPr>
            <p:cNvPr id="349" name="Forma livre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p>
          </p:txBody>
        </p:sp>
        <p:sp>
          <p:nvSpPr>
            <p:cNvPr id="350" name="Forma livre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p>
          </p:txBody>
        </p:sp>
        <p:sp>
          <p:nvSpPr>
            <p:cNvPr id="351" name="Forma livre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p>
          </p:txBody>
        </p:sp>
        <p:sp>
          <p:nvSpPr>
            <p:cNvPr id="352" name="Forma livre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p>
          </p:txBody>
        </p:sp>
        <p:sp>
          <p:nvSpPr>
            <p:cNvPr id="353" name="Forma livre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p>
          </p:txBody>
        </p:sp>
        <p:sp>
          <p:nvSpPr>
            <p:cNvPr id="354" name="Forma livre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p>
          </p:txBody>
        </p:sp>
        <p:sp>
          <p:nvSpPr>
            <p:cNvPr id="355" name="Forma livre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p>
          </p:txBody>
        </p:sp>
        <p:sp>
          <p:nvSpPr>
            <p:cNvPr id="356" name="Forma livre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p>
          </p:txBody>
        </p:sp>
        <p:sp>
          <p:nvSpPr>
            <p:cNvPr id="357" name="Forma livre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p>
          </p:txBody>
        </p:sp>
        <p:sp>
          <p:nvSpPr>
            <p:cNvPr id="358" name="Forma livre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p>
          </p:txBody>
        </p:sp>
        <p:sp>
          <p:nvSpPr>
            <p:cNvPr id="359" name="Forma livre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p>
          </p:txBody>
        </p:sp>
        <p:sp>
          <p:nvSpPr>
            <p:cNvPr id="360" name="Forma livre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p>
          </p:txBody>
        </p:sp>
        <p:sp>
          <p:nvSpPr>
            <p:cNvPr id="361" name="Forma livre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p>
          </p:txBody>
        </p:sp>
        <p:sp>
          <p:nvSpPr>
            <p:cNvPr id="362" name="Forma livre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p>
          </p:txBody>
        </p:sp>
        <p:sp>
          <p:nvSpPr>
            <p:cNvPr id="363" name="Forma livre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p>
          </p:txBody>
        </p:sp>
        <p:sp>
          <p:nvSpPr>
            <p:cNvPr id="364" name="Forma livre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p>
          </p:txBody>
        </p:sp>
        <p:sp>
          <p:nvSpPr>
            <p:cNvPr id="365" name="Forma livre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p>
          </p:txBody>
        </p:sp>
        <p:sp>
          <p:nvSpPr>
            <p:cNvPr id="366" name="Forma livre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p>
          </p:txBody>
        </p:sp>
        <p:sp>
          <p:nvSpPr>
            <p:cNvPr id="367" name="Forma livre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p>
          </p:txBody>
        </p:sp>
        <p:sp>
          <p:nvSpPr>
            <p:cNvPr id="368" name="Forma livre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p>
          </p:txBody>
        </p:sp>
        <p:sp>
          <p:nvSpPr>
            <p:cNvPr id="369" name="Forma livre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p>
          </p:txBody>
        </p:sp>
        <p:sp>
          <p:nvSpPr>
            <p:cNvPr id="370" name="Forma livre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p>
          </p:txBody>
        </p:sp>
        <p:sp>
          <p:nvSpPr>
            <p:cNvPr id="371" name="Forma livre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p>
          </p:txBody>
        </p:sp>
        <p:sp>
          <p:nvSpPr>
            <p:cNvPr id="372" name="Forma livre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p>
          </p:txBody>
        </p:sp>
        <p:sp>
          <p:nvSpPr>
            <p:cNvPr id="373" name="Forma livre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p>
          </p:txBody>
        </p:sp>
        <p:sp>
          <p:nvSpPr>
            <p:cNvPr id="374" name="Forma livre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p>
          </p:txBody>
        </p:sp>
        <p:sp>
          <p:nvSpPr>
            <p:cNvPr id="375" name="Forma livre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p>
          </p:txBody>
        </p:sp>
        <p:sp>
          <p:nvSpPr>
            <p:cNvPr id="376" name="Forma livre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p>
          </p:txBody>
        </p:sp>
        <p:sp>
          <p:nvSpPr>
            <p:cNvPr id="377" name="Forma livre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p>
          </p:txBody>
        </p:sp>
        <p:sp>
          <p:nvSpPr>
            <p:cNvPr id="378" name="Forma livre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p>
          </p:txBody>
        </p:sp>
        <p:sp>
          <p:nvSpPr>
            <p:cNvPr id="379" name="Forma livre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p>
          </p:txBody>
        </p:sp>
      </p:grpSp>
    </p:spTree>
    <p:extLst>
      <p:ext uri="{BB962C8B-B14F-4D97-AF65-F5344CB8AC3E}">
        <p14:creationId xmlns:p14="http://schemas.microsoft.com/office/powerpoint/2010/main" val="674356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grpSp>
        <p:nvGrpSpPr>
          <p:cNvPr id="7" name="linha"/>
          <p:cNvGrpSpPr/>
          <p:nvPr/>
        </p:nvGrpSpPr>
        <p:grpSpPr bwMode="invGray">
          <a:xfrm>
            <a:off x="1522413" y="1514475"/>
            <a:ext cx="10569575" cy="64008"/>
            <a:chOff x="1522413" y="1514475"/>
            <a:chExt cx="10569575" cy="64008"/>
          </a:xfrm>
        </p:grpSpPr>
        <p:sp>
          <p:nvSpPr>
            <p:cNvPr id="8" name="Forma livre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9" name="Forma livre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10" name="Forma livre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11" name="Forma livre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12" name="Forma livre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13" name="Forma livre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14" name="Forma livre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15" name="Forma livre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16" name="Forma livre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17" name="Forma livre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18" name="Forma livre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19" name="Forma livre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20" name="Forma livre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21" name="Forma livre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22" name="Forma livre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23" name="Forma livre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24" name="Forma livre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25" name="Forma livre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26" name="Forma livre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27" name="Forma livre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28" name="Forma livre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29" name="Forma livre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30" name="Forma livre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31" name="Forma livre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32" name="Forma livre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33" name="Forma livre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34" name="Forma livre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35" name="Forma livre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36" name="Forma livre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37" name="Forma livre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38" name="Forma livre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39" name="Forma livre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40" name="Forma livre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41" name="Forma livre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42" name="Forma livre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43" name="Forma livre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44" name="Forma livre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45" name="Forma livre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46" name="Forma livre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47" name="Forma livre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48" name="Forma livre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49" name="Forma livre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50" name="Forma livre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51" name="Forma livre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52" name="Forma livre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53" name="Forma livre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54" name="Forma livre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55" name="Forma livre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56" name="Forma livre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57" name="Forma livre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58" name="Forma livre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59" name="Forma livre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60" name="Forma livre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61" name="Forma livre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62" name="Forma livre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63" name="Forma livre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64" name="Forma livre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65" name="Forma livre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66" name="Forma livre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67" name="Forma livre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68" name="Forma livre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69" name="Forma livre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70" name="Forma livre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71" name="Forma livre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72" name="Forma livre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73" name="Forma livre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74" name="Forma livre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75" name="Forma livre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76" name="Forma livre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77" name="Forma livre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78" name="Forma livre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79" name="Forma livre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80" name="Forma livre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81" name="Forma livre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grpSp>
      <p:sp>
        <p:nvSpPr>
          <p:cNvPr id="2" name="Título 1"/>
          <p:cNvSpPr>
            <a:spLocks noGrp="1"/>
          </p:cNvSpPr>
          <p:nvPr>
            <p:ph type="title"/>
          </p:nvPr>
        </p:nvSpPr>
        <p:spPr/>
        <p:txBody>
          <a:bodyPr/>
          <a:lstStyle/>
          <a:p>
            <a:r>
              <a:rPr lang="pt-PT"/>
              <a:t>Clique para editar o estilo</a:t>
            </a:r>
          </a:p>
        </p:txBody>
      </p:sp>
      <p:sp>
        <p:nvSpPr>
          <p:cNvPr id="3" name="Marcador de posição de Texto Vertical 2"/>
          <p:cNvSpPr>
            <a:spLocks noGrp="1"/>
          </p:cNvSpPr>
          <p:nvPr>
            <p:ph type="body" orient="vert" idx="1"/>
          </p:nvPr>
        </p:nvSpPr>
        <p:spPr/>
        <p:txBody>
          <a:bodyPr vert="eaVert"/>
          <a:lstStyle>
            <a:lvl5pPr latinLnBrk="0">
              <a:defRPr lang="pt-PT"/>
            </a:lvl5pPr>
            <a:lvl6pPr marL="1956816" latinLnBrk="0">
              <a:defRPr lang="pt-PT"/>
            </a:lvl6pPr>
            <a:lvl7pPr marL="1956816" latinLnBrk="0">
              <a:defRPr lang="pt-PT"/>
            </a:lvl7pPr>
            <a:lvl8pPr marL="1956816" latinLnBrk="0">
              <a:defRPr lang="pt-PT"/>
            </a:lvl8pPr>
            <a:lvl9pPr marL="1956816" latinLnBrk="0">
              <a:defRPr lang="pt-PT"/>
            </a:lvl9pPr>
          </a:lstStyle>
          <a:p>
            <a:pPr lvl="0"/>
            <a:r>
              <a:rPr lang="pt-PT"/>
              <a:t>Clique para editar os estilos</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a Data 3"/>
          <p:cNvSpPr>
            <a:spLocks noGrp="1"/>
          </p:cNvSpPr>
          <p:nvPr>
            <p:ph type="dt" sz="half" idx="10"/>
          </p:nvPr>
        </p:nvSpPr>
        <p:spPr/>
        <p:txBody>
          <a:bodyPr/>
          <a:lstStyle>
            <a:lvl1pPr>
              <a:defRPr/>
            </a:lvl1pPr>
          </a:lstStyle>
          <a:p>
            <a:fld id="{2B47C426-8038-4CBE-B862-14773BA354D0}" type="datetime1">
              <a:rPr lang="pt-PT" smtClean="0"/>
              <a:pPr/>
              <a:t>05/07/2018</a:t>
            </a:fld>
            <a:endParaRPr lang="pt-PT" dirty="0"/>
          </a:p>
        </p:txBody>
      </p:sp>
      <p:sp>
        <p:nvSpPr>
          <p:cNvPr id="5" name="Marcador de posição do Rodapé 4"/>
          <p:cNvSpPr>
            <a:spLocks noGrp="1"/>
          </p:cNvSpPr>
          <p:nvPr>
            <p:ph type="ftr" sz="quarter" idx="11"/>
          </p:nvPr>
        </p:nvSpPr>
        <p:spPr/>
        <p:txBody>
          <a:bodyPr/>
          <a:lstStyle/>
          <a:p>
            <a:endParaRPr lang="pt-PT"/>
          </a:p>
        </p:txBody>
      </p:sp>
      <p:sp>
        <p:nvSpPr>
          <p:cNvPr id="6" name="Marcador de posição do Número do Diapositivo 5"/>
          <p:cNvSpPr>
            <a:spLocks noGrp="1"/>
          </p:cNvSpPr>
          <p:nvPr>
            <p:ph type="sldNum" sz="quarter" idx="12"/>
          </p:nvPr>
        </p:nvSpPr>
        <p:spPr/>
        <p:txBody>
          <a:bodyPr/>
          <a:lstStyle/>
          <a:p>
            <a:fld id="{25BA54BD-C84D-46CE-8B72-31BFB26ABA43}" type="slidenum">
              <a:t>‹nº›</a:t>
            </a:fld>
            <a:endParaRPr lang="pt-PT"/>
          </a:p>
        </p:txBody>
      </p:sp>
    </p:spTree>
    <p:extLst>
      <p:ext uri="{BB962C8B-B14F-4D97-AF65-F5344CB8AC3E}">
        <p14:creationId xmlns:p14="http://schemas.microsoft.com/office/powerpoint/2010/main" val="2126793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grpSp>
        <p:nvGrpSpPr>
          <p:cNvPr id="7" name="linha"/>
          <p:cNvGrpSpPr/>
          <p:nvPr/>
        </p:nvGrpSpPr>
        <p:grpSpPr bwMode="invGray">
          <a:xfrm rot="5400000">
            <a:off x="6864412" y="3472598"/>
            <a:ext cx="6492240" cy="64008"/>
            <a:chOff x="1522413" y="1514475"/>
            <a:chExt cx="10569575" cy="64008"/>
          </a:xfrm>
        </p:grpSpPr>
        <p:sp>
          <p:nvSpPr>
            <p:cNvPr id="8" name="Forma livre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9" name="Forma livre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10" name="Forma livre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11" name="Forma livre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12" name="Forma livre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13" name="Forma livre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14" name="Forma livre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15" name="Forma livre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16" name="Forma livre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17" name="Forma livre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18" name="Forma livre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19" name="Forma livre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20" name="Forma livre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21" name="Forma livre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22" name="Forma livre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23" name="Forma livre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24" name="Forma livre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25" name="Forma livre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26" name="Forma livre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27" name="Forma livre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28" name="Forma livre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29" name="Forma livre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30" name="Forma livre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31" name="Forma livre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32" name="Forma livre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33" name="Forma livre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34" name="Forma livre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35" name="Forma livre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36" name="Forma livre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37" name="Forma livre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38" name="Forma livre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39" name="Forma livre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40" name="Forma livre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41" name="Forma livre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42" name="Forma livre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43" name="Forma livre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44" name="Forma livre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45" name="Forma livre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46" name="Forma livre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47" name="Forma livre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48" name="Forma livre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49" name="Forma livre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50" name="Forma livre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51" name="Forma livre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52" name="Forma livre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53" name="Forma livre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54" name="Forma livre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55" name="Forma livre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56" name="Forma livre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57" name="Forma livre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58" name="Forma livre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59" name="Forma livre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60" name="Forma livre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61" name="Forma livre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62" name="Forma livre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63" name="Forma livre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64" name="Forma livre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65" name="Forma livre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66" name="Forma livre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67" name="Forma livre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68" name="Forma livre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69" name="Forma livre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70" name="Forma livre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71" name="Forma livre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72" name="Forma livre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73" name="Forma livre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74" name="Forma livre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75" name="Forma livre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76" name="Forma livre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77" name="Forma livre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78" name="Forma livre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79" name="Forma livre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80" name="Forma livre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81" name="Forma livre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grpSp>
      <p:sp>
        <p:nvSpPr>
          <p:cNvPr id="2" name="Título Vertical 1"/>
          <p:cNvSpPr>
            <a:spLocks noGrp="1"/>
          </p:cNvSpPr>
          <p:nvPr>
            <p:ph type="title" orient="vert"/>
          </p:nvPr>
        </p:nvSpPr>
        <p:spPr>
          <a:xfrm>
            <a:off x="10361612" y="274639"/>
            <a:ext cx="1371600" cy="5901747"/>
          </a:xfrm>
        </p:spPr>
        <p:txBody>
          <a:bodyPr vert="eaVert"/>
          <a:lstStyle/>
          <a:p>
            <a:r>
              <a:rPr lang="pt-PT"/>
              <a:t>Clique para editar o estilo</a:t>
            </a:r>
          </a:p>
        </p:txBody>
      </p:sp>
      <p:sp>
        <p:nvSpPr>
          <p:cNvPr id="3" name="Marcador de posição de Texto Vertical 2"/>
          <p:cNvSpPr>
            <a:spLocks noGrp="1"/>
          </p:cNvSpPr>
          <p:nvPr>
            <p:ph type="body" orient="vert" idx="1"/>
          </p:nvPr>
        </p:nvSpPr>
        <p:spPr>
          <a:xfrm>
            <a:off x="608012" y="277813"/>
            <a:ext cx="9144001" cy="5898573"/>
          </a:xfrm>
        </p:spPr>
        <p:txBody>
          <a:bodyPr vert="eaVert"/>
          <a:lstStyle>
            <a:lvl5pPr latinLnBrk="0">
              <a:defRPr lang="pt-PT"/>
            </a:lvl5pPr>
            <a:lvl6pPr latinLnBrk="0">
              <a:defRPr lang="pt-PT"/>
            </a:lvl6pPr>
            <a:lvl7pPr latinLnBrk="0">
              <a:defRPr lang="pt-PT"/>
            </a:lvl7pPr>
            <a:lvl8pPr latinLnBrk="0">
              <a:defRPr lang="pt-PT" baseline="0"/>
            </a:lvl8pPr>
            <a:lvl9pPr latinLnBrk="0">
              <a:defRPr lang="pt-PT" baseline="0"/>
            </a:lvl9pPr>
          </a:lstStyle>
          <a:p>
            <a:pPr lvl="0"/>
            <a:r>
              <a:rPr lang="pt-PT" dirty="0"/>
              <a:t>Clique para editar os estilos</a:t>
            </a:r>
          </a:p>
          <a:p>
            <a:pPr lvl="1"/>
            <a:r>
              <a:rPr lang="pt-PT" dirty="0"/>
              <a:t>Segundo nível</a:t>
            </a:r>
          </a:p>
          <a:p>
            <a:pPr lvl="2"/>
            <a:r>
              <a:rPr lang="pt-PT" dirty="0"/>
              <a:t>Terceiro nível</a:t>
            </a:r>
          </a:p>
          <a:p>
            <a:pPr lvl="3"/>
            <a:r>
              <a:rPr lang="pt-PT" dirty="0"/>
              <a:t>Quarto nível</a:t>
            </a:r>
          </a:p>
          <a:p>
            <a:pPr lvl="4"/>
            <a:r>
              <a:rPr lang="pt-PT" dirty="0"/>
              <a:t>Quinto nível</a:t>
            </a:r>
          </a:p>
        </p:txBody>
      </p:sp>
      <p:sp>
        <p:nvSpPr>
          <p:cNvPr id="4" name="Marcador de posição da Data 3"/>
          <p:cNvSpPr>
            <a:spLocks noGrp="1"/>
          </p:cNvSpPr>
          <p:nvPr>
            <p:ph type="dt" sz="half" idx="10"/>
          </p:nvPr>
        </p:nvSpPr>
        <p:spPr/>
        <p:txBody>
          <a:bodyPr/>
          <a:lstStyle>
            <a:lvl1pPr>
              <a:defRPr/>
            </a:lvl1pPr>
          </a:lstStyle>
          <a:p>
            <a:fld id="{EB112951-441B-4036-A358-656834D5395A}" type="datetime1">
              <a:rPr lang="pt-PT" smtClean="0"/>
              <a:pPr/>
              <a:t>05/07/2018</a:t>
            </a:fld>
            <a:endParaRPr lang="pt-PT" dirty="0"/>
          </a:p>
        </p:txBody>
      </p:sp>
      <p:sp>
        <p:nvSpPr>
          <p:cNvPr id="5" name="Marcador de posição do Rodapé 4"/>
          <p:cNvSpPr>
            <a:spLocks noGrp="1"/>
          </p:cNvSpPr>
          <p:nvPr>
            <p:ph type="ftr" sz="quarter" idx="11"/>
          </p:nvPr>
        </p:nvSpPr>
        <p:spPr/>
        <p:txBody>
          <a:bodyPr/>
          <a:lstStyle/>
          <a:p>
            <a:endParaRPr lang="pt-PT" dirty="0"/>
          </a:p>
        </p:txBody>
      </p:sp>
      <p:sp>
        <p:nvSpPr>
          <p:cNvPr id="6" name="Marcador de posição do Número do Diapositivo 5"/>
          <p:cNvSpPr>
            <a:spLocks noGrp="1"/>
          </p:cNvSpPr>
          <p:nvPr>
            <p:ph type="sldNum" sz="quarter" idx="12"/>
          </p:nvPr>
        </p:nvSpPr>
        <p:spPr/>
        <p:txBody>
          <a:bodyPr/>
          <a:lstStyle/>
          <a:p>
            <a:fld id="{25BA54BD-C84D-46CE-8B72-31BFB26ABA43}" type="slidenum">
              <a:t>‹nº›</a:t>
            </a:fld>
            <a:endParaRPr lang="pt-PT"/>
          </a:p>
        </p:txBody>
      </p:sp>
    </p:spTree>
    <p:extLst>
      <p:ext uri="{BB962C8B-B14F-4D97-AF65-F5344CB8AC3E}">
        <p14:creationId xmlns:p14="http://schemas.microsoft.com/office/powerpoint/2010/main" val="2211791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grpSp>
        <p:nvGrpSpPr>
          <p:cNvPr id="167" name="linha"/>
          <p:cNvGrpSpPr/>
          <p:nvPr/>
        </p:nvGrpSpPr>
        <p:grpSpPr bwMode="invGray">
          <a:xfrm>
            <a:off x="1522413" y="1514475"/>
            <a:ext cx="10569575" cy="64008"/>
            <a:chOff x="1522413" y="1514475"/>
            <a:chExt cx="10569575" cy="64008"/>
          </a:xfrm>
        </p:grpSpPr>
        <p:sp>
          <p:nvSpPr>
            <p:cNvPr id="168" name="Forma livre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169" name="Forma livre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170" name="Forma livre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171" name="Forma livre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172" name="Forma livre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173" name="Forma livre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174" name="Forma livre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175" name="Forma livre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176" name="Forma livre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177" name="Forma livre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178" name="Forma livre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179" name="Forma livre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180" name="Forma livre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181" name="Forma livre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182" name="Forma livre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183" name="Forma livre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184" name="Forma livre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185" name="Forma livre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186" name="Forma livre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187" name="Forma livre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188" name="Forma livre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189" name="Forma livre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190" name="Forma livre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191" name="Forma livre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192" name="Forma livre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193" name="Forma livre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194" name="Forma livre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195" name="Forma livre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196" name="Forma livre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197" name="Forma livre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198" name="Forma livre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199" name="Forma livre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200" name="Forma livre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201" name="Forma livre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202" name="Forma livre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203" name="Forma livre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204" name="Forma livre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205" name="Forma livre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206" name="Forma livre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207" name="Forma livre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208" name="Forma livre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209" name="Forma livre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210" name="Forma livre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211" name="Forma livre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212" name="Forma livre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213" name="Forma livre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214" name="Forma livre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215" name="Forma livre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216" name="Forma livre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217" name="Forma livre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218" name="Forma livre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219" name="Forma livre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220" name="Forma livre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221" name="Forma livre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222" name="Forma livre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223" name="Forma livre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224" name="Forma livre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225" name="Forma livre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226" name="Forma livre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227" name="Forma livre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228" name="Forma livre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229" name="Forma livre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230" name="Forma livre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231" name="Forma livre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232" name="Forma livre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233" name="Forma livre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234" name="Forma livre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235" name="Forma livre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236" name="Forma livre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237" name="Forma livre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238" name="Forma livre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239" name="Forma livre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240" name="Forma livre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241" name="Forma livre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grpSp>
      <p:sp>
        <p:nvSpPr>
          <p:cNvPr id="2" name="Título 1"/>
          <p:cNvSpPr>
            <a:spLocks noGrp="1"/>
          </p:cNvSpPr>
          <p:nvPr>
            <p:ph type="title"/>
          </p:nvPr>
        </p:nvSpPr>
        <p:spPr>
          <a:xfrm>
            <a:off x="1522414" y="274638"/>
            <a:ext cx="9143998" cy="1020762"/>
          </a:xfrm>
        </p:spPr>
        <p:txBody>
          <a:bodyPr/>
          <a:lstStyle/>
          <a:p>
            <a:r>
              <a:rPr lang="pt-PT"/>
              <a:t>Clique para editar o estilo</a:t>
            </a:r>
          </a:p>
        </p:txBody>
      </p:sp>
      <p:sp>
        <p:nvSpPr>
          <p:cNvPr id="3" name="Marcador de posição de Conteúdo 2"/>
          <p:cNvSpPr>
            <a:spLocks noGrp="1"/>
          </p:cNvSpPr>
          <p:nvPr>
            <p:ph idx="1"/>
          </p:nvPr>
        </p:nvSpPr>
        <p:spPr/>
        <p:txBody>
          <a:bodyPr/>
          <a:lstStyle>
            <a:lvl2pPr marL="548640" latinLnBrk="0">
              <a:defRPr lang="pt-PT"/>
            </a:lvl2pPr>
            <a:lvl3pPr marL="777240" latinLnBrk="0">
              <a:defRPr lang="pt-PT"/>
            </a:lvl3pPr>
            <a:lvl4pPr marL="1005840" latinLnBrk="0">
              <a:defRPr lang="pt-PT"/>
            </a:lvl4pPr>
            <a:lvl5pPr marL="1234440" latinLnBrk="0">
              <a:defRPr lang="pt-PT"/>
            </a:lvl5pPr>
            <a:lvl6pPr marL="1463040" latinLnBrk="0">
              <a:defRPr lang="pt-PT" baseline="0"/>
            </a:lvl6pPr>
            <a:lvl7pPr marL="1691640" latinLnBrk="0">
              <a:defRPr lang="pt-PT" baseline="0"/>
            </a:lvl7pPr>
            <a:lvl8pPr marL="1920240" latinLnBrk="0">
              <a:defRPr lang="pt-PT" baseline="0"/>
            </a:lvl8pPr>
            <a:lvl9pPr marL="2148840" latinLnBrk="0">
              <a:defRPr lang="pt-PT" baseline="0"/>
            </a:lvl9pPr>
          </a:lstStyle>
          <a:p>
            <a:pPr lvl="0"/>
            <a:r>
              <a:rPr lang="pt-PT"/>
              <a:t>Clique para editar os estilos</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a Data 3"/>
          <p:cNvSpPr>
            <a:spLocks noGrp="1"/>
          </p:cNvSpPr>
          <p:nvPr>
            <p:ph type="dt" sz="half" idx="10"/>
          </p:nvPr>
        </p:nvSpPr>
        <p:spPr/>
        <p:txBody>
          <a:bodyPr/>
          <a:lstStyle>
            <a:lvl1pPr>
              <a:defRPr/>
            </a:lvl1pPr>
          </a:lstStyle>
          <a:p>
            <a:fld id="{48046EEA-8E57-4508-A518-853914B59C12}" type="datetime1">
              <a:rPr lang="pt-PT" smtClean="0"/>
              <a:pPr/>
              <a:t>05/07/2018</a:t>
            </a:fld>
            <a:endParaRPr lang="pt-PT" dirty="0"/>
          </a:p>
        </p:txBody>
      </p:sp>
      <p:sp>
        <p:nvSpPr>
          <p:cNvPr id="5" name="Marcador de posição do Rodapé 4"/>
          <p:cNvSpPr>
            <a:spLocks noGrp="1"/>
          </p:cNvSpPr>
          <p:nvPr>
            <p:ph type="ftr" sz="quarter" idx="11"/>
          </p:nvPr>
        </p:nvSpPr>
        <p:spPr/>
        <p:txBody>
          <a:bodyPr/>
          <a:lstStyle/>
          <a:p>
            <a:endParaRPr lang="pt-PT"/>
          </a:p>
        </p:txBody>
      </p:sp>
      <p:sp>
        <p:nvSpPr>
          <p:cNvPr id="6" name="Marcador de posição do Número do Diapositivo 5"/>
          <p:cNvSpPr>
            <a:spLocks noGrp="1"/>
          </p:cNvSpPr>
          <p:nvPr>
            <p:ph type="sldNum" sz="quarter" idx="12"/>
          </p:nvPr>
        </p:nvSpPr>
        <p:spPr/>
        <p:txBody>
          <a:bodyPr/>
          <a:lstStyle/>
          <a:p>
            <a:fld id="{25BA54BD-C84D-46CE-8B72-31BFB26ABA43}" type="slidenum">
              <a:t>‹nº›</a:t>
            </a:fld>
            <a:endParaRPr lang="pt-PT"/>
          </a:p>
        </p:txBody>
      </p:sp>
    </p:spTree>
    <p:extLst>
      <p:ext uri="{BB962C8B-B14F-4D97-AF65-F5344CB8AC3E}">
        <p14:creationId xmlns:p14="http://schemas.microsoft.com/office/powerpoint/2010/main" val="2614472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e Secção">
    <p:spTree>
      <p:nvGrpSpPr>
        <p:cNvPr id="1" name=""/>
        <p:cNvGrpSpPr/>
        <p:nvPr/>
      </p:nvGrpSpPr>
      <p:grpSpPr>
        <a:xfrm>
          <a:off x="0" y="0"/>
          <a:ext cx="0" cy="0"/>
          <a:chOff x="0" y="0"/>
          <a:chExt cx="0" cy="0"/>
        </a:xfrm>
      </p:grpSpPr>
      <p:grpSp>
        <p:nvGrpSpPr>
          <p:cNvPr id="255" name="linha"/>
          <p:cNvGrpSpPr/>
          <p:nvPr/>
        </p:nvGrpSpPr>
        <p:grpSpPr bwMode="invGray">
          <a:xfrm>
            <a:off x="1584896" y="4724400"/>
            <a:ext cx="8631936" cy="64008"/>
            <a:chOff x="-4110038" y="2703513"/>
            <a:chExt cx="17394239" cy="160336"/>
          </a:xfrm>
          <a:solidFill>
            <a:schemeClr val="accent1"/>
          </a:solidFill>
        </p:grpSpPr>
        <p:sp>
          <p:nvSpPr>
            <p:cNvPr id="256" name="Forma livre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p>
          </p:txBody>
        </p:sp>
        <p:sp>
          <p:nvSpPr>
            <p:cNvPr id="257" name="Forma livre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p>
          </p:txBody>
        </p:sp>
        <p:sp>
          <p:nvSpPr>
            <p:cNvPr id="258" name="Forma livre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p>
          </p:txBody>
        </p:sp>
        <p:sp>
          <p:nvSpPr>
            <p:cNvPr id="259" name="Forma livre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p>
          </p:txBody>
        </p:sp>
        <p:sp>
          <p:nvSpPr>
            <p:cNvPr id="260" name="Forma livre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p>
          </p:txBody>
        </p:sp>
        <p:sp>
          <p:nvSpPr>
            <p:cNvPr id="261" name="Forma livre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p>
          </p:txBody>
        </p:sp>
        <p:sp>
          <p:nvSpPr>
            <p:cNvPr id="262" name="Forma livre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p>
          </p:txBody>
        </p:sp>
        <p:sp>
          <p:nvSpPr>
            <p:cNvPr id="263" name="Forma livre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p>
          </p:txBody>
        </p:sp>
        <p:sp>
          <p:nvSpPr>
            <p:cNvPr id="264" name="Forma livre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p>
          </p:txBody>
        </p:sp>
        <p:sp>
          <p:nvSpPr>
            <p:cNvPr id="265" name="Forma livre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p>
          </p:txBody>
        </p:sp>
        <p:sp>
          <p:nvSpPr>
            <p:cNvPr id="266" name="Forma livre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p>
          </p:txBody>
        </p:sp>
        <p:sp>
          <p:nvSpPr>
            <p:cNvPr id="267" name="Forma livre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p>
          </p:txBody>
        </p:sp>
        <p:sp>
          <p:nvSpPr>
            <p:cNvPr id="268" name="Forma livre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p>
          </p:txBody>
        </p:sp>
        <p:sp>
          <p:nvSpPr>
            <p:cNvPr id="269" name="Forma livre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p>
          </p:txBody>
        </p:sp>
        <p:sp>
          <p:nvSpPr>
            <p:cNvPr id="270" name="Forma livre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p>
          </p:txBody>
        </p:sp>
        <p:sp>
          <p:nvSpPr>
            <p:cNvPr id="271" name="Forma livre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p>
          </p:txBody>
        </p:sp>
        <p:sp>
          <p:nvSpPr>
            <p:cNvPr id="272" name="Forma livre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p>
          </p:txBody>
        </p:sp>
        <p:sp>
          <p:nvSpPr>
            <p:cNvPr id="273" name="Forma livre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p>
          </p:txBody>
        </p:sp>
        <p:sp>
          <p:nvSpPr>
            <p:cNvPr id="274" name="Forma livre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p>
          </p:txBody>
        </p:sp>
        <p:sp>
          <p:nvSpPr>
            <p:cNvPr id="275" name="Forma livre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p>
          </p:txBody>
        </p:sp>
        <p:sp>
          <p:nvSpPr>
            <p:cNvPr id="276" name="Forma livre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p>
          </p:txBody>
        </p:sp>
        <p:sp>
          <p:nvSpPr>
            <p:cNvPr id="277" name="Forma livre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p>
          </p:txBody>
        </p:sp>
        <p:sp>
          <p:nvSpPr>
            <p:cNvPr id="278" name="Forma livre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p>
          </p:txBody>
        </p:sp>
        <p:sp>
          <p:nvSpPr>
            <p:cNvPr id="279" name="Forma livre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p>
          </p:txBody>
        </p:sp>
        <p:sp>
          <p:nvSpPr>
            <p:cNvPr id="280" name="Forma livre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p>
          </p:txBody>
        </p:sp>
        <p:sp>
          <p:nvSpPr>
            <p:cNvPr id="281" name="Forma livre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p>
          </p:txBody>
        </p:sp>
        <p:sp>
          <p:nvSpPr>
            <p:cNvPr id="282" name="Forma livre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p>
          </p:txBody>
        </p:sp>
        <p:sp>
          <p:nvSpPr>
            <p:cNvPr id="283" name="Forma livre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p>
          </p:txBody>
        </p:sp>
        <p:sp>
          <p:nvSpPr>
            <p:cNvPr id="284" name="Forma livre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p>
          </p:txBody>
        </p:sp>
        <p:sp>
          <p:nvSpPr>
            <p:cNvPr id="285" name="Forma livre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p>
          </p:txBody>
        </p:sp>
        <p:sp>
          <p:nvSpPr>
            <p:cNvPr id="286" name="Forma livre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p>
          </p:txBody>
        </p:sp>
        <p:sp>
          <p:nvSpPr>
            <p:cNvPr id="287" name="Forma livre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p>
          </p:txBody>
        </p:sp>
        <p:sp>
          <p:nvSpPr>
            <p:cNvPr id="288" name="Forma livre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p>
          </p:txBody>
        </p:sp>
        <p:sp>
          <p:nvSpPr>
            <p:cNvPr id="289" name="Forma livre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p>
          </p:txBody>
        </p:sp>
        <p:sp>
          <p:nvSpPr>
            <p:cNvPr id="290" name="Forma livre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p>
          </p:txBody>
        </p:sp>
        <p:sp>
          <p:nvSpPr>
            <p:cNvPr id="291" name="Forma livre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p>
          </p:txBody>
        </p:sp>
        <p:sp>
          <p:nvSpPr>
            <p:cNvPr id="292" name="Forma livre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p>
          </p:txBody>
        </p:sp>
        <p:sp>
          <p:nvSpPr>
            <p:cNvPr id="293" name="Forma livre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p>
          </p:txBody>
        </p:sp>
        <p:sp>
          <p:nvSpPr>
            <p:cNvPr id="294" name="Forma livre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p>
          </p:txBody>
        </p:sp>
        <p:sp>
          <p:nvSpPr>
            <p:cNvPr id="295" name="Forma livre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p>
          </p:txBody>
        </p:sp>
        <p:sp>
          <p:nvSpPr>
            <p:cNvPr id="296" name="Forma livre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p>
          </p:txBody>
        </p:sp>
        <p:sp>
          <p:nvSpPr>
            <p:cNvPr id="297" name="Forma livre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p>
          </p:txBody>
        </p:sp>
        <p:sp>
          <p:nvSpPr>
            <p:cNvPr id="298" name="Forma livre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p>
          </p:txBody>
        </p:sp>
        <p:sp>
          <p:nvSpPr>
            <p:cNvPr id="299" name="Forma livre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p>
          </p:txBody>
        </p:sp>
        <p:sp>
          <p:nvSpPr>
            <p:cNvPr id="300" name="Forma livre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p>
          </p:txBody>
        </p:sp>
        <p:sp>
          <p:nvSpPr>
            <p:cNvPr id="301" name="Forma livre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p>
          </p:txBody>
        </p:sp>
        <p:sp>
          <p:nvSpPr>
            <p:cNvPr id="302" name="Forma livre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p>
          </p:txBody>
        </p:sp>
        <p:sp>
          <p:nvSpPr>
            <p:cNvPr id="303" name="Forma livre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p>
          </p:txBody>
        </p:sp>
        <p:sp>
          <p:nvSpPr>
            <p:cNvPr id="304" name="Forma livre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p>
          </p:txBody>
        </p:sp>
        <p:sp>
          <p:nvSpPr>
            <p:cNvPr id="305" name="Forma livre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p>
          </p:txBody>
        </p:sp>
        <p:sp>
          <p:nvSpPr>
            <p:cNvPr id="306" name="Forma livre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p>
          </p:txBody>
        </p:sp>
        <p:sp>
          <p:nvSpPr>
            <p:cNvPr id="307" name="Forma livre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p>
          </p:txBody>
        </p:sp>
        <p:sp>
          <p:nvSpPr>
            <p:cNvPr id="308" name="Forma livre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p>
          </p:txBody>
        </p:sp>
        <p:sp>
          <p:nvSpPr>
            <p:cNvPr id="309" name="Forma livre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p>
          </p:txBody>
        </p:sp>
        <p:sp>
          <p:nvSpPr>
            <p:cNvPr id="310" name="Forma livre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p>
          </p:txBody>
        </p:sp>
        <p:sp>
          <p:nvSpPr>
            <p:cNvPr id="311" name="Forma livre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p>
          </p:txBody>
        </p:sp>
        <p:sp>
          <p:nvSpPr>
            <p:cNvPr id="312" name="Forma livre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p>
          </p:txBody>
        </p:sp>
        <p:sp>
          <p:nvSpPr>
            <p:cNvPr id="313" name="Forma livre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p>
          </p:txBody>
        </p:sp>
        <p:sp>
          <p:nvSpPr>
            <p:cNvPr id="314" name="Forma livre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p>
          </p:txBody>
        </p:sp>
        <p:sp>
          <p:nvSpPr>
            <p:cNvPr id="315" name="Forma livre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p>
          </p:txBody>
        </p:sp>
        <p:sp>
          <p:nvSpPr>
            <p:cNvPr id="316" name="Forma livre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p>
          </p:txBody>
        </p:sp>
        <p:sp>
          <p:nvSpPr>
            <p:cNvPr id="317" name="Forma livre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p>
          </p:txBody>
        </p:sp>
        <p:sp>
          <p:nvSpPr>
            <p:cNvPr id="318" name="Forma livre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p>
          </p:txBody>
        </p:sp>
        <p:sp>
          <p:nvSpPr>
            <p:cNvPr id="319" name="Forma livre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p>
          </p:txBody>
        </p:sp>
        <p:sp>
          <p:nvSpPr>
            <p:cNvPr id="320" name="Forma livre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p>
          </p:txBody>
        </p:sp>
        <p:sp>
          <p:nvSpPr>
            <p:cNvPr id="321" name="Forma livre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p>
          </p:txBody>
        </p:sp>
        <p:sp>
          <p:nvSpPr>
            <p:cNvPr id="322" name="Forma livre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p>
          </p:txBody>
        </p:sp>
        <p:sp>
          <p:nvSpPr>
            <p:cNvPr id="323" name="Forma livre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p>
          </p:txBody>
        </p:sp>
        <p:sp>
          <p:nvSpPr>
            <p:cNvPr id="324" name="Forma livre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p>
          </p:txBody>
        </p:sp>
        <p:sp>
          <p:nvSpPr>
            <p:cNvPr id="325" name="Forma livre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p>
          </p:txBody>
        </p:sp>
        <p:sp>
          <p:nvSpPr>
            <p:cNvPr id="326" name="Forma livre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p>
          </p:txBody>
        </p:sp>
        <p:sp>
          <p:nvSpPr>
            <p:cNvPr id="327" name="Forma livre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p>
          </p:txBody>
        </p:sp>
        <p:sp>
          <p:nvSpPr>
            <p:cNvPr id="328" name="Forma livre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p>
          </p:txBody>
        </p:sp>
        <p:sp>
          <p:nvSpPr>
            <p:cNvPr id="329" name="Forma livre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p>
          </p:txBody>
        </p:sp>
        <p:sp>
          <p:nvSpPr>
            <p:cNvPr id="330" name="Forma livre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p>
          </p:txBody>
        </p:sp>
        <p:sp>
          <p:nvSpPr>
            <p:cNvPr id="331" name="Forma livre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p>
          </p:txBody>
        </p:sp>
        <p:sp>
          <p:nvSpPr>
            <p:cNvPr id="332" name="Forma livre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p>
          </p:txBody>
        </p:sp>
        <p:sp>
          <p:nvSpPr>
            <p:cNvPr id="333" name="Forma livre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p>
          </p:txBody>
        </p:sp>
        <p:sp>
          <p:nvSpPr>
            <p:cNvPr id="334" name="Forma livre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p>
          </p:txBody>
        </p:sp>
        <p:sp>
          <p:nvSpPr>
            <p:cNvPr id="335" name="Forma livre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p>
          </p:txBody>
        </p:sp>
        <p:sp>
          <p:nvSpPr>
            <p:cNvPr id="336" name="Forma livre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p>
          </p:txBody>
        </p:sp>
        <p:sp>
          <p:nvSpPr>
            <p:cNvPr id="337" name="Forma livre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p>
          </p:txBody>
        </p:sp>
        <p:sp>
          <p:nvSpPr>
            <p:cNvPr id="338" name="Forma livre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p>
          </p:txBody>
        </p:sp>
        <p:sp>
          <p:nvSpPr>
            <p:cNvPr id="339" name="Forma livre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p>
          </p:txBody>
        </p:sp>
        <p:sp>
          <p:nvSpPr>
            <p:cNvPr id="340" name="Forma livre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p>
          </p:txBody>
        </p:sp>
        <p:sp>
          <p:nvSpPr>
            <p:cNvPr id="341" name="Forma livre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p>
          </p:txBody>
        </p:sp>
        <p:sp>
          <p:nvSpPr>
            <p:cNvPr id="342" name="Forma livre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p>
          </p:txBody>
        </p:sp>
        <p:sp>
          <p:nvSpPr>
            <p:cNvPr id="343" name="Forma livre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p>
          </p:txBody>
        </p:sp>
        <p:sp>
          <p:nvSpPr>
            <p:cNvPr id="344" name="Forma livre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p>
          </p:txBody>
        </p:sp>
        <p:sp>
          <p:nvSpPr>
            <p:cNvPr id="345" name="Forma livre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p>
          </p:txBody>
        </p:sp>
        <p:sp>
          <p:nvSpPr>
            <p:cNvPr id="346" name="Forma livre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p>
          </p:txBody>
        </p:sp>
        <p:sp>
          <p:nvSpPr>
            <p:cNvPr id="347" name="Forma livre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p>
          </p:txBody>
        </p:sp>
        <p:sp>
          <p:nvSpPr>
            <p:cNvPr id="348" name="Forma livre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p>
          </p:txBody>
        </p:sp>
        <p:sp>
          <p:nvSpPr>
            <p:cNvPr id="349" name="Forma livre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p>
          </p:txBody>
        </p:sp>
        <p:sp>
          <p:nvSpPr>
            <p:cNvPr id="350" name="Forma livre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p>
          </p:txBody>
        </p:sp>
        <p:sp>
          <p:nvSpPr>
            <p:cNvPr id="351" name="Forma livre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p>
          </p:txBody>
        </p:sp>
        <p:sp>
          <p:nvSpPr>
            <p:cNvPr id="352" name="Forma livre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p>
          </p:txBody>
        </p:sp>
        <p:sp>
          <p:nvSpPr>
            <p:cNvPr id="353" name="Forma livre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p>
          </p:txBody>
        </p:sp>
        <p:sp>
          <p:nvSpPr>
            <p:cNvPr id="354" name="Forma livre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p>
          </p:txBody>
        </p:sp>
        <p:sp>
          <p:nvSpPr>
            <p:cNvPr id="355" name="Forma livre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p>
          </p:txBody>
        </p:sp>
        <p:sp>
          <p:nvSpPr>
            <p:cNvPr id="356" name="Forma livre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p>
          </p:txBody>
        </p:sp>
        <p:sp>
          <p:nvSpPr>
            <p:cNvPr id="357" name="Forma livre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p>
          </p:txBody>
        </p:sp>
        <p:sp>
          <p:nvSpPr>
            <p:cNvPr id="358" name="Forma livre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p>
          </p:txBody>
        </p:sp>
        <p:sp>
          <p:nvSpPr>
            <p:cNvPr id="359" name="Forma livre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p>
          </p:txBody>
        </p:sp>
        <p:sp>
          <p:nvSpPr>
            <p:cNvPr id="360" name="Forma livre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p>
          </p:txBody>
        </p:sp>
        <p:sp>
          <p:nvSpPr>
            <p:cNvPr id="361" name="Forma livre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p>
          </p:txBody>
        </p:sp>
        <p:sp>
          <p:nvSpPr>
            <p:cNvPr id="362" name="Forma livre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p>
          </p:txBody>
        </p:sp>
        <p:sp>
          <p:nvSpPr>
            <p:cNvPr id="363" name="Forma livre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p>
          </p:txBody>
        </p:sp>
        <p:sp>
          <p:nvSpPr>
            <p:cNvPr id="364" name="Forma livre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p>
          </p:txBody>
        </p:sp>
        <p:sp>
          <p:nvSpPr>
            <p:cNvPr id="365" name="Forma livre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p>
          </p:txBody>
        </p:sp>
        <p:sp>
          <p:nvSpPr>
            <p:cNvPr id="366" name="Forma livre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p>
          </p:txBody>
        </p:sp>
        <p:sp>
          <p:nvSpPr>
            <p:cNvPr id="367" name="Forma livre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p>
          </p:txBody>
        </p:sp>
        <p:sp>
          <p:nvSpPr>
            <p:cNvPr id="368" name="Forma livre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p>
          </p:txBody>
        </p:sp>
        <p:sp>
          <p:nvSpPr>
            <p:cNvPr id="369" name="Forma livre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p>
          </p:txBody>
        </p:sp>
        <p:sp>
          <p:nvSpPr>
            <p:cNvPr id="370" name="Forma livre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p>
          </p:txBody>
        </p:sp>
        <p:sp>
          <p:nvSpPr>
            <p:cNvPr id="371" name="Forma livre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p>
          </p:txBody>
        </p:sp>
        <p:sp>
          <p:nvSpPr>
            <p:cNvPr id="372" name="Forma livre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p>
          </p:txBody>
        </p:sp>
        <p:sp>
          <p:nvSpPr>
            <p:cNvPr id="373" name="Forma livre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p>
          </p:txBody>
        </p:sp>
        <p:sp>
          <p:nvSpPr>
            <p:cNvPr id="374" name="Forma livre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p>
          </p:txBody>
        </p:sp>
        <p:sp>
          <p:nvSpPr>
            <p:cNvPr id="375" name="Forma livre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p>
          </p:txBody>
        </p:sp>
        <p:sp>
          <p:nvSpPr>
            <p:cNvPr id="376" name="Forma livre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p>
          </p:txBody>
        </p:sp>
        <p:sp>
          <p:nvSpPr>
            <p:cNvPr id="377" name="Forma livre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p>
          </p:txBody>
        </p:sp>
        <p:sp>
          <p:nvSpPr>
            <p:cNvPr id="378" name="Forma livre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p>
          </p:txBody>
        </p:sp>
      </p:grpSp>
      <p:sp>
        <p:nvSpPr>
          <p:cNvPr id="2" name="Título 1"/>
          <p:cNvSpPr>
            <a:spLocks noGrp="1"/>
          </p:cNvSpPr>
          <p:nvPr>
            <p:ph type="title"/>
          </p:nvPr>
        </p:nvSpPr>
        <p:spPr>
          <a:xfrm>
            <a:off x="1522413" y="1905000"/>
            <a:ext cx="9144000" cy="2667000"/>
          </a:xfrm>
        </p:spPr>
        <p:txBody>
          <a:bodyPr anchor="b">
            <a:noAutofit/>
          </a:bodyPr>
          <a:lstStyle>
            <a:lvl1pPr algn="l" latinLnBrk="0">
              <a:defRPr lang="pt-PT" sz="4400" b="0" cap="none" baseline="0"/>
            </a:lvl1pPr>
          </a:lstStyle>
          <a:p>
            <a:r>
              <a:rPr lang="pt-PT"/>
              <a:t>Clique para editar o estilo</a:t>
            </a:r>
          </a:p>
        </p:txBody>
      </p:sp>
      <p:sp>
        <p:nvSpPr>
          <p:cNvPr id="3" name="Marcador de posição de Texto 2"/>
          <p:cNvSpPr>
            <a:spLocks noGrp="1"/>
          </p:cNvSpPr>
          <p:nvPr>
            <p:ph type="body" idx="1"/>
          </p:nvPr>
        </p:nvSpPr>
        <p:spPr>
          <a:xfrm>
            <a:off x="1522413" y="5102525"/>
            <a:ext cx="9143999" cy="1069675"/>
          </a:xfrm>
        </p:spPr>
        <p:txBody>
          <a:bodyPr anchor="t">
            <a:normAutofit/>
          </a:bodyPr>
          <a:lstStyle>
            <a:lvl1pPr marL="0" indent="0" latinLnBrk="0">
              <a:spcBef>
                <a:spcPts val="0"/>
              </a:spcBef>
              <a:buNone/>
              <a:defRPr lang="pt-PT" sz="2400">
                <a:solidFill>
                  <a:schemeClr val="tx1">
                    <a:tint val="75000"/>
                  </a:schemeClr>
                </a:solidFill>
              </a:defRPr>
            </a:lvl1pPr>
            <a:lvl2pPr marL="457200" indent="0" latinLnBrk="0">
              <a:buNone/>
              <a:defRPr lang="pt-PT" sz="1800">
                <a:solidFill>
                  <a:schemeClr val="tx1">
                    <a:tint val="75000"/>
                  </a:schemeClr>
                </a:solidFill>
              </a:defRPr>
            </a:lvl2pPr>
            <a:lvl3pPr marL="914400" indent="0" latinLnBrk="0">
              <a:buNone/>
              <a:defRPr lang="pt-PT" sz="1600">
                <a:solidFill>
                  <a:schemeClr val="tx1">
                    <a:tint val="75000"/>
                  </a:schemeClr>
                </a:solidFill>
              </a:defRPr>
            </a:lvl3pPr>
            <a:lvl4pPr marL="1371600" indent="0" latinLnBrk="0">
              <a:buNone/>
              <a:defRPr lang="pt-PT" sz="1400">
                <a:solidFill>
                  <a:schemeClr val="tx1">
                    <a:tint val="75000"/>
                  </a:schemeClr>
                </a:solidFill>
              </a:defRPr>
            </a:lvl4pPr>
            <a:lvl5pPr marL="1828800" indent="0" latinLnBrk="0">
              <a:buNone/>
              <a:defRPr lang="pt-PT" sz="1400">
                <a:solidFill>
                  <a:schemeClr val="tx1">
                    <a:tint val="75000"/>
                  </a:schemeClr>
                </a:solidFill>
              </a:defRPr>
            </a:lvl5pPr>
            <a:lvl6pPr marL="2286000" indent="0" latinLnBrk="0">
              <a:buNone/>
              <a:defRPr lang="pt-PT" sz="1400">
                <a:solidFill>
                  <a:schemeClr val="tx1">
                    <a:tint val="75000"/>
                  </a:schemeClr>
                </a:solidFill>
              </a:defRPr>
            </a:lvl6pPr>
            <a:lvl7pPr marL="2743200" indent="0" latinLnBrk="0">
              <a:buNone/>
              <a:defRPr lang="pt-PT" sz="1400">
                <a:solidFill>
                  <a:schemeClr val="tx1">
                    <a:tint val="75000"/>
                  </a:schemeClr>
                </a:solidFill>
              </a:defRPr>
            </a:lvl7pPr>
            <a:lvl8pPr marL="3200400" indent="0" latinLnBrk="0">
              <a:buNone/>
              <a:defRPr lang="pt-PT" sz="1400">
                <a:solidFill>
                  <a:schemeClr val="tx1">
                    <a:tint val="75000"/>
                  </a:schemeClr>
                </a:solidFill>
              </a:defRPr>
            </a:lvl8pPr>
            <a:lvl9pPr marL="3657600" indent="0" latinLnBrk="0">
              <a:buNone/>
              <a:defRPr lang="pt-PT" sz="1400">
                <a:solidFill>
                  <a:schemeClr val="tx1">
                    <a:tint val="75000"/>
                  </a:schemeClr>
                </a:solidFill>
              </a:defRPr>
            </a:lvl9pPr>
          </a:lstStyle>
          <a:p>
            <a:pPr lvl="0"/>
            <a:r>
              <a:rPr lang="pt-PT"/>
              <a:t>Clique para editar os estilos</a:t>
            </a:r>
          </a:p>
        </p:txBody>
      </p:sp>
      <p:sp>
        <p:nvSpPr>
          <p:cNvPr id="4" name="Marcador de posição da Data 3"/>
          <p:cNvSpPr>
            <a:spLocks noGrp="1"/>
          </p:cNvSpPr>
          <p:nvPr>
            <p:ph type="dt" sz="half" idx="10"/>
          </p:nvPr>
        </p:nvSpPr>
        <p:spPr/>
        <p:txBody>
          <a:bodyPr/>
          <a:lstStyle>
            <a:lvl1pPr>
              <a:defRPr/>
            </a:lvl1pPr>
          </a:lstStyle>
          <a:p>
            <a:fld id="{418B4B19-75DE-47BC-97E5-A1B15E8C9DF5}" type="datetime1">
              <a:rPr lang="pt-PT" smtClean="0"/>
              <a:pPr/>
              <a:t>05/07/2018</a:t>
            </a:fld>
            <a:endParaRPr lang="pt-PT" dirty="0"/>
          </a:p>
        </p:txBody>
      </p:sp>
      <p:sp>
        <p:nvSpPr>
          <p:cNvPr id="5" name="Marcador de posição do Rodapé 4"/>
          <p:cNvSpPr>
            <a:spLocks noGrp="1"/>
          </p:cNvSpPr>
          <p:nvPr>
            <p:ph type="ftr" sz="quarter" idx="11"/>
          </p:nvPr>
        </p:nvSpPr>
        <p:spPr/>
        <p:txBody>
          <a:bodyPr/>
          <a:lstStyle/>
          <a:p>
            <a:endParaRPr lang="pt-PT"/>
          </a:p>
        </p:txBody>
      </p:sp>
      <p:sp>
        <p:nvSpPr>
          <p:cNvPr id="6" name="Marcador de posição do Número do Diapositivo 5"/>
          <p:cNvSpPr>
            <a:spLocks noGrp="1"/>
          </p:cNvSpPr>
          <p:nvPr>
            <p:ph type="sldNum" sz="quarter" idx="12"/>
          </p:nvPr>
        </p:nvSpPr>
        <p:spPr/>
        <p:txBody>
          <a:bodyPr/>
          <a:lstStyle/>
          <a:p>
            <a:fld id="{25BA54BD-C84D-46CE-8B72-31BFB26ABA43}" type="slidenum">
              <a:t>‹nº›</a:t>
            </a:fld>
            <a:endParaRPr lang="pt-PT"/>
          </a:p>
        </p:txBody>
      </p:sp>
    </p:spTree>
    <p:extLst>
      <p:ext uri="{BB962C8B-B14F-4D97-AF65-F5344CB8AC3E}">
        <p14:creationId xmlns:p14="http://schemas.microsoft.com/office/powerpoint/2010/main" val="4058797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is Conteúdos">
    <p:spTree>
      <p:nvGrpSpPr>
        <p:cNvPr id="1" name=""/>
        <p:cNvGrpSpPr/>
        <p:nvPr/>
      </p:nvGrpSpPr>
      <p:grpSpPr>
        <a:xfrm>
          <a:off x="0" y="0"/>
          <a:ext cx="0" cy="0"/>
          <a:chOff x="0" y="0"/>
          <a:chExt cx="0" cy="0"/>
        </a:xfrm>
      </p:grpSpPr>
      <p:grpSp>
        <p:nvGrpSpPr>
          <p:cNvPr id="158" name="linha"/>
          <p:cNvGrpSpPr/>
          <p:nvPr/>
        </p:nvGrpSpPr>
        <p:grpSpPr bwMode="invGray">
          <a:xfrm>
            <a:off x="1522413" y="1514475"/>
            <a:ext cx="10569575" cy="64008"/>
            <a:chOff x="1522413" y="1514475"/>
            <a:chExt cx="10569575" cy="64008"/>
          </a:xfrm>
        </p:grpSpPr>
        <p:sp>
          <p:nvSpPr>
            <p:cNvPr id="159" name="Forma livre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160" name="Forma livre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161" name="Forma livre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162" name="Forma livre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163" name="Forma livre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164" name="Forma livre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165" name="Forma livre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166" name="Forma livre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167" name="Forma livre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168" name="Forma livre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169" name="Forma livre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170" name="Forma livre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171" name="Forma livre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172" name="Forma livre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173" name="Forma livre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174" name="Forma livre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175" name="Forma livre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176" name="Forma livre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177" name="Forma livre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178" name="Forma livre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179" name="Forma livre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180" name="Forma livre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181" name="Forma livre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182" name="Forma livre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183" name="Forma livre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184" name="Forma livre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185" name="Forma livre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186" name="Forma livre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187" name="Forma livre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188" name="Forma livre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189" name="Forma livre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190" name="Forma livre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191" name="Forma livre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192" name="Forma livre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193" name="Forma livre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194" name="Forma livre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195" name="Forma livre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196" name="Forma livre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197" name="Forma livre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198" name="Forma livre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199" name="Forma livre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200" name="Forma livre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201" name="Forma livre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202" name="Forma livre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203" name="Forma livre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204" name="Forma livre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205" name="Forma livre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206" name="Forma livre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207" name="Forma livre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208" name="Forma livre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209" name="Forma livre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210" name="Forma livre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211" name="Forma livre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212" name="Forma livre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213" name="Forma livre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214" name="Forma livre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215" name="Forma livre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216" name="Forma livre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217" name="Forma livre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218" name="Forma livre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219" name="Forma livre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220" name="Forma livre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221" name="Forma livre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222" name="Forma livre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223" name="Forma livre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224" name="Forma livre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225" name="Forma livre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226" name="Forma livre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227" name="Forma livre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228" name="Forma livre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229" name="Forma livre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230" name="Forma livre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231" name="Forma livre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232" name="Forma livre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grpSp>
      <p:sp>
        <p:nvSpPr>
          <p:cNvPr id="2" name="Título 1"/>
          <p:cNvSpPr>
            <a:spLocks noGrp="1"/>
          </p:cNvSpPr>
          <p:nvPr>
            <p:ph type="title"/>
          </p:nvPr>
        </p:nvSpPr>
        <p:spPr>
          <a:xfrm>
            <a:off x="1522414" y="274638"/>
            <a:ext cx="9143998" cy="1020762"/>
          </a:xfrm>
        </p:spPr>
        <p:txBody>
          <a:bodyPr/>
          <a:lstStyle/>
          <a:p>
            <a:r>
              <a:rPr lang="pt-PT"/>
              <a:t>Clique para editar o estilo</a:t>
            </a:r>
          </a:p>
        </p:txBody>
      </p:sp>
      <p:sp>
        <p:nvSpPr>
          <p:cNvPr id="3" name="Marcador de posição de Conteúdo 2"/>
          <p:cNvSpPr>
            <a:spLocks noGrp="1"/>
          </p:cNvSpPr>
          <p:nvPr>
            <p:ph sz="half" idx="1"/>
          </p:nvPr>
        </p:nvSpPr>
        <p:spPr>
          <a:xfrm>
            <a:off x="1522413" y="1905000"/>
            <a:ext cx="4419599" cy="4267200"/>
          </a:xfrm>
        </p:spPr>
        <p:txBody>
          <a:bodyPr>
            <a:normAutofit/>
          </a:bodyPr>
          <a:lstStyle>
            <a:lvl1pPr latinLnBrk="0">
              <a:defRPr lang="pt-PT" sz="2400"/>
            </a:lvl1pPr>
            <a:lvl2pPr latinLnBrk="0">
              <a:defRPr lang="pt-PT" sz="2000"/>
            </a:lvl2pPr>
            <a:lvl3pPr latinLnBrk="0">
              <a:defRPr lang="pt-PT" sz="1800"/>
            </a:lvl3pPr>
            <a:lvl4pPr latinLnBrk="0">
              <a:defRPr lang="pt-PT" sz="1600"/>
            </a:lvl4pPr>
            <a:lvl5pPr latinLnBrk="0">
              <a:defRPr lang="pt-PT" sz="1600"/>
            </a:lvl5pPr>
            <a:lvl6pPr marL="1956816" latinLnBrk="0">
              <a:defRPr lang="pt-PT" sz="1600"/>
            </a:lvl6pPr>
            <a:lvl7pPr marL="1956816" latinLnBrk="0">
              <a:defRPr lang="pt-PT" sz="1600" baseline="0"/>
            </a:lvl7pPr>
            <a:lvl8pPr marL="1956816" latinLnBrk="0">
              <a:defRPr lang="pt-PT" sz="1600" baseline="0"/>
            </a:lvl8pPr>
            <a:lvl9pPr marL="1956816" latinLnBrk="0">
              <a:defRPr lang="pt-PT" sz="1600" baseline="0"/>
            </a:lvl9pPr>
          </a:lstStyle>
          <a:p>
            <a:pPr lvl="0"/>
            <a:r>
              <a:rPr lang="pt-PT"/>
              <a:t>Clique para editar os estilos</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e Conteúdo 3"/>
          <p:cNvSpPr>
            <a:spLocks noGrp="1"/>
          </p:cNvSpPr>
          <p:nvPr>
            <p:ph sz="half" idx="2"/>
          </p:nvPr>
        </p:nvSpPr>
        <p:spPr>
          <a:xfrm>
            <a:off x="6246815" y="1905000"/>
            <a:ext cx="4419598" cy="4267200"/>
          </a:xfrm>
        </p:spPr>
        <p:txBody>
          <a:bodyPr>
            <a:normAutofit/>
          </a:bodyPr>
          <a:lstStyle>
            <a:lvl1pPr latinLnBrk="0">
              <a:defRPr lang="pt-PT" sz="2400"/>
            </a:lvl1pPr>
            <a:lvl2pPr latinLnBrk="0">
              <a:defRPr lang="pt-PT" sz="2000"/>
            </a:lvl2pPr>
            <a:lvl3pPr latinLnBrk="0">
              <a:defRPr lang="pt-PT" sz="1800"/>
            </a:lvl3pPr>
            <a:lvl4pPr latinLnBrk="0">
              <a:defRPr lang="pt-PT" sz="1600"/>
            </a:lvl4pPr>
            <a:lvl5pPr latinLnBrk="0">
              <a:defRPr lang="pt-PT" sz="1600"/>
            </a:lvl5pPr>
            <a:lvl6pPr marL="1956816" latinLnBrk="0">
              <a:defRPr lang="pt-PT" sz="1600"/>
            </a:lvl6pPr>
            <a:lvl7pPr marL="1956816" latinLnBrk="0">
              <a:defRPr lang="pt-PT" sz="1600"/>
            </a:lvl7pPr>
            <a:lvl8pPr marL="1956816" latinLnBrk="0">
              <a:defRPr lang="pt-PT" sz="1600" baseline="0"/>
            </a:lvl8pPr>
            <a:lvl9pPr marL="1956816" latinLnBrk="0">
              <a:defRPr lang="pt-PT" sz="1600" baseline="0"/>
            </a:lvl9pPr>
          </a:lstStyle>
          <a:p>
            <a:pPr lvl="0"/>
            <a:r>
              <a:rPr lang="pt-PT"/>
              <a:t>Clique para editar os estilos</a:t>
            </a:r>
          </a:p>
          <a:p>
            <a:pPr lvl="1"/>
            <a:r>
              <a:rPr lang="pt-PT"/>
              <a:t>Segundo nível</a:t>
            </a:r>
          </a:p>
          <a:p>
            <a:pPr lvl="2"/>
            <a:r>
              <a:rPr lang="pt-PT"/>
              <a:t>Terceiro nível</a:t>
            </a:r>
          </a:p>
          <a:p>
            <a:pPr lvl="3"/>
            <a:r>
              <a:rPr lang="pt-PT"/>
              <a:t>Quarto nível</a:t>
            </a:r>
          </a:p>
          <a:p>
            <a:pPr lvl="4"/>
            <a:r>
              <a:rPr lang="pt-PT"/>
              <a:t>Quinto nível</a:t>
            </a:r>
          </a:p>
        </p:txBody>
      </p:sp>
      <p:sp>
        <p:nvSpPr>
          <p:cNvPr id="5" name="Marcador de posição da Data 4"/>
          <p:cNvSpPr>
            <a:spLocks noGrp="1"/>
          </p:cNvSpPr>
          <p:nvPr>
            <p:ph type="dt" sz="half" idx="10"/>
          </p:nvPr>
        </p:nvSpPr>
        <p:spPr/>
        <p:txBody>
          <a:bodyPr/>
          <a:lstStyle>
            <a:lvl1pPr>
              <a:defRPr/>
            </a:lvl1pPr>
          </a:lstStyle>
          <a:p>
            <a:fld id="{59C2BBA2-E689-4620-B787-52B23A763BE9}" type="datetime1">
              <a:rPr lang="pt-PT" smtClean="0"/>
              <a:pPr/>
              <a:t>05/07/2018</a:t>
            </a:fld>
            <a:endParaRPr lang="pt-PT" dirty="0"/>
          </a:p>
        </p:txBody>
      </p:sp>
      <p:sp>
        <p:nvSpPr>
          <p:cNvPr id="6" name="Marcador de posição do Rodapé 5"/>
          <p:cNvSpPr>
            <a:spLocks noGrp="1"/>
          </p:cNvSpPr>
          <p:nvPr>
            <p:ph type="ftr" sz="quarter" idx="11"/>
          </p:nvPr>
        </p:nvSpPr>
        <p:spPr/>
        <p:txBody>
          <a:bodyPr/>
          <a:lstStyle/>
          <a:p>
            <a:endParaRPr lang="pt-PT"/>
          </a:p>
        </p:txBody>
      </p:sp>
      <p:sp>
        <p:nvSpPr>
          <p:cNvPr id="7" name="Marcador de posição do Número do Diapositivo 6"/>
          <p:cNvSpPr>
            <a:spLocks noGrp="1"/>
          </p:cNvSpPr>
          <p:nvPr>
            <p:ph type="sldNum" sz="quarter" idx="12"/>
          </p:nvPr>
        </p:nvSpPr>
        <p:spPr/>
        <p:txBody>
          <a:bodyPr/>
          <a:lstStyle/>
          <a:p>
            <a:fld id="{25BA54BD-C84D-46CE-8B72-31BFB26ABA43}" type="slidenum">
              <a:t>‹nº›</a:t>
            </a:fld>
            <a:endParaRPr lang="pt-PT"/>
          </a:p>
        </p:txBody>
      </p:sp>
    </p:spTree>
    <p:extLst>
      <p:ext uri="{BB962C8B-B14F-4D97-AF65-F5344CB8AC3E}">
        <p14:creationId xmlns:p14="http://schemas.microsoft.com/office/powerpoint/2010/main" val="168329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grpSp>
        <p:nvGrpSpPr>
          <p:cNvPr id="160" name="linha"/>
          <p:cNvGrpSpPr/>
          <p:nvPr/>
        </p:nvGrpSpPr>
        <p:grpSpPr bwMode="invGray">
          <a:xfrm>
            <a:off x="1522413" y="1514475"/>
            <a:ext cx="10569575" cy="64008"/>
            <a:chOff x="1522413" y="1514475"/>
            <a:chExt cx="10569575" cy="64008"/>
          </a:xfrm>
        </p:grpSpPr>
        <p:sp>
          <p:nvSpPr>
            <p:cNvPr id="161" name="Forma livre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162" name="Forma livre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163" name="Forma livre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164" name="Forma livre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165" name="Forma livre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166" name="Forma livre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167" name="Forma livre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168" name="Forma livre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169" name="Forma livre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170" name="Forma livre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171" name="Forma livre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172" name="Forma livre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173" name="Forma livre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174" name="Forma livre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175" name="Forma livre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176" name="Forma livre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177" name="Forma livre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178" name="Forma livre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179" name="Forma livre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180" name="Forma livre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181" name="Forma livre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182" name="Forma livre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183" name="Forma livre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184" name="Forma livre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185" name="Forma livre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186" name="Forma livre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187" name="Forma livre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188" name="Forma livre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189" name="Forma livre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190" name="Forma livre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191" name="Forma livre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192" name="Forma livre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193" name="Forma livre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194" name="Forma livre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195" name="Forma livre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196" name="Forma livre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197" name="Forma livre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198" name="Forma livre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199" name="Forma livre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200" name="Forma livre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201" name="Forma livre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202" name="Forma livre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203" name="Forma livre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204" name="Forma livre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205" name="Forma livre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206" name="Forma livre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207" name="Forma livre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208" name="Forma livre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209" name="Forma livre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210" name="Forma livre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211" name="Forma livre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212" name="Forma livre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213" name="Forma livre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214" name="Forma livre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215" name="Forma livre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216" name="Forma livre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217" name="Forma livre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218" name="Forma livre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219" name="Forma livre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220" name="Forma livre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221" name="Forma livre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222" name="Forma livre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223" name="Forma livre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224" name="Forma livre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225" name="Forma livre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226" name="Forma livre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227" name="Forma livre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228" name="Forma livre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229" name="Forma livre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230" name="Forma livre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231" name="Forma livre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232" name="Forma livre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233" name="Forma livre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234" name="Forma livre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grpSp>
      <p:sp>
        <p:nvSpPr>
          <p:cNvPr id="2" name="Título 1"/>
          <p:cNvSpPr>
            <a:spLocks noGrp="1"/>
          </p:cNvSpPr>
          <p:nvPr>
            <p:ph type="title"/>
          </p:nvPr>
        </p:nvSpPr>
        <p:spPr>
          <a:xfrm>
            <a:off x="1522414" y="274638"/>
            <a:ext cx="9143998" cy="1020762"/>
          </a:xfrm>
        </p:spPr>
        <p:txBody>
          <a:bodyPr/>
          <a:lstStyle>
            <a:lvl1pPr latinLnBrk="0">
              <a:defRPr lang="pt-PT"/>
            </a:lvl1pPr>
          </a:lstStyle>
          <a:p>
            <a:r>
              <a:rPr lang="pt-PT" dirty="0"/>
              <a:t>Clique para editar o estilo</a:t>
            </a:r>
          </a:p>
        </p:txBody>
      </p:sp>
      <p:sp>
        <p:nvSpPr>
          <p:cNvPr id="3" name="Marcador de posição de Texto 2"/>
          <p:cNvSpPr>
            <a:spLocks noGrp="1"/>
          </p:cNvSpPr>
          <p:nvPr>
            <p:ph type="body" idx="1"/>
          </p:nvPr>
        </p:nvSpPr>
        <p:spPr>
          <a:xfrm>
            <a:off x="1522413" y="1905000"/>
            <a:ext cx="4416552" cy="762000"/>
          </a:xfrm>
        </p:spPr>
        <p:txBody>
          <a:bodyPr anchor="ctr"/>
          <a:lstStyle>
            <a:lvl1pPr marL="0" indent="0" latinLnBrk="0">
              <a:spcBef>
                <a:spcPts val="0"/>
              </a:spcBef>
              <a:buNone/>
              <a:defRPr lang="pt-PT" sz="2400" b="0"/>
            </a:lvl1pPr>
            <a:lvl2pPr marL="457200" indent="0" latinLnBrk="0">
              <a:buNone/>
              <a:defRPr lang="pt-PT" sz="2000" b="1"/>
            </a:lvl2pPr>
            <a:lvl3pPr marL="914400" indent="0" latinLnBrk="0">
              <a:buNone/>
              <a:defRPr lang="pt-PT" sz="1800" b="1"/>
            </a:lvl3pPr>
            <a:lvl4pPr marL="1371600" indent="0" latinLnBrk="0">
              <a:buNone/>
              <a:defRPr lang="pt-PT" sz="1600" b="1"/>
            </a:lvl4pPr>
            <a:lvl5pPr marL="1828800" indent="0" latinLnBrk="0">
              <a:buNone/>
              <a:defRPr lang="pt-PT" sz="1600" b="1"/>
            </a:lvl5pPr>
            <a:lvl6pPr marL="2286000" indent="0" latinLnBrk="0">
              <a:buNone/>
              <a:defRPr lang="pt-PT" sz="1600" b="1"/>
            </a:lvl6pPr>
            <a:lvl7pPr marL="2743200" indent="0" latinLnBrk="0">
              <a:buNone/>
              <a:defRPr lang="pt-PT" sz="1600" b="1"/>
            </a:lvl7pPr>
            <a:lvl8pPr marL="3200400" indent="0" latinLnBrk="0">
              <a:buNone/>
              <a:defRPr lang="pt-PT" sz="1600" b="1"/>
            </a:lvl8pPr>
            <a:lvl9pPr marL="3657600" indent="0" latinLnBrk="0">
              <a:buNone/>
              <a:defRPr lang="pt-PT" sz="1600" b="1"/>
            </a:lvl9pPr>
          </a:lstStyle>
          <a:p>
            <a:pPr lvl="0"/>
            <a:r>
              <a:rPr lang="pt-PT"/>
              <a:t>Clique para editar os estilos</a:t>
            </a:r>
          </a:p>
        </p:txBody>
      </p:sp>
      <p:sp>
        <p:nvSpPr>
          <p:cNvPr id="4" name="Marcador de posição de Conteúdo 3"/>
          <p:cNvSpPr>
            <a:spLocks noGrp="1"/>
          </p:cNvSpPr>
          <p:nvPr>
            <p:ph sz="half" idx="2"/>
          </p:nvPr>
        </p:nvSpPr>
        <p:spPr>
          <a:xfrm>
            <a:off x="1522413" y="2819399"/>
            <a:ext cx="4416552" cy="3352801"/>
          </a:xfrm>
        </p:spPr>
        <p:txBody>
          <a:bodyPr/>
          <a:lstStyle>
            <a:lvl1pPr latinLnBrk="0">
              <a:defRPr lang="pt-PT" sz="2400"/>
            </a:lvl1pPr>
            <a:lvl2pPr latinLnBrk="0">
              <a:defRPr lang="pt-PT" sz="2000"/>
            </a:lvl2pPr>
            <a:lvl3pPr latinLnBrk="0">
              <a:defRPr lang="pt-PT" sz="1800"/>
            </a:lvl3pPr>
            <a:lvl4pPr latinLnBrk="0">
              <a:defRPr lang="pt-PT" sz="1600"/>
            </a:lvl4pPr>
            <a:lvl5pPr latinLnBrk="0">
              <a:defRPr lang="pt-PT" sz="1600"/>
            </a:lvl5pPr>
            <a:lvl6pPr marL="1956816" latinLnBrk="0">
              <a:defRPr lang="pt-PT" sz="1600"/>
            </a:lvl6pPr>
            <a:lvl7pPr marL="1956816" latinLnBrk="0">
              <a:defRPr lang="pt-PT" sz="1600" baseline="0"/>
            </a:lvl7pPr>
            <a:lvl8pPr marL="1956816" latinLnBrk="0">
              <a:defRPr lang="pt-PT" sz="1600" baseline="0"/>
            </a:lvl8pPr>
            <a:lvl9pPr marL="1956816" latinLnBrk="0">
              <a:defRPr lang="pt-PT" sz="1600" baseline="0"/>
            </a:lvl9pPr>
          </a:lstStyle>
          <a:p>
            <a:pPr lvl="0"/>
            <a:r>
              <a:rPr lang="pt-PT"/>
              <a:t>Clique para editar os estilos</a:t>
            </a:r>
          </a:p>
          <a:p>
            <a:pPr lvl="1"/>
            <a:r>
              <a:rPr lang="pt-PT"/>
              <a:t>Segundo nível</a:t>
            </a:r>
          </a:p>
          <a:p>
            <a:pPr lvl="2"/>
            <a:r>
              <a:rPr lang="pt-PT"/>
              <a:t>Terceiro nível</a:t>
            </a:r>
          </a:p>
          <a:p>
            <a:pPr lvl="3"/>
            <a:r>
              <a:rPr lang="pt-PT"/>
              <a:t>Quarto nível</a:t>
            </a:r>
          </a:p>
          <a:p>
            <a:pPr lvl="4"/>
            <a:r>
              <a:rPr lang="pt-PT"/>
              <a:t>Quinto nível</a:t>
            </a:r>
          </a:p>
        </p:txBody>
      </p:sp>
      <p:sp>
        <p:nvSpPr>
          <p:cNvPr id="5" name="Marcador de posição de Texto 4"/>
          <p:cNvSpPr>
            <a:spLocks noGrp="1"/>
          </p:cNvSpPr>
          <p:nvPr>
            <p:ph type="body" sz="quarter" idx="3"/>
          </p:nvPr>
        </p:nvSpPr>
        <p:spPr>
          <a:xfrm>
            <a:off x="6249860" y="1905000"/>
            <a:ext cx="4416552" cy="762000"/>
          </a:xfrm>
        </p:spPr>
        <p:txBody>
          <a:bodyPr anchor="ctr"/>
          <a:lstStyle>
            <a:lvl1pPr marL="0" indent="0" latinLnBrk="0">
              <a:spcBef>
                <a:spcPts val="0"/>
              </a:spcBef>
              <a:buNone/>
              <a:defRPr lang="pt-PT" sz="2400" b="0"/>
            </a:lvl1pPr>
            <a:lvl2pPr marL="457200" indent="0" latinLnBrk="0">
              <a:buNone/>
              <a:defRPr lang="pt-PT" sz="2000" b="1"/>
            </a:lvl2pPr>
            <a:lvl3pPr marL="914400" indent="0" latinLnBrk="0">
              <a:buNone/>
              <a:defRPr lang="pt-PT" sz="1800" b="1"/>
            </a:lvl3pPr>
            <a:lvl4pPr marL="1371600" indent="0" latinLnBrk="0">
              <a:buNone/>
              <a:defRPr lang="pt-PT" sz="1600" b="1"/>
            </a:lvl4pPr>
            <a:lvl5pPr marL="1828800" indent="0" latinLnBrk="0">
              <a:buNone/>
              <a:defRPr lang="pt-PT" sz="1600" b="1"/>
            </a:lvl5pPr>
            <a:lvl6pPr marL="2286000" indent="0" latinLnBrk="0">
              <a:buNone/>
              <a:defRPr lang="pt-PT" sz="1600" b="1"/>
            </a:lvl6pPr>
            <a:lvl7pPr marL="2743200" indent="0" latinLnBrk="0">
              <a:buNone/>
              <a:defRPr lang="pt-PT" sz="1600" b="1"/>
            </a:lvl7pPr>
            <a:lvl8pPr marL="3200400" indent="0" latinLnBrk="0">
              <a:buNone/>
              <a:defRPr lang="pt-PT" sz="1600" b="1"/>
            </a:lvl8pPr>
            <a:lvl9pPr marL="3657600" indent="0" latinLnBrk="0">
              <a:buNone/>
              <a:defRPr lang="pt-PT" sz="1600" b="1"/>
            </a:lvl9pPr>
          </a:lstStyle>
          <a:p>
            <a:pPr lvl="0"/>
            <a:r>
              <a:rPr lang="pt-PT"/>
              <a:t>Clique para editar os estilos</a:t>
            </a:r>
          </a:p>
        </p:txBody>
      </p:sp>
      <p:sp>
        <p:nvSpPr>
          <p:cNvPr id="6" name="Marcador de posição de Conteúdo 5"/>
          <p:cNvSpPr>
            <a:spLocks noGrp="1"/>
          </p:cNvSpPr>
          <p:nvPr>
            <p:ph sz="quarter" idx="4"/>
          </p:nvPr>
        </p:nvSpPr>
        <p:spPr>
          <a:xfrm>
            <a:off x="6249860" y="2819399"/>
            <a:ext cx="4416552" cy="3352801"/>
          </a:xfrm>
        </p:spPr>
        <p:txBody>
          <a:bodyPr/>
          <a:lstStyle>
            <a:lvl1pPr latinLnBrk="0">
              <a:defRPr lang="pt-PT" sz="2400"/>
            </a:lvl1pPr>
            <a:lvl2pPr latinLnBrk="0">
              <a:defRPr lang="pt-PT" sz="2000"/>
            </a:lvl2pPr>
            <a:lvl3pPr latinLnBrk="0">
              <a:defRPr lang="pt-PT" sz="1800"/>
            </a:lvl3pPr>
            <a:lvl4pPr latinLnBrk="0">
              <a:defRPr lang="pt-PT" sz="1600"/>
            </a:lvl4pPr>
            <a:lvl5pPr marL="1956816" latinLnBrk="0">
              <a:defRPr lang="pt-PT" sz="1600"/>
            </a:lvl5pPr>
            <a:lvl6pPr marL="1956816" latinLnBrk="0">
              <a:defRPr lang="pt-PT" sz="1600"/>
            </a:lvl6pPr>
            <a:lvl7pPr marL="1956816" latinLnBrk="0">
              <a:defRPr lang="pt-PT" sz="1600"/>
            </a:lvl7pPr>
            <a:lvl8pPr marL="1956816" latinLnBrk="0">
              <a:defRPr lang="pt-PT" sz="1600"/>
            </a:lvl8pPr>
            <a:lvl9pPr marL="1956816" latinLnBrk="0">
              <a:defRPr lang="pt-PT" sz="1600"/>
            </a:lvl9pPr>
          </a:lstStyle>
          <a:p>
            <a:pPr lvl="0"/>
            <a:r>
              <a:rPr lang="pt-PT"/>
              <a:t>Clique para editar os estilos</a:t>
            </a:r>
          </a:p>
          <a:p>
            <a:pPr lvl="1"/>
            <a:r>
              <a:rPr lang="pt-PT"/>
              <a:t>Segundo nível</a:t>
            </a:r>
          </a:p>
          <a:p>
            <a:pPr lvl="2"/>
            <a:r>
              <a:rPr lang="pt-PT"/>
              <a:t>Terceiro nível</a:t>
            </a:r>
          </a:p>
          <a:p>
            <a:pPr lvl="3"/>
            <a:r>
              <a:rPr lang="pt-PT"/>
              <a:t>Quarto nível</a:t>
            </a:r>
          </a:p>
          <a:p>
            <a:pPr lvl="4"/>
            <a:r>
              <a:rPr lang="pt-PT"/>
              <a:t>Quinto nível</a:t>
            </a:r>
          </a:p>
        </p:txBody>
      </p:sp>
      <p:sp>
        <p:nvSpPr>
          <p:cNvPr id="7" name="Marcador de posição da Data 6"/>
          <p:cNvSpPr>
            <a:spLocks noGrp="1"/>
          </p:cNvSpPr>
          <p:nvPr>
            <p:ph type="dt" sz="half" idx="10"/>
          </p:nvPr>
        </p:nvSpPr>
        <p:spPr/>
        <p:txBody>
          <a:bodyPr/>
          <a:lstStyle>
            <a:lvl1pPr>
              <a:defRPr/>
            </a:lvl1pPr>
          </a:lstStyle>
          <a:p>
            <a:fld id="{4648E2BC-6A90-40D9-B20F-133AC0398A40}" type="datetime1">
              <a:rPr lang="pt-PT" smtClean="0"/>
              <a:pPr/>
              <a:t>05/07/2018</a:t>
            </a:fld>
            <a:endParaRPr lang="pt-PT" dirty="0"/>
          </a:p>
        </p:txBody>
      </p:sp>
      <p:sp>
        <p:nvSpPr>
          <p:cNvPr id="8" name="Marcador de posição do Rodapé 7"/>
          <p:cNvSpPr>
            <a:spLocks noGrp="1"/>
          </p:cNvSpPr>
          <p:nvPr>
            <p:ph type="ftr" sz="quarter" idx="11"/>
          </p:nvPr>
        </p:nvSpPr>
        <p:spPr/>
        <p:txBody>
          <a:bodyPr/>
          <a:lstStyle/>
          <a:p>
            <a:endParaRPr lang="pt-PT"/>
          </a:p>
        </p:txBody>
      </p:sp>
      <p:sp>
        <p:nvSpPr>
          <p:cNvPr id="9" name="Marcador de posição do Número do Diapositivo 8"/>
          <p:cNvSpPr>
            <a:spLocks noGrp="1"/>
          </p:cNvSpPr>
          <p:nvPr>
            <p:ph type="sldNum" sz="quarter" idx="12"/>
          </p:nvPr>
        </p:nvSpPr>
        <p:spPr/>
        <p:txBody>
          <a:bodyPr/>
          <a:lstStyle/>
          <a:p>
            <a:fld id="{25BA54BD-C84D-46CE-8B72-31BFB26ABA43}" type="slidenum">
              <a:t>‹nº›</a:t>
            </a:fld>
            <a:endParaRPr lang="pt-PT"/>
          </a:p>
        </p:txBody>
      </p:sp>
    </p:spTree>
    <p:extLst>
      <p:ext uri="{BB962C8B-B14F-4D97-AF65-F5344CB8AC3E}">
        <p14:creationId xmlns:p14="http://schemas.microsoft.com/office/powerpoint/2010/main" val="4182491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penas o Título">
    <p:spTree>
      <p:nvGrpSpPr>
        <p:cNvPr id="1" name=""/>
        <p:cNvGrpSpPr/>
        <p:nvPr/>
      </p:nvGrpSpPr>
      <p:grpSpPr>
        <a:xfrm>
          <a:off x="0" y="0"/>
          <a:ext cx="0" cy="0"/>
          <a:chOff x="0" y="0"/>
          <a:chExt cx="0" cy="0"/>
        </a:xfrm>
      </p:grpSpPr>
      <p:grpSp>
        <p:nvGrpSpPr>
          <p:cNvPr id="156" name="linha"/>
          <p:cNvGrpSpPr/>
          <p:nvPr/>
        </p:nvGrpSpPr>
        <p:grpSpPr bwMode="invGray">
          <a:xfrm>
            <a:off x="1522413" y="1514475"/>
            <a:ext cx="10569575" cy="64008"/>
            <a:chOff x="1522413" y="1514475"/>
            <a:chExt cx="10569575" cy="64008"/>
          </a:xfrm>
        </p:grpSpPr>
        <p:sp>
          <p:nvSpPr>
            <p:cNvPr id="157" name="Forma livre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158" name="Forma livre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159" name="Forma livre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160" name="Forma livre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161" name="Forma livre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162" name="Forma livre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163" name="Forma livre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164" name="Forma livre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165" name="Forma livre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166" name="Forma livre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167" name="Forma livre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168" name="Forma livre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169" name="Forma livre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170" name="Forma livre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171" name="Forma livre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172" name="Forma livre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173" name="Forma livre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174" name="Forma livre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175" name="Forma livre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176" name="Forma livre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177" name="Forma livre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178" name="Forma livre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179" name="Forma livre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180" name="Forma livre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181" name="Forma livre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182" name="Forma livre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183" name="Forma livre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184" name="Forma livre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185" name="Forma livre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186" name="Forma livre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187" name="Forma livre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188" name="Forma livre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189" name="Forma livre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190" name="Forma livre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191" name="Forma livre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192" name="Forma livre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193" name="Forma livre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194" name="Forma livre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195" name="Forma livre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196" name="Forma livre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197" name="Forma livre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198" name="Forma livre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199" name="Forma livre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200" name="Forma livre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201" name="Forma livre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202" name="Forma livre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203" name="Forma livre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204" name="Forma livre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205" name="Forma livre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206" name="Forma livre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207" name="Forma livre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208" name="Forma livre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209" name="Forma livre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210" name="Forma livre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211" name="Forma livre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212" name="Forma livre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213" name="Forma livre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214" name="Forma livre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215" name="Forma livre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216" name="Forma livre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217" name="Forma livre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218" name="Forma livre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219" name="Forma livre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220" name="Forma livre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221" name="Forma livre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222" name="Forma livre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223" name="Forma livre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224" name="Forma livre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225" name="Forma livre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226" name="Forma livre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227" name="Forma livre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228" name="Forma livre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229" name="Forma livre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230" name="Forma livre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grpSp>
      <p:sp>
        <p:nvSpPr>
          <p:cNvPr id="2" name="Título 1"/>
          <p:cNvSpPr>
            <a:spLocks noGrp="1"/>
          </p:cNvSpPr>
          <p:nvPr>
            <p:ph type="title"/>
          </p:nvPr>
        </p:nvSpPr>
        <p:spPr/>
        <p:txBody>
          <a:bodyPr/>
          <a:lstStyle/>
          <a:p>
            <a:r>
              <a:rPr lang="pt-PT"/>
              <a:t>Clique para editar o estilo</a:t>
            </a:r>
          </a:p>
        </p:txBody>
      </p:sp>
      <p:sp>
        <p:nvSpPr>
          <p:cNvPr id="3" name="Marcador de posição da Data 2"/>
          <p:cNvSpPr>
            <a:spLocks noGrp="1"/>
          </p:cNvSpPr>
          <p:nvPr>
            <p:ph type="dt" sz="half" idx="10"/>
          </p:nvPr>
        </p:nvSpPr>
        <p:spPr/>
        <p:txBody>
          <a:bodyPr/>
          <a:lstStyle>
            <a:lvl1pPr>
              <a:defRPr/>
            </a:lvl1pPr>
          </a:lstStyle>
          <a:p>
            <a:fld id="{63D90A31-FAA3-4F9B-9DDC-EBC8B4EAB7E4}" type="datetime1">
              <a:rPr lang="pt-PT" smtClean="0"/>
              <a:pPr/>
              <a:t>05/07/2018</a:t>
            </a:fld>
            <a:endParaRPr lang="pt-PT" dirty="0"/>
          </a:p>
        </p:txBody>
      </p:sp>
      <p:sp>
        <p:nvSpPr>
          <p:cNvPr id="4" name="Marcador de posição do Rodapé 3"/>
          <p:cNvSpPr>
            <a:spLocks noGrp="1"/>
          </p:cNvSpPr>
          <p:nvPr>
            <p:ph type="ftr" sz="quarter" idx="11"/>
          </p:nvPr>
        </p:nvSpPr>
        <p:spPr/>
        <p:txBody>
          <a:bodyPr/>
          <a:lstStyle/>
          <a:p>
            <a:endParaRPr lang="pt-PT"/>
          </a:p>
        </p:txBody>
      </p:sp>
      <p:sp>
        <p:nvSpPr>
          <p:cNvPr id="5" name="Marcador de posição do Número do Diapositivo 4"/>
          <p:cNvSpPr>
            <a:spLocks noGrp="1"/>
          </p:cNvSpPr>
          <p:nvPr>
            <p:ph type="sldNum" sz="quarter" idx="12"/>
          </p:nvPr>
        </p:nvSpPr>
        <p:spPr/>
        <p:txBody>
          <a:bodyPr/>
          <a:lstStyle/>
          <a:p>
            <a:fld id="{25BA54BD-C84D-46CE-8B72-31BFB26ABA43}" type="slidenum">
              <a:t>‹nº›</a:t>
            </a:fld>
            <a:endParaRPr lang="pt-PT"/>
          </a:p>
        </p:txBody>
      </p:sp>
    </p:spTree>
    <p:extLst>
      <p:ext uri="{BB962C8B-B14F-4D97-AF65-F5344CB8AC3E}">
        <p14:creationId xmlns:p14="http://schemas.microsoft.com/office/powerpoint/2010/main" val="2531561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alor em branco">
    <p:spTree>
      <p:nvGrpSpPr>
        <p:cNvPr id="1" name=""/>
        <p:cNvGrpSpPr/>
        <p:nvPr/>
      </p:nvGrpSpPr>
      <p:grpSpPr>
        <a:xfrm>
          <a:off x="0" y="0"/>
          <a:ext cx="0" cy="0"/>
          <a:chOff x="0" y="0"/>
          <a:chExt cx="0" cy="0"/>
        </a:xfrm>
      </p:grpSpPr>
      <p:sp>
        <p:nvSpPr>
          <p:cNvPr id="2" name="Marcador de posição da Data 1"/>
          <p:cNvSpPr>
            <a:spLocks noGrp="1"/>
          </p:cNvSpPr>
          <p:nvPr>
            <p:ph type="dt" sz="half" idx="10"/>
          </p:nvPr>
        </p:nvSpPr>
        <p:spPr/>
        <p:txBody>
          <a:bodyPr/>
          <a:lstStyle>
            <a:lvl1pPr>
              <a:defRPr/>
            </a:lvl1pPr>
          </a:lstStyle>
          <a:p>
            <a:fld id="{8FF6432E-1798-4713-989F-1C3CF9F78B27}" type="datetime1">
              <a:rPr lang="pt-PT" smtClean="0"/>
              <a:pPr/>
              <a:t>05/07/2018</a:t>
            </a:fld>
            <a:endParaRPr lang="pt-PT" dirty="0"/>
          </a:p>
        </p:txBody>
      </p:sp>
      <p:sp>
        <p:nvSpPr>
          <p:cNvPr id="3" name="Marcador de posição do Rodapé 2"/>
          <p:cNvSpPr>
            <a:spLocks noGrp="1"/>
          </p:cNvSpPr>
          <p:nvPr>
            <p:ph type="ftr" sz="quarter" idx="11"/>
          </p:nvPr>
        </p:nvSpPr>
        <p:spPr/>
        <p:txBody>
          <a:bodyPr/>
          <a:lstStyle/>
          <a:p>
            <a:endParaRPr lang="pt-PT"/>
          </a:p>
        </p:txBody>
      </p:sp>
      <p:sp>
        <p:nvSpPr>
          <p:cNvPr id="4" name="Marcador de posição do Número do Diapositivo 3"/>
          <p:cNvSpPr>
            <a:spLocks noGrp="1"/>
          </p:cNvSpPr>
          <p:nvPr>
            <p:ph type="sldNum" sz="quarter" idx="12"/>
          </p:nvPr>
        </p:nvSpPr>
        <p:spPr/>
        <p:txBody>
          <a:bodyPr/>
          <a:lstStyle/>
          <a:p>
            <a:fld id="{25BA54BD-C84D-46CE-8B72-31BFB26ABA43}" type="slidenum">
              <a:t>‹nº›</a:t>
            </a:fld>
            <a:endParaRPr lang="pt-PT"/>
          </a:p>
        </p:txBody>
      </p:sp>
    </p:spTree>
    <p:extLst>
      <p:ext uri="{BB962C8B-B14F-4D97-AF65-F5344CB8AC3E}">
        <p14:creationId xmlns:p14="http://schemas.microsoft.com/office/powerpoint/2010/main" val="1405966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grpSp>
        <p:nvGrpSpPr>
          <p:cNvPr id="615" name="moldura"/>
          <p:cNvGrpSpPr/>
          <p:nvPr/>
        </p:nvGrpSpPr>
        <p:grpSpPr bwMode="invGray">
          <a:xfrm>
            <a:off x="4417839" y="1630821"/>
            <a:ext cx="6291028" cy="4575885"/>
            <a:chOff x="4417839" y="1630821"/>
            <a:chExt cx="6291028" cy="4575885"/>
          </a:xfrm>
        </p:grpSpPr>
        <p:grpSp>
          <p:nvGrpSpPr>
            <p:cNvPr id="616" name="Grupo 615"/>
            <p:cNvGrpSpPr/>
            <p:nvPr/>
          </p:nvGrpSpPr>
          <p:grpSpPr bwMode="invGray">
            <a:xfrm>
              <a:off x="5414491" y="1630821"/>
              <a:ext cx="5294376" cy="4114800"/>
              <a:chOff x="3310555" y="716546"/>
              <a:chExt cx="5294376" cy="4114800"/>
            </a:xfrm>
          </p:grpSpPr>
          <p:grpSp>
            <p:nvGrpSpPr>
              <p:cNvPr id="768" name="Grupo 767"/>
              <p:cNvGrpSpPr/>
              <p:nvPr/>
            </p:nvGrpSpPr>
            <p:grpSpPr bwMode="invGray">
              <a:xfrm flipH="1">
                <a:off x="3310555" y="737968"/>
                <a:ext cx="5294376" cy="54864"/>
                <a:chOff x="1522413" y="1514475"/>
                <a:chExt cx="10569575" cy="64008"/>
              </a:xfrm>
              <a:solidFill>
                <a:schemeClr val="accent1"/>
              </a:solidFill>
            </p:grpSpPr>
            <p:sp>
              <p:nvSpPr>
                <p:cNvPr id="844" name="Forma livre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845" name="Forma livre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846" name="Forma livre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847" name="Forma livre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848" name="Forma livre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849" name="Forma livre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850" name="Forma livre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851" name="Forma livre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852" name="Forma livre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853" name="Forma livre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854" name="Forma livre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855" name="Forma livre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856" name="Forma livre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857" name="Forma livre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858" name="Forma livre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859" name="Forma livre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860" name="Forma livre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861" name="Forma livre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862" name="Forma livre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863" name="Forma livre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864" name="Forma livre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865" name="Forma livre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866" name="Forma livre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867" name="Forma livre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868" name="Forma livre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869" name="Forma livre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870" name="Forma livre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871" name="Forma livre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872" name="Forma livre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873" name="Forma livre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874" name="Forma livre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875" name="Forma livre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876" name="Forma livre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877" name="Forma livre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878" name="Forma livre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879" name="Forma livre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880" name="Forma livre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881" name="Forma livre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882" name="Forma livre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883" name="Forma livre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884" name="Forma livre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885" name="Forma livre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886" name="Forma livre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887" name="Forma livre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888" name="Forma livre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889" name="Forma livre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890" name="Forma livre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891" name="Forma livre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892" name="Forma livre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893" name="Forma livre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894" name="Forma livre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895" name="Forma livre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896" name="Forma livre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897" name="Forma livre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898" name="Forma livre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899" name="Forma livre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900" name="Forma livre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901" name="Forma livre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902" name="Forma livre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903" name="Forma livre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904" name="Forma livre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905" name="Forma livre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906" name="Forma livre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907" name="Forma livre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908" name="Forma livre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909" name="Forma livre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910" name="Forma livre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911" name="Forma livre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912" name="Forma livre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913" name="Forma livre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914" name="Forma livre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915" name="Forma livre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916" name="Forma livre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917" name="Forma livre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grpSp>
          <p:grpSp>
            <p:nvGrpSpPr>
              <p:cNvPr id="769" name="Grupo 768"/>
              <p:cNvGrpSpPr/>
              <p:nvPr/>
            </p:nvGrpSpPr>
            <p:grpSpPr bwMode="invGray">
              <a:xfrm rot="16200000" flipH="1">
                <a:off x="6492229" y="2755658"/>
                <a:ext cx="4114800" cy="36576"/>
                <a:chOff x="1522413" y="1514475"/>
                <a:chExt cx="10569575" cy="64008"/>
              </a:xfrm>
              <a:solidFill>
                <a:schemeClr val="accent1"/>
              </a:solidFill>
            </p:grpSpPr>
            <p:sp>
              <p:nvSpPr>
                <p:cNvPr id="770" name="Forma livre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771" name="Forma livre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772" name="Forma livre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773" name="Forma livre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774" name="Forma livre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775" name="Forma livre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776" name="Forma livre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777" name="Forma livre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778" name="Forma livre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779" name="Forma livre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780" name="Forma livre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781" name="Forma livre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782" name="Forma livre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783" name="Forma livre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784" name="Forma livre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785" name="Forma livre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786" name="Forma livre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787" name="Forma livre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788" name="Forma livre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789" name="Forma livre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790" name="Forma livre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791" name="Forma livre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792" name="Forma livre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793" name="Forma livre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794" name="Forma livre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795" name="Forma livre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796" name="Forma livre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797" name="Forma livre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798" name="Forma livre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799" name="Forma livre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800" name="Forma livre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801" name="Forma livre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802" name="Forma livre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803" name="Forma livre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804" name="Forma livre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805" name="Forma livre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806" name="Forma livre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807" name="Forma livre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808" name="Forma livre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809" name="Forma livre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810" name="Forma livre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811" name="Forma livre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812" name="Forma livre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813" name="Forma livre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814" name="Forma livre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815" name="Forma livre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816" name="Forma livre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817" name="Forma livre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818" name="Forma livre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819" name="Forma livre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820" name="Forma livre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821" name="Forma livre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822" name="Forma livre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823" name="Forma livre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824" name="Forma livre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825" name="Forma livre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826" name="Forma livre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827" name="Forma livre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828" name="Forma livre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829" name="Forma livre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830" name="Forma livre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831" name="Forma livre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832" name="Forma livre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833" name="Forma livre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834" name="Forma livre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835" name="Forma livre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836" name="Forma livre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837" name="Forma livre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838" name="Forma livre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839" name="Forma livre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840" name="Forma livre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841" name="Forma livre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842" name="Forma livre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843" name="Forma livre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grpSp>
        </p:grpSp>
        <p:grpSp>
          <p:nvGrpSpPr>
            <p:cNvPr id="617" name="Grupo 616"/>
            <p:cNvGrpSpPr/>
            <p:nvPr/>
          </p:nvGrpSpPr>
          <p:grpSpPr bwMode="invGray">
            <a:xfrm rot="10800000">
              <a:off x="4417839" y="2091906"/>
              <a:ext cx="5294376" cy="4114800"/>
              <a:chOff x="3310555" y="716546"/>
              <a:chExt cx="5294376" cy="4114800"/>
            </a:xfrm>
          </p:grpSpPr>
          <p:grpSp>
            <p:nvGrpSpPr>
              <p:cNvPr id="618" name="Grupo 617"/>
              <p:cNvGrpSpPr/>
              <p:nvPr/>
            </p:nvGrpSpPr>
            <p:grpSpPr bwMode="invGray">
              <a:xfrm flipH="1">
                <a:off x="3310555" y="737968"/>
                <a:ext cx="5294376" cy="54864"/>
                <a:chOff x="1522413" y="1514475"/>
                <a:chExt cx="10569575" cy="64008"/>
              </a:xfrm>
              <a:solidFill>
                <a:schemeClr val="accent1"/>
              </a:solidFill>
            </p:grpSpPr>
            <p:sp>
              <p:nvSpPr>
                <p:cNvPr id="694" name="Forma livre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695" name="Forma livre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696" name="Forma livre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697" name="Forma livre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698" name="Forma livre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699" name="Forma livre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700" name="Forma livre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701" name="Forma livre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702" name="Forma livre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703" name="Forma livre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704" name="Forma livre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705" name="Forma livre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706" name="Forma livre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707" name="Forma livre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708" name="Forma livre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709" name="Forma livre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710" name="Forma livre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711" name="Forma livre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712" name="Forma livre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713" name="Forma livre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714" name="Forma livre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715" name="Forma livre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716" name="Forma livre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717" name="Forma livre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718" name="Forma livre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719" name="Forma livre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720" name="Forma livre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721" name="Forma livre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722" name="Forma livre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723" name="Forma livre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724" name="Forma livre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725" name="Forma livre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726" name="Forma livre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727" name="Forma livre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728" name="Forma livre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729" name="Forma livre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730" name="Forma livre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731" name="Forma livre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732" name="Forma livre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733" name="Forma livre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734" name="Forma livre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735" name="Forma livre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736" name="Forma livre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737" name="Forma livre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738" name="Forma livre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739" name="Forma livre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740" name="Forma livre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741" name="Forma livre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742" name="Forma livre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743" name="Forma livre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744" name="Forma livre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745" name="Forma livre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746" name="Forma livre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747" name="Forma livre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748" name="Forma livre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749" name="Forma livre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750" name="Forma livre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751" name="Forma livre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752" name="Forma livre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753" name="Forma livre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754" name="Forma livre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755" name="Forma livre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756" name="Forma livre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757" name="Forma livre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758" name="Forma livre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759" name="Forma livre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760" name="Forma livre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761" name="Forma livre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762" name="Forma livre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763" name="Forma livre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764" name="Forma livre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765" name="Forma livre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766" name="Forma livre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767" name="Forma livre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grpSp>
          <p:grpSp>
            <p:nvGrpSpPr>
              <p:cNvPr id="619" name="Grupo 618"/>
              <p:cNvGrpSpPr/>
              <p:nvPr/>
            </p:nvGrpSpPr>
            <p:grpSpPr bwMode="invGray">
              <a:xfrm rot="16200000" flipH="1">
                <a:off x="6492229" y="2755658"/>
                <a:ext cx="4114800" cy="36576"/>
                <a:chOff x="1522413" y="1514475"/>
                <a:chExt cx="10569575" cy="64008"/>
              </a:xfrm>
              <a:solidFill>
                <a:schemeClr val="accent1"/>
              </a:solidFill>
            </p:grpSpPr>
            <p:sp>
              <p:nvSpPr>
                <p:cNvPr id="620" name="Forma livre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621" name="Forma livre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622" name="Forma livre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623" name="Forma livre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624" name="Forma livre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625" name="Forma livre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626" name="Forma livre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627" name="Forma livre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628" name="Forma livre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629" name="Forma livre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630" name="Forma livre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631" name="Forma livre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632" name="Forma livre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633" name="Forma livre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634" name="Forma livre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635" name="Forma livre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636" name="Forma livre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637" name="Forma livre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638" name="Forma livre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639" name="Forma livre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640" name="Forma livre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641" name="Forma livre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642" name="Forma livre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643" name="Forma livre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644" name="Forma livre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645" name="Forma livre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646" name="Forma livre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647" name="Forma livre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648" name="Forma livre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649" name="Forma livre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650" name="Forma livre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651" name="Forma livre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652" name="Forma livre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653" name="Forma livre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654" name="Forma livre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655" name="Forma livre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656" name="Forma livre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657" name="Forma livre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658" name="Forma livre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659" name="Forma livre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660" name="Forma livre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661" name="Forma livre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662" name="Forma livre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663" name="Forma livre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664" name="Forma livre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665" name="Forma livre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666" name="Forma livre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667" name="Forma livre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668" name="Forma livre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669" name="Forma livre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670" name="Forma livre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671" name="Forma livre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672" name="Forma livre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673" name="Forma livre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674" name="Forma livre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675" name="Forma livre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676" name="Forma livre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677" name="Forma livre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678" name="Forma livre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679" name="Forma livre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680" name="Forma livre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681" name="Forma livre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682" name="Forma livre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683" name="Forma livre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684" name="Forma livre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685" name="Forma livre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686" name="Forma livre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687" name="Forma livre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688" name="Forma livre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689" name="Forma livre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690" name="Forma livre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691" name="Forma livre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692" name="Forma livre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693" name="Forma livre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grpSp>
        </p:grpSp>
      </p:grpSp>
      <p:sp>
        <p:nvSpPr>
          <p:cNvPr id="2" name="Título 1"/>
          <p:cNvSpPr>
            <a:spLocks noGrp="1"/>
          </p:cNvSpPr>
          <p:nvPr>
            <p:ph type="title"/>
          </p:nvPr>
        </p:nvSpPr>
        <p:spPr>
          <a:xfrm>
            <a:off x="1522414" y="274638"/>
            <a:ext cx="9143998" cy="1020762"/>
          </a:xfrm>
        </p:spPr>
        <p:txBody>
          <a:bodyPr anchor="b">
            <a:noAutofit/>
          </a:bodyPr>
          <a:lstStyle>
            <a:lvl1pPr algn="l" latinLnBrk="0">
              <a:defRPr lang="pt-PT" sz="3200" b="0"/>
            </a:lvl1pPr>
          </a:lstStyle>
          <a:p>
            <a:r>
              <a:rPr lang="pt-PT"/>
              <a:t>Clique para editar o estilo</a:t>
            </a:r>
          </a:p>
        </p:txBody>
      </p:sp>
      <p:sp>
        <p:nvSpPr>
          <p:cNvPr id="3" name="Marcador de posição de Conteúdo 2"/>
          <p:cNvSpPr>
            <a:spLocks noGrp="1"/>
          </p:cNvSpPr>
          <p:nvPr>
            <p:ph idx="1"/>
          </p:nvPr>
        </p:nvSpPr>
        <p:spPr>
          <a:xfrm>
            <a:off x="4710022" y="1905000"/>
            <a:ext cx="5669280" cy="4038600"/>
          </a:xfrm>
        </p:spPr>
        <p:txBody>
          <a:bodyPr>
            <a:normAutofit/>
          </a:bodyPr>
          <a:lstStyle>
            <a:lvl1pPr latinLnBrk="0">
              <a:defRPr lang="pt-PT" sz="2400"/>
            </a:lvl1pPr>
            <a:lvl2pPr latinLnBrk="0">
              <a:defRPr lang="pt-PT" sz="2000"/>
            </a:lvl2pPr>
            <a:lvl3pPr latinLnBrk="0">
              <a:defRPr lang="pt-PT" sz="1800"/>
            </a:lvl3pPr>
            <a:lvl4pPr latinLnBrk="0">
              <a:defRPr lang="pt-PT" sz="1600"/>
            </a:lvl4pPr>
            <a:lvl5pPr latinLnBrk="0">
              <a:defRPr lang="pt-PT" sz="1600"/>
            </a:lvl5pPr>
            <a:lvl6pPr latinLnBrk="0">
              <a:defRPr lang="pt-PT" sz="1600"/>
            </a:lvl6pPr>
            <a:lvl7pPr latinLnBrk="0">
              <a:defRPr lang="pt-PT" sz="1600" baseline="0"/>
            </a:lvl7pPr>
            <a:lvl8pPr latinLnBrk="0">
              <a:defRPr lang="pt-PT" sz="1600" baseline="0"/>
            </a:lvl8pPr>
            <a:lvl9pPr latinLnBrk="0">
              <a:defRPr lang="pt-PT" sz="1600" baseline="0"/>
            </a:lvl9pPr>
          </a:lstStyle>
          <a:p>
            <a:pPr lvl="0"/>
            <a:r>
              <a:rPr lang="pt-PT"/>
              <a:t>Clique para editar os estilos</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e Texto 3"/>
          <p:cNvSpPr>
            <a:spLocks noGrp="1"/>
          </p:cNvSpPr>
          <p:nvPr>
            <p:ph type="body" sz="half" idx="2"/>
          </p:nvPr>
        </p:nvSpPr>
        <p:spPr>
          <a:xfrm>
            <a:off x="1522413" y="3429000"/>
            <a:ext cx="2743200" cy="2743200"/>
          </a:xfrm>
        </p:spPr>
        <p:txBody>
          <a:bodyPr anchor="b">
            <a:normAutofit/>
          </a:bodyPr>
          <a:lstStyle>
            <a:lvl1pPr marL="0" indent="0" latinLnBrk="0">
              <a:spcBef>
                <a:spcPts val="1200"/>
              </a:spcBef>
              <a:buNone/>
              <a:defRPr lang="pt-PT" sz="1600"/>
            </a:lvl1pPr>
            <a:lvl2pPr marL="457200" indent="0" latinLnBrk="0">
              <a:buNone/>
              <a:defRPr lang="pt-PT" sz="1200"/>
            </a:lvl2pPr>
            <a:lvl3pPr marL="914400" indent="0" latinLnBrk="0">
              <a:buNone/>
              <a:defRPr lang="pt-PT" sz="1000"/>
            </a:lvl3pPr>
            <a:lvl4pPr marL="1371600" indent="0" latinLnBrk="0">
              <a:buNone/>
              <a:defRPr lang="pt-PT" sz="900"/>
            </a:lvl4pPr>
            <a:lvl5pPr marL="1828800" indent="0" latinLnBrk="0">
              <a:buNone/>
              <a:defRPr lang="pt-PT" sz="900"/>
            </a:lvl5pPr>
            <a:lvl6pPr marL="2286000" indent="0" latinLnBrk="0">
              <a:buNone/>
              <a:defRPr lang="pt-PT" sz="900"/>
            </a:lvl6pPr>
            <a:lvl7pPr marL="2743200" indent="0" latinLnBrk="0">
              <a:buNone/>
              <a:defRPr lang="pt-PT" sz="900"/>
            </a:lvl7pPr>
            <a:lvl8pPr marL="3200400" indent="0" latinLnBrk="0">
              <a:buNone/>
              <a:defRPr lang="pt-PT" sz="900"/>
            </a:lvl8pPr>
            <a:lvl9pPr marL="3657600" indent="0" latinLnBrk="0">
              <a:buNone/>
              <a:defRPr lang="pt-PT" sz="900"/>
            </a:lvl9pPr>
          </a:lstStyle>
          <a:p>
            <a:pPr lvl="0"/>
            <a:r>
              <a:rPr lang="pt-PT"/>
              <a:t>Clique para editar os estilos</a:t>
            </a:r>
          </a:p>
        </p:txBody>
      </p:sp>
      <p:sp>
        <p:nvSpPr>
          <p:cNvPr id="5" name="Marcador de posição da Data 4"/>
          <p:cNvSpPr>
            <a:spLocks noGrp="1"/>
          </p:cNvSpPr>
          <p:nvPr>
            <p:ph type="dt" sz="half" idx="10"/>
          </p:nvPr>
        </p:nvSpPr>
        <p:spPr/>
        <p:txBody>
          <a:bodyPr/>
          <a:lstStyle>
            <a:lvl1pPr>
              <a:defRPr/>
            </a:lvl1pPr>
          </a:lstStyle>
          <a:p>
            <a:fld id="{10E32F75-4A1A-405A-BDAD-3E539B684323}" type="datetime1">
              <a:rPr lang="pt-PT" smtClean="0"/>
              <a:pPr/>
              <a:t>05/07/2018</a:t>
            </a:fld>
            <a:endParaRPr lang="pt-PT" dirty="0"/>
          </a:p>
        </p:txBody>
      </p:sp>
      <p:sp>
        <p:nvSpPr>
          <p:cNvPr id="6" name="Marcador de posição do Rodapé 5"/>
          <p:cNvSpPr>
            <a:spLocks noGrp="1"/>
          </p:cNvSpPr>
          <p:nvPr>
            <p:ph type="ftr" sz="quarter" idx="11"/>
          </p:nvPr>
        </p:nvSpPr>
        <p:spPr/>
        <p:txBody>
          <a:bodyPr/>
          <a:lstStyle/>
          <a:p>
            <a:endParaRPr lang="pt-PT"/>
          </a:p>
        </p:txBody>
      </p:sp>
      <p:sp>
        <p:nvSpPr>
          <p:cNvPr id="7" name="Marcador de posição do Número do Diapositivo 6"/>
          <p:cNvSpPr>
            <a:spLocks noGrp="1"/>
          </p:cNvSpPr>
          <p:nvPr>
            <p:ph type="sldNum" sz="quarter" idx="12"/>
          </p:nvPr>
        </p:nvSpPr>
        <p:spPr/>
        <p:txBody>
          <a:bodyPr/>
          <a:lstStyle/>
          <a:p>
            <a:fld id="{25BA54BD-C84D-46CE-8B72-31BFB26ABA43}" type="slidenum">
              <a:t>‹nº›</a:t>
            </a:fld>
            <a:endParaRPr lang="pt-PT"/>
          </a:p>
        </p:txBody>
      </p:sp>
    </p:spTree>
    <p:extLst>
      <p:ext uri="{BB962C8B-B14F-4D97-AF65-F5344CB8AC3E}">
        <p14:creationId xmlns:p14="http://schemas.microsoft.com/office/powerpoint/2010/main" val="962116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grpSp>
        <p:nvGrpSpPr>
          <p:cNvPr id="614" name="moldura"/>
          <p:cNvGrpSpPr/>
          <p:nvPr/>
        </p:nvGrpSpPr>
        <p:grpSpPr bwMode="invGray">
          <a:xfrm flipH="1">
            <a:off x="1447500" y="1630821"/>
            <a:ext cx="6291028" cy="4575885"/>
            <a:chOff x="4417839" y="1630821"/>
            <a:chExt cx="6291028" cy="4575885"/>
          </a:xfrm>
        </p:grpSpPr>
        <p:grpSp>
          <p:nvGrpSpPr>
            <p:cNvPr id="615" name="Grupo 614"/>
            <p:cNvGrpSpPr/>
            <p:nvPr/>
          </p:nvGrpSpPr>
          <p:grpSpPr bwMode="invGray">
            <a:xfrm>
              <a:off x="5414491" y="1630821"/>
              <a:ext cx="5294376" cy="4114800"/>
              <a:chOff x="3310555" y="716546"/>
              <a:chExt cx="5294376" cy="4114800"/>
            </a:xfrm>
          </p:grpSpPr>
          <p:grpSp>
            <p:nvGrpSpPr>
              <p:cNvPr id="767" name="Grupo 766"/>
              <p:cNvGrpSpPr/>
              <p:nvPr/>
            </p:nvGrpSpPr>
            <p:grpSpPr bwMode="invGray">
              <a:xfrm flipH="1">
                <a:off x="3310555" y="737968"/>
                <a:ext cx="5294376" cy="54864"/>
                <a:chOff x="1522413" y="1514475"/>
                <a:chExt cx="10569575" cy="64008"/>
              </a:xfrm>
              <a:solidFill>
                <a:schemeClr val="accent1"/>
              </a:solidFill>
            </p:grpSpPr>
            <p:sp>
              <p:nvSpPr>
                <p:cNvPr id="843" name="Forma livre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844" name="Forma livre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845" name="Forma livre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846" name="Forma livre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847" name="Forma livre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848" name="Forma livre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849" name="Forma livre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850" name="Forma livre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851" name="Forma livre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852" name="Forma livre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853" name="Forma livre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854" name="Forma livre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855" name="Forma livre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856" name="Forma livre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857" name="Forma livre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858" name="Forma livre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859" name="Forma livre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860" name="Forma livre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861" name="Forma livre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862" name="Forma livre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863" name="Forma livre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864" name="Forma livre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865" name="Forma livre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866" name="Forma livre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867" name="Forma livre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868" name="Forma livre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869" name="Forma livre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870" name="Forma livre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871" name="Forma livre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872" name="Forma livre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873" name="Forma livre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874" name="Forma livre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875" name="Forma livre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876" name="Forma livre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877" name="Forma livre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878" name="Forma livre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879" name="Forma livre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880" name="Forma livre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881" name="Forma livre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882" name="Forma livre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883" name="Forma livre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884" name="Forma livre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885" name="Forma livre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886" name="Forma livre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887" name="Forma livre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888" name="Forma livre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889" name="Forma livre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890" name="Forma livre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891" name="Forma livre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892" name="Forma livre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893" name="Forma livre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894" name="Forma livre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895" name="Forma livre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896" name="Forma livre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897" name="Forma livre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898" name="Forma livre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899" name="Forma livre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900" name="Forma livre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901" name="Forma livre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902" name="Forma livre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903" name="Forma livre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904" name="Forma livre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905" name="Forma livre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906" name="Forma livre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907" name="Forma livre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908" name="Forma livre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909" name="Forma livre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910" name="Forma livre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911" name="Forma livre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912" name="Forma livre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913" name="Forma livre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914" name="Forma livre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915" name="Forma livre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916" name="Forma livre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grpSp>
          <p:grpSp>
            <p:nvGrpSpPr>
              <p:cNvPr id="768" name="Grupo 767"/>
              <p:cNvGrpSpPr/>
              <p:nvPr/>
            </p:nvGrpSpPr>
            <p:grpSpPr bwMode="invGray">
              <a:xfrm rot="16200000" flipH="1">
                <a:off x="6492229" y="2755658"/>
                <a:ext cx="4114800" cy="36576"/>
                <a:chOff x="1522413" y="1514475"/>
                <a:chExt cx="10569575" cy="64008"/>
              </a:xfrm>
              <a:solidFill>
                <a:schemeClr val="accent1"/>
              </a:solidFill>
            </p:grpSpPr>
            <p:sp>
              <p:nvSpPr>
                <p:cNvPr id="769" name="Forma livre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770" name="Forma livre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771" name="Forma livre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772" name="Forma livre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773" name="Forma livre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774" name="Forma livre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775" name="Forma livre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776" name="Forma livre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777" name="Forma livre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778" name="Forma livre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779" name="Forma livre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780" name="Forma livre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781" name="Forma livre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782" name="Forma livre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783" name="Forma livre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784" name="Forma livre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785" name="Forma livre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786" name="Forma livre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787" name="Forma livre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788" name="Forma livre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789" name="Forma livre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790" name="Forma livre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791" name="Forma livre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792" name="Forma livre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793" name="Forma livre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794" name="Forma livre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795" name="Forma livre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796" name="Forma livre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797" name="Forma livre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798" name="Forma livre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799" name="Forma livre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800" name="Forma livre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801" name="Forma livre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802" name="Forma livre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803" name="Forma livre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804" name="Forma livre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805" name="Forma livre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806" name="Forma livre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807" name="Forma livre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808" name="Forma livre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809" name="Forma livre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810" name="Forma livre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811" name="Forma livre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812" name="Forma livre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813" name="Forma livre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814" name="Forma livre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815" name="Forma livre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816" name="Forma livre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817" name="Forma livre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818" name="Forma livre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819" name="Forma livre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820" name="Forma livre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821" name="Forma livre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822" name="Forma livre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823" name="Forma livre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824" name="Forma livre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825" name="Forma livre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826" name="Forma livre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827" name="Forma livre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828" name="Forma livre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829" name="Forma livre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830" name="Forma livre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831" name="Forma livre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832" name="Forma livre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833" name="Forma livre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834" name="Forma livre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835" name="Forma livre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836" name="Forma livre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837" name="Forma livre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838" name="Forma livre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839" name="Forma livre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840" name="Forma livre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841" name="Forma livre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842" name="Forma livre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grpSp>
        </p:grpSp>
        <p:grpSp>
          <p:nvGrpSpPr>
            <p:cNvPr id="616" name="Grupo 615"/>
            <p:cNvGrpSpPr/>
            <p:nvPr/>
          </p:nvGrpSpPr>
          <p:grpSpPr bwMode="invGray">
            <a:xfrm rot="10800000">
              <a:off x="4417839" y="2091906"/>
              <a:ext cx="5294376" cy="4114800"/>
              <a:chOff x="3310555" y="716546"/>
              <a:chExt cx="5294376" cy="4114800"/>
            </a:xfrm>
          </p:grpSpPr>
          <p:grpSp>
            <p:nvGrpSpPr>
              <p:cNvPr id="617" name="Grupo 616"/>
              <p:cNvGrpSpPr/>
              <p:nvPr/>
            </p:nvGrpSpPr>
            <p:grpSpPr bwMode="invGray">
              <a:xfrm flipH="1">
                <a:off x="3310555" y="737968"/>
                <a:ext cx="5294376" cy="54864"/>
                <a:chOff x="1522413" y="1514475"/>
                <a:chExt cx="10569575" cy="64008"/>
              </a:xfrm>
              <a:solidFill>
                <a:schemeClr val="accent1"/>
              </a:solidFill>
            </p:grpSpPr>
            <p:sp>
              <p:nvSpPr>
                <p:cNvPr id="693" name="Forma livre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694" name="Forma livre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695" name="Forma livre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696" name="Forma livre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697" name="Forma livre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698" name="Forma livre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699" name="Forma livre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700" name="Forma livre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701" name="Forma livre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702" name="Forma livre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703" name="Forma livre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704" name="Forma livre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705" name="Forma livre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706" name="Forma livre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707" name="Forma livre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708" name="Forma livre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709" name="Forma livre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710" name="Forma livre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711" name="Forma livre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712" name="Forma livre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713" name="Forma livre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714" name="Forma livre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715" name="Forma livre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716" name="Forma livre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717" name="Forma livre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718" name="Forma livre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719" name="Forma livre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720" name="Forma livre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721" name="Forma livre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722" name="Forma livre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723" name="Forma livre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724" name="Forma livre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725" name="Forma livre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726" name="Forma livre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727" name="Forma livre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728" name="Forma livre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729" name="Forma livre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730" name="Forma livre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731" name="Forma livre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732" name="Forma livre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733" name="Forma livre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734" name="Forma livre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735" name="Forma livre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736" name="Forma livre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737" name="Forma livre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738" name="Forma livre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739" name="Forma livre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740" name="Forma livre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741" name="Forma livre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742" name="Forma livre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743" name="Forma livre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744" name="Forma livre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745" name="Forma livre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746" name="Forma livre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747" name="Forma livre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748" name="Forma livre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749" name="Forma livre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750" name="Forma livre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751" name="Forma livre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752" name="Forma livre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753" name="Forma livre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754" name="Forma livre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755" name="Forma livre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756" name="Forma livre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757" name="Forma livre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758" name="Forma livre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759" name="Forma livre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760" name="Forma livre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761" name="Forma livre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762" name="Forma livre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763" name="Forma livre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764" name="Forma livre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765" name="Forma livre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766" name="Forma livre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grpSp>
          <p:grpSp>
            <p:nvGrpSpPr>
              <p:cNvPr id="618" name="Grupo 617"/>
              <p:cNvGrpSpPr/>
              <p:nvPr/>
            </p:nvGrpSpPr>
            <p:grpSpPr bwMode="invGray">
              <a:xfrm rot="16200000" flipH="1">
                <a:off x="6492229" y="2755658"/>
                <a:ext cx="4114800" cy="36576"/>
                <a:chOff x="1522413" y="1514475"/>
                <a:chExt cx="10569575" cy="64008"/>
              </a:xfrm>
              <a:solidFill>
                <a:schemeClr val="accent1"/>
              </a:solidFill>
            </p:grpSpPr>
            <p:sp>
              <p:nvSpPr>
                <p:cNvPr id="619" name="Forma livre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620" name="Forma livre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621" name="Forma livre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622" name="Forma livre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623" name="Forma livre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624" name="Forma livre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625" name="Forma livre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626" name="Forma livre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627" name="Forma livre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628" name="Forma livre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629" name="Forma livre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630" name="Forma livre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631" name="Forma livre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632" name="Forma livre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633" name="Forma livre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634" name="Forma livre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635" name="Forma livre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636" name="Forma livre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637" name="Forma livre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638" name="Forma livre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639" name="Forma livre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640" name="Forma livre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641" name="Forma livre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642" name="Forma livre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643" name="Forma livre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644" name="Forma livre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645" name="Forma livre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646" name="Forma livre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647" name="Forma livre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648" name="Forma livre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649" name="Forma livre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650" name="Forma livre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651" name="Forma livre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652" name="Forma livre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653" name="Forma livre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654" name="Forma livre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655" name="Forma livre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656" name="Forma livre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657" name="Forma livre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658" name="Forma livre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659" name="Forma livre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660" name="Forma livre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661" name="Forma livre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662" name="Forma livre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663" name="Forma livre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664" name="Forma livre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665" name="Forma livre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666" name="Forma livre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667" name="Forma livre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668" name="Forma livre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669" name="Forma livre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670" name="Forma livre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671" name="Forma livre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672" name="Forma livre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673" name="Forma livre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674" name="Forma livre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675" name="Forma livre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676" name="Forma livre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677" name="Forma livre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678" name="Forma livre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679" name="Forma livre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680" name="Forma livre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681" name="Forma livre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682" name="Forma livre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683" name="Forma livre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684" name="Forma livre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685" name="Forma livre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686" name="Forma livre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687" name="Forma livre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688" name="Forma livre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689" name="Forma livre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690" name="Forma livre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691" name="Forma livre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sp>
              <p:nvSpPr>
                <p:cNvPr id="692" name="Forma livre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PT">
                    <a:ln>
                      <a:noFill/>
                    </a:ln>
                  </a:endParaRPr>
                </a:p>
              </p:txBody>
            </p:sp>
          </p:grpSp>
        </p:grpSp>
      </p:grpSp>
      <p:sp>
        <p:nvSpPr>
          <p:cNvPr id="2" name="Título 1"/>
          <p:cNvSpPr>
            <a:spLocks noGrp="1"/>
          </p:cNvSpPr>
          <p:nvPr>
            <p:ph type="title"/>
          </p:nvPr>
        </p:nvSpPr>
        <p:spPr>
          <a:xfrm>
            <a:off x="1522414" y="274638"/>
            <a:ext cx="9143998" cy="1020762"/>
          </a:xfrm>
        </p:spPr>
        <p:txBody>
          <a:bodyPr anchor="b">
            <a:noAutofit/>
          </a:bodyPr>
          <a:lstStyle>
            <a:lvl1pPr algn="l" latinLnBrk="0">
              <a:defRPr lang="pt-PT" sz="3200" b="0"/>
            </a:lvl1pPr>
          </a:lstStyle>
          <a:p>
            <a:r>
              <a:rPr lang="pt-PT"/>
              <a:t>Clique para editar o estilo</a:t>
            </a:r>
          </a:p>
        </p:txBody>
      </p:sp>
      <p:sp>
        <p:nvSpPr>
          <p:cNvPr id="3" name="Marcador de posição de Imagem 2"/>
          <p:cNvSpPr>
            <a:spLocks noGrp="1"/>
          </p:cNvSpPr>
          <p:nvPr>
            <p:ph type="pic" idx="1"/>
          </p:nvPr>
        </p:nvSpPr>
        <p:spPr>
          <a:xfrm>
            <a:off x="1745838" y="1884311"/>
            <a:ext cx="5669280" cy="4041648"/>
          </a:xfrm>
          <a:solidFill>
            <a:schemeClr val="bg1"/>
          </a:solidFill>
        </p:spPr>
        <p:txBody>
          <a:bodyPr tIns="914400">
            <a:normAutofit/>
          </a:bodyPr>
          <a:lstStyle>
            <a:lvl1pPr marL="0" indent="0" algn="ctr" latinLnBrk="0">
              <a:buNone/>
              <a:defRPr lang="pt-PT" sz="2400"/>
            </a:lvl1pPr>
            <a:lvl2pPr marL="457200" indent="0" latinLnBrk="0">
              <a:buNone/>
              <a:defRPr lang="pt-PT" sz="2800"/>
            </a:lvl2pPr>
            <a:lvl3pPr marL="914400" indent="0" latinLnBrk="0">
              <a:buNone/>
              <a:defRPr lang="pt-PT" sz="2400"/>
            </a:lvl3pPr>
            <a:lvl4pPr marL="1371600" indent="0" latinLnBrk="0">
              <a:buNone/>
              <a:defRPr lang="pt-PT" sz="2000"/>
            </a:lvl4pPr>
            <a:lvl5pPr marL="1828800" indent="0" latinLnBrk="0">
              <a:buNone/>
              <a:defRPr lang="pt-PT" sz="2000"/>
            </a:lvl5pPr>
            <a:lvl6pPr marL="2286000" indent="0" latinLnBrk="0">
              <a:buNone/>
              <a:defRPr lang="pt-PT" sz="2000"/>
            </a:lvl6pPr>
            <a:lvl7pPr marL="2743200" indent="0" latinLnBrk="0">
              <a:buNone/>
              <a:defRPr lang="pt-PT" sz="2000"/>
            </a:lvl7pPr>
            <a:lvl8pPr marL="3200400" indent="0" latinLnBrk="0">
              <a:buNone/>
              <a:defRPr lang="pt-PT" sz="2000"/>
            </a:lvl8pPr>
            <a:lvl9pPr marL="3657600" indent="0" latinLnBrk="0">
              <a:buNone/>
              <a:defRPr lang="pt-PT" sz="2000"/>
            </a:lvl9pPr>
          </a:lstStyle>
          <a:p>
            <a:r>
              <a:rPr lang="pt-PT"/>
              <a:t>Clique no ícone para adicionar a imagem</a:t>
            </a:r>
          </a:p>
        </p:txBody>
      </p:sp>
      <p:sp>
        <p:nvSpPr>
          <p:cNvPr id="4" name="Marcador de posição de Texto 3"/>
          <p:cNvSpPr>
            <a:spLocks noGrp="1"/>
          </p:cNvSpPr>
          <p:nvPr>
            <p:ph type="body" sz="half" idx="2"/>
          </p:nvPr>
        </p:nvSpPr>
        <p:spPr>
          <a:xfrm>
            <a:off x="7905959" y="3411748"/>
            <a:ext cx="2743200" cy="2743200"/>
          </a:xfrm>
        </p:spPr>
        <p:txBody>
          <a:bodyPr anchor="b">
            <a:normAutofit/>
          </a:bodyPr>
          <a:lstStyle>
            <a:lvl1pPr marL="0" indent="0" latinLnBrk="0">
              <a:spcBef>
                <a:spcPts val="1200"/>
              </a:spcBef>
              <a:buNone/>
              <a:defRPr lang="pt-PT" sz="1600"/>
            </a:lvl1pPr>
            <a:lvl2pPr marL="457200" indent="0" latinLnBrk="0">
              <a:buNone/>
              <a:defRPr lang="pt-PT" sz="1200"/>
            </a:lvl2pPr>
            <a:lvl3pPr marL="914400" indent="0" latinLnBrk="0">
              <a:buNone/>
              <a:defRPr lang="pt-PT" sz="1000"/>
            </a:lvl3pPr>
            <a:lvl4pPr marL="1371600" indent="0" latinLnBrk="0">
              <a:buNone/>
              <a:defRPr lang="pt-PT" sz="900"/>
            </a:lvl4pPr>
            <a:lvl5pPr marL="1828800" indent="0" latinLnBrk="0">
              <a:buNone/>
              <a:defRPr lang="pt-PT" sz="900"/>
            </a:lvl5pPr>
            <a:lvl6pPr marL="2286000" indent="0" latinLnBrk="0">
              <a:buNone/>
              <a:defRPr lang="pt-PT" sz="900"/>
            </a:lvl6pPr>
            <a:lvl7pPr marL="2743200" indent="0" latinLnBrk="0">
              <a:buNone/>
              <a:defRPr lang="pt-PT" sz="900"/>
            </a:lvl7pPr>
            <a:lvl8pPr marL="3200400" indent="0" latinLnBrk="0">
              <a:buNone/>
              <a:defRPr lang="pt-PT" sz="900"/>
            </a:lvl8pPr>
            <a:lvl9pPr marL="3657600" indent="0" latinLnBrk="0">
              <a:buNone/>
              <a:defRPr lang="pt-PT" sz="900"/>
            </a:lvl9pPr>
          </a:lstStyle>
          <a:p>
            <a:pPr lvl="0"/>
            <a:r>
              <a:rPr lang="pt-PT"/>
              <a:t>Clique para editar os estilos</a:t>
            </a:r>
          </a:p>
        </p:txBody>
      </p:sp>
      <p:sp>
        <p:nvSpPr>
          <p:cNvPr id="5" name="Marcador de posição da Data 4"/>
          <p:cNvSpPr>
            <a:spLocks noGrp="1"/>
          </p:cNvSpPr>
          <p:nvPr>
            <p:ph type="dt" sz="half" idx="10"/>
          </p:nvPr>
        </p:nvSpPr>
        <p:spPr/>
        <p:txBody>
          <a:bodyPr/>
          <a:lstStyle>
            <a:lvl1pPr>
              <a:defRPr/>
            </a:lvl1pPr>
          </a:lstStyle>
          <a:p>
            <a:fld id="{99EBD8DB-7F5C-4F60-A9FB-65D826503A2D}" type="datetime1">
              <a:rPr lang="pt-PT" smtClean="0"/>
              <a:pPr/>
              <a:t>05/07/2018</a:t>
            </a:fld>
            <a:endParaRPr lang="pt-PT" dirty="0"/>
          </a:p>
        </p:txBody>
      </p:sp>
      <p:sp>
        <p:nvSpPr>
          <p:cNvPr id="6" name="Marcador de posição do Rodapé 5"/>
          <p:cNvSpPr>
            <a:spLocks noGrp="1"/>
          </p:cNvSpPr>
          <p:nvPr>
            <p:ph type="ftr" sz="quarter" idx="11"/>
          </p:nvPr>
        </p:nvSpPr>
        <p:spPr/>
        <p:txBody>
          <a:bodyPr/>
          <a:lstStyle/>
          <a:p>
            <a:endParaRPr lang="pt-PT"/>
          </a:p>
        </p:txBody>
      </p:sp>
      <p:sp>
        <p:nvSpPr>
          <p:cNvPr id="7" name="Marcador de posição do Número do Diapositivo 6"/>
          <p:cNvSpPr>
            <a:spLocks noGrp="1"/>
          </p:cNvSpPr>
          <p:nvPr>
            <p:ph type="sldNum" sz="quarter" idx="12"/>
          </p:nvPr>
        </p:nvSpPr>
        <p:spPr/>
        <p:txBody>
          <a:bodyPr/>
          <a:lstStyle/>
          <a:p>
            <a:fld id="{25BA54BD-C84D-46CE-8B72-31BFB26ABA43}" type="slidenum">
              <a:t>‹nº›</a:t>
            </a:fld>
            <a:endParaRPr lang="pt-PT"/>
          </a:p>
        </p:txBody>
      </p:sp>
    </p:spTree>
    <p:extLst>
      <p:ext uri="{BB962C8B-B14F-4D97-AF65-F5344CB8AC3E}">
        <p14:creationId xmlns:p14="http://schemas.microsoft.com/office/powerpoint/2010/main" val="3617694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Marcador de posição do Título 1"/>
          <p:cNvSpPr>
            <a:spLocks noGrp="1"/>
          </p:cNvSpPr>
          <p:nvPr>
            <p:ph type="title"/>
          </p:nvPr>
        </p:nvSpPr>
        <p:spPr>
          <a:xfrm>
            <a:off x="1522414" y="274638"/>
            <a:ext cx="9143998" cy="1020762"/>
          </a:xfrm>
          <a:prstGeom prst="rect">
            <a:avLst/>
          </a:prstGeom>
        </p:spPr>
        <p:txBody>
          <a:bodyPr vert="horz" lIns="91440" tIns="45720" rIns="91440" bIns="45720" rtlCol="0" anchor="b">
            <a:normAutofit/>
          </a:bodyPr>
          <a:lstStyle/>
          <a:p>
            <a:r>
              <a:rPr lang="pt-PT"/>
              <a:t>Clique para editar o estilo</a:t>
            </a:r>
          </a:p>
        </p:txBody>
      </p:sp>
      <p:sp>
        <p:nvSpPr>
          <p:cNvPr id="3" name="Marcador de posição de Texto 2"/>
          <p:cNvSpPr>
            <a:spLocks noGrp="1"/>
          </p:cNvSpPr>
          <p:nvPr>
            <p:ph type="body" idx="1"/>
          </p:nvPr>
        </p:nvSpPr>
        <p:spPr>
          <a:xfrm>
            <a:off x="1522414" y="1905000"/>
            <a:ext cx="9144000" cy="4267200"/>
          </a:xfrm>
          <a:prstGeom prst="rect">
            <a:avLst/>
          </a:prstGeom>
        </p:spPr>
        <p:txBody>
          <a:bodyPr vert="horz" lIns="91440" tIns="45720" rIns="91440" bIns="45720" rtlCol="0">
            <a:normAutofit/>
          </a:bodyPr>
          <a:lstStyle/>
          <a:p>
            <a:pPr lvl="0"/>
            <a:r>
              <a:rPr lang="pt-PT"/>
              <a:t>Clique para editar os estilos</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a Data 3"/>
          <p:cNvSpPr>
            <a:spLocks noGrp="1"/>
          </p:cNvSpPr>
          <p:nvPr>
            <p:ph type="dt" sz="half" idx="2"/>
          </p:nvPr>
        </p:nvSpPr>
        <p:spPr>
          <a:xfrm>
            <a:off x="8075612" y="6400801"/>
            <a:ext cx="1243859" cy="276226"/>
          </a:xfrm>
          <a:prstGeom prst="rect">
            <a:avLst/>
          </a:prstGeom>
        </p:spPr>
        <p:txBody>
          <a:bodyPr vert="horz" lIns="91440" tIns="45720" rIns="91440" bIns="45720" rtlCol="0" anchor="ctr"/>
          <a:lstStyle>
            <a:lvl1pPr algn="r" latinLnBrk="0">
              <a:defRPr lang="pt-PT" sz="1000">
                <a:solidFill>
                  <a:schemeClr val="tx1">
                    <a:tint val="75000"/>
                  </a:schemeClr>
                </a:solidFill>
              </a:defRPr>
            </a:lvl1pPr>
          </a:lstStyle>
          <a:p>
            <a:fld id="{91BBEB73-79ED-4E61-B04F-55C4A957C757}" type="datetime1">
              <a:rPr lang="pt-PT" smtClean="0"/>
              <a:pPr/>
              <a:t>05/07/2018</a:t>
            </a:fld>
            <a:endParaRPr lang="pt-PT" dirty="0"/>
          </a:p>
        </p:txBody>
      </p:sp>
      <p:sp>
        <p:nvSpPr>
          <p:cNvPr id="5" name="Marcador de posição do Rodapé 4"/>
          <p:cNvSpPr>
            <a:spLocks noGrp="1"/>
          </p:cNvSpPr>
          <p:nvPr>
            <p:ph type="ftr" sz="quarter" idx="3"/>
          </p:nvPr>
        </p:nvSpPr>
        <p:spPr>
          <a:xfrm>
            <a:off x="1522413" y="6400801"/>
            <a:ext cx="6324599" cy="276226"/>
          </a:xfrm>
          <a:prstGeom prst="rect">
            <a:avLst/>
          </a:prstGeom>
        </p:spPr>
        <p:txBody>
          <a:bodyPr vert="horz" lIns="91440" tIns="45720" rIns="91440" bIns="45720" rtlCol="0" anchor="ctr"/>
          <a:lstStyle>
            <a:lvl1pPr algn="l" latinLnBrk="0">
              <a:defRPr lang="pt-PT" sz="1000">
                <a:solidFill>
                  <a:schemeClr val="tx1">
                    <a:tint val="75000"/>
                  </a:schemeClr>
                </a:solidFill>
              </a:defRPr>
            </a:lvl1pPr>
          </a:lstStyle>
          <a:p>
            <a:endParaRPr lang="pt-PT"/>
          </a:p>
        </p:txBody>
      </p:sp>
      <p:sp>
        <p:nvSpPr>
          <p:cNvPr id="6" name="Marcador de posição do Número do Diapositivo 5"/>
          <p:cNvSpPr>
            <a:spLocks noGrp="1"/>
          </p:cNvSpPr>
          <p:nvPr>
            <p:ph type="sldNum" sz="quarter" idx="4"/>
          </p:nvPr>
        </p:nvSpPr>
        <p:spPr>
          <a:xfrm>
            <a:off x="9523412" y="6400801"/>
            <a:ext cx="1143002" cy="276226"/>
          </a:xfrm>
          <a:prstGeom prst="rect">
            <a:avLst/>
          </a:prstGeom>
        </p:spPr>
        <p:txBody>
          <a:bodyPr vert="horz" lIns="91440" tIns="45720" rIns="91440" bIns="45720" rtlCol="0" anchor="ctr"/>
          <a:lstStyle>
            <a:lvl1pPr algn="r" latinLnBrk="0">
              <a:defRPr lang="pt-PT" sz="1000">
                <a:solidFill>
                  <a:schemeClr val="tx1">
                    <a:tint val="75000"/>
                  </a:schemeClr>
                </a:solidFill>
              </a:defRPr>
            </a:lvl1pPr>
          </a:lstStyle>
          <a:p>
            <a:fld id="{25BA54BD-C84D-46CE-8B72-31BFB26ABA43}" type="slidenum">
              <a:pPr/>
              <a:t>‹nº›</a:t>
            </a:fld>
            <a:endParaRPr lang="pt-PT"/>
          </a:p>
        </p:txBody>
      </p:sp>
    </p:spTree>
    <p:extLst>
      <p:ext uri="{BB962C8B-B14F-4D97-AF65-F5344CB8AC3E}">
        <p14:creationId xmlns:p14="http://schemas.microsoft.com/office/powerpoint/2010/main" val="53563648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lang="pt-PT" sz="3200" kern="1200">
          <a:solidFill>
            <a:schemeClr val="tx1"/>
          </a:solidFill>
          <a:latin typeface="+mj-lt"/>
          <a:ea typeface="+mj-ea"/>
          <a:cs typeface="+mj-cs"/>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lang="pt-PT"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lang="pt-PT"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lang="pt-PT"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lang="pt-PT"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lang="pt-PT"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lang="pt-PT"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lang="pt-PT"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lang="pt-PT"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lang="pt-PT" sz="1600" kern="1200">
          <a:solidFill>
            <a:schemeClr val="tx1"/>
          </a:solidFill>
          <a:latin typeface="+mn-lt"/>
          <a:ea typeface="+mn-ea"/>
          <a:cs typeface="+mn-cs"/>
        </a:defRPr>
      </a:lvl9pPr>
    </p:bodyStyle>
    <p:otherStyle>
      <a:defPPr>
        <a:defRPr lang="pt-PT"/>
      </a:defPPr>
      <a:lvl1pPr marL="0" algn="l" defTabSz="914400" rtl="0" eaLnBrk="1" latinLnBrk="0" hangingPunct="1">
        <a:defRPr lang="pt-PT" sz="1800" kern="1200">
          <a:solidFill>
            <a:schemeClr val="tx1"/>
          </a:solidFill>
          <a:latin typeface="+mn-lt"/>
          <a:ea typeface="+mn-ea"/>
          <a:cs typeface="+mn-cs"/>
        </a:defRPr>
      </a:lvl1pPr>
      <a:lvl2pPr marL="457200" algn="l" defTabSz="914400" rtl="0" eaLnBrk="1" latinLnBrk="0" hangingPunct="1">
        <a:defRPr lang="pt-PT" sz="1800" kern="1200">
          <a:solidFill>
            <a:schemeClr val="tx1"/>
          </a:solidFill>
          <a:latin typeface="+mn-lt"/>
          <a:ea typeface="+mn-ea"/>
          <a:cs typeface="+mn-cs"/>
        </a:defRPr>
      </a:lvl2pPr>
      <a:lvl3pPr marL="914400" algn="l" defTabSz="914400" rtl="0" eaLnBrk="1" latinLnBrk="0" hangingPunct="1">
        <a:defRPr lang="pt-PT" sz="1800" kern="1200">
          <a:solidFill>
            <a:schemeClr val="tx1"/>
          </a:solidFill>
          <a:latin typeface="+mn-lt"/>
          <a:ea typeface="+mn-ea"/>
          <a:cs typeface="+mn-cs"/>
        </a:defRPr>
      </a:lvl3pPr>
      <a:lvl4pPr marL="1371600" algn="l" defTabSz="914400" rtl="0" eaLnBrk="1" latinLnBrk="0" hangingPunct="1">
        <a:defRPr lang="pt-PT" sz="1800" kern="1200">
          <a:solidFill>
            <a:schemeClr val="tx1"/>
          </a:solidFill>
          <a:latin typeface="+mn-lt"/>
          <a:ea typeface="+mn-ea"/>
          <a:cs typeface="+mn-cs"/>
        </a:defRPr>
      </a:lvl4pPr>
      <a:lvl5pPr marL="1828800" algn="l" defTabSz="914400" rtl="0" eaLnBrk="1" latinLnBrk="0" hangingPunct="1">
        <a:defRPr lang="pt-PT" sz="1800" kern="1200">
          <a:solidFill>
            <a:schemeClr val="tx1"/>
          </a:solidFill>
          <a:latin typeface="+mn-lt"/>
          <a:ea typeface="+mn-ea"/>
          <a:cs typeface="+mn-cs"/>
        </a:defRPr>
      </a:lvl5pPr>
      <a:lvl6pPr marL="2286000" algn="l" defTabSz="914400" rtl="0" eaLnBrk="1" latinLnBrk="0" hangingPunct="1">
        <a:defRPr lang="pt-PT" sz="1800" kern="1200">
          <a:solidFill>
            <a:schemeClr val="tx1"/>
          </a:solidFill>
          <a:latin typeface="+mn-lt"/>
          <a:ea typeface="+mn-ea"/>
          <a:cs typeface="+mn-cs"/>
        </a:defRPr>
      </a:lvl6pPr>
      <a:lvl7pPr marL="2743200" algn="l" defTabSz="914400" rtl="0" eaLnBrk="1" latinLnBrk="0" hangingPunct="1">
        <a:defRPr lang="pt-PT" sz="1800" kern="1200">
          <a:solidFill>
            <a:schemeClr val="tx1"/>
          </a:solidFill>
          <a:latin typeface="+mn-lt"/>
          <a:ea typeface="+mn-ea"/>
          <a:cs typeface="+mn-cs"/>
        </a:defRPr>
      </a:lvl7pPr>
      <a:lvl8pPr marL="3200400" algn="l" defTabSz="914400" rtl="0" eaLnBrk="1" latinLnBrk="0" hangingPunct="1">
        <a:defRPr lang="pt-PT" sz="1800" kern="1200">
          <a:solidFill>
            <a:schemeClr val="tx1"/>
          </a:solidFill>
          <a:latin typeface="+mn-lt"/>
          <a:ea typeface="+mn-ea"/>
          <a:cs typeface="+mn-cs"/>
        </a:defRPr>
      </a:lvl8pPr>
      <a:lvl9pPr marL="3657600" algn="l" defTabSz="914400" rtl="0" eaLnBrk="1" latinLnBrk="0" hangingPunct="1">
        <a:defRPr lang="pt-PT"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pt-PT" dirty="0" err="1"/>
              <a:t>Vigillance</a:t>
            </a:r>
          </a:p>
        </p:txBody>
      </p:sp>
      <p:sp>
        <p:nvSpPr>
          <p:cNvPr id="3" name="Subtítulo 2"/>
          <p:cNvSpPr>
            <a:spLocks noGrp="1"/>
          </p:cNvSpPr>
          <p:nvPr>
            <p:ph type="subTitle" idx="1"/>
          </p:nvPr>
        </p:nvSpPr>
        <p:spPr>
          <a:xfrm>
            <a:off x="1522414" y="5077014"/>
            <a:ext cx="9143999" cy="1066800"/>
          </a:xfrm>
        </p:spPr>
        <p:txBody>
          <a:bodyPr vert="horz" lIns="91440" tIns="45720" rIns="91440" bIns="45720" rtlCol="0" anchor="t">
            <a:normAutofit/>
          </a:bodyPr>
          <a:lstStyle/>
          <a:p>
            <a:r>
              <a:rPr lang="pt-PT" dirty="0">
                <a:solidFill>
                  <a:schemeClr val="tx1"/>
                </a:solidFill>
              </a:rPr>
              <a:t>Sistema de videovigilância</a:t>
            </a:r>
            <a:endParaRPr lang="pt-PT" dirty="0">
              <a:solidFill>
                <a:schemeClr val="tx1"/>
              </a:solidFill>
              <a:ea typeface="+mn-lt"/>
              <a:cs typeface="+mn-lt"/>
            </a:endParaRPr>
          </a:p>
        </p:txBody>
      </p:sp>
      <p:sp>
        <p:nvSpPr>
          <p:cNvPr id="4" name="CaixaDeTexto 3">
            <a:extLst>
              <a:ext uri="{FF2B5EF4-FFF2-40B4-BE49-F238E27FC236}">
                <a16:creationId xmlns:a16="http://schemas.microsoft.com/office/drawing/2014/main" id="{DECFCD00-6B74-402B-81B0-EC1122315781}"/>
              </a:ext>
            </a:extLst>
          </p:cNvPr>
          <p:cNvSpPr txBox="1"/>
          <p:nvPr/>
        </p:nvSpPr>
        <p:spPr>
          <a:xfrm>
            <a:off x="7032460" y="5378348"/>
            <a:ext cx="3116913" cy="7571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lnSpc>
                <a:spcPct val="90000"/>
              </a:lnSpc>
            </a:pPr>
            <a:r>
              <a:rPr lang="pt-PT" sz="1600" dirty="0"/>
              <a:t>Elaborado por:</a:t>
            </a:r>
            <a:br>
              <a:rPr lang="pt-PT" sz="1600" dirty="0"/>
            </a:br>
            <a:r>
              <a:rPr lang="pt-PT" sz="1600" dirty="0"/>
              <a:t>Bruno Silva    </a:t>
            </a:r>
            <a:br>
              <a:rPr lang="pt-PT" sz="1600" dirty="0"/>
            </a:br>
            <a:r>
              <a:rPr lang="pt-PT" sz="1600" dirty="0"/>
              <a:t>Rafael Carmo</a:t>
            </a:r>
            <a:endParaRPr lang="pt-PT"/>
          </a:p>
        </p:txBody>
      </p:sp>
    </p:spTree>
    <p:extLst>
      <p:ext uri="{BB962C8B-B14F-4D97-AF65-F5344CB8AC3E}">
        <p14:creationId xmlns:p14="http://schemas.microsoft.com/office/powerpoint/2010/main" val="192011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dirty="0"/>
              <a:t>Aplicação</a:t>
            </a:r>
          </a:p>
        </p:txBody>
      </p:sp>
      <p:sp>
        <p:nvSpPr>
          <p:cNvPr id="5" name="Marcador de Posição de Conteúdo 4">
            <a:extLst>
              <a:ext uri="{FF2B5EF4-FFF2-40B4-BE49-F238E27FC236}">
                <a16:creationId xmlns:a16="http://schemas.microsoft.com/office/drawing/2014/main" id="{0C45F9B0-894B-4AC6-A112-63C0AD169B4B}"/>
              </a:ext>
            </a:extLst>
          </p:cNvPr>
          <p:cNvSpPr>
            <a:spLocks noGrp="1"/>
          </p:cNvSpPr>
          <p:nvPr>
            <p:ph sz="half" idx="2"/>
          </p:nvPr>
        </p:nvSpPr>
        <p:spPr>
          <a:xfrm>
            <a:off x="1676006" y="2032746"/>
            <a:ext cx="8990407" cy="4267200"/>
          </a:xfrm>
        </p:spPr>
        <p:txBody>
          <a:bodyPr vert="horz" lIns="91440" tIns="45720" rIns="91440" bIns="45720" rtlCol="0" anchor="t">
            <a:normAutofit/>
          </a:bodyPr>
          <a:lstStyle/>
          <a:p>
            <a:r>
              <a:rPr lang="pt-PT" dirty="0"/>
              <a:t>Sistema de login e registo;</a:t>
            </a:r>
          </a:p>
          <a:p>
            <a:endParaRPr lang="pt-PT" dirty="0"/>
          </a:p>
          <a:p>
            <a:r>
              <a:rPr lang="pt-PT" dirty="0"/>
              <a:t>Procura de câmaras </a:t>
            </a:r>
            <a:r>
              <a:rPr lang="pt-PT" err="1"/>
              <a:t>IP's</a:t>
            </a:r>
            <a:r>
              <a:rPr lang="pt-PT"/>
              <a:t> dentro da rede e atribuição de um nome à </a:t>
            </a:r>
            <a:r>
              <a:rPr lang="pt-PT" dirty="0"/>
              <a:t>câmara;</a:t>
            </a:r>
          </a:p>
          <a:p>
            <a:endParaRPr lang="pt-PT" dirty="0"/>
          </a:p>
          <a:p>
            <a:r>
              <a:rPr lang="pt-PT" dirty="0"/>
              <a:t>Conexão com a câmara;</a:t>
            </a:r>
          </a:p>
          <a:p>
            <a:endParaRPr lang="pt-PT" dirty="0"/>
          </a:p>
          <a:p>
            <a:r>
              <a:rPr lang="pt-PT" dirty="0"/>
              <a:t>Visualização das câmaras em direto.</a:t>
            </a:r>
          </a:p>
        </p:txBody>
      </p:sp>
    </p:spTree>
    <p:extLst>
      <p:ext uri="{BB962C8B-B14F-4D97-AF65-F5344CB8AC3E}">
        <p14:creationId xmlns:p14="http://schemas.microsoft.com/office/powerpoint/2010/main" val="1989555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9525AF-84DE-4698-8A8C-98EAE8003E5C}"/>
              </a:ext>
            </a:extLst>
          </p:cNvPr>
          <p:cNvSpPr>
            <a:spLocks noGrp="1"/>
          </p:cNvSpPr>
          <p:nvPr>
            <p:ph type="title"/>
          </p:nvPr>
        </p:nvSpPr>
        <p:spPr/>
        <p:txBody>
          <a:bodyPr/>
          <a:lstStyle/>
          <a:p>
            <a:r>
              <a:rPr lang="pt-PT"/>
              <a:t>Conclusão</a:t>
            </a:r>
          </a:p>
        </p:txBody>
      </p:sp>
      <p:sp>
        <p:nvSpPr>
          <p:cNvPr id="3" name="Marcador de Posição de Conteúdo 2">
            <a:extLst>
              <a:ext uri="{FF2B5EF4-FFF2-40B4-BE49-F238E27FC236}">
                <a16:creationId xmlns:a16="http://schemas.microsoft.com/office/drawing/2014/main" id="{7BBDEA5A-FEB6-4FEC-88E7-9F2CE972E76E}"/>
              </a:ext>
            </a:extLst>
          </p:cNvPr>
          <p:cNvSpPr>
            <a:spLocks noGrp="1"/>
          </p:cNvSpPr>
          <p:nvPr>
            <p:ph idx="1"/>
          </p:nvPr>
        </p:nvSpPr>
        <p:spPr/>
        <p:txBody>
          <a:bodyPr/>
          <a:lstStyle/>
          <a:p>
            <a:endParaRPr lang="pt-PT"/>
          </a:p>
        </p:txBody>
      </p:sp>
    </p:spTree>
    <p:extLst>
      <p:ext uri="{BB962C8B-B14F-4D97-AF65-F5344CB8AC3E}">
        <p14:creationId xmlns:p14="http://schemas.microsoft.com/office/powerpoint/2010/main" val="3782064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20CE87-76C8-40AA-8B6B-F0BEB43623CA}"/>
              </a:ext>
            </a:extLst>
          </p:cNvPr>
          <p:cNvSpPr>
            <a:spLocks noGrp="1"/>
          </p:cNvSpPr>
          <p:nvPr>
            <p:ph type="title"/>
          </p:nvPr>
        </p:nvSpPr>
        <p:spPr>
          <a:xfrm>
            <a:off x="1522898" y="2306112"/>
            <a:ext cx="9143998" cy="1020762"/>
          </a:xfrm>
        </p:spPr>
        <p:txBody>
          <a:bodyPr/>
          <a:lstStyle/>
          <a:p>
            <a:pPr algn="ctr"/>
            <a:r>
              <a:rPr lang="pt-PT"/>
              <a:t>Obrigado a todos</a:t>
            </a:r>
          </a:p>
        </p:txBody>
      </p:sp>
    </p:spTree>
    <p:extLst>
      <p:ext uri="{BB962C8B-B14F-4D97-AF65-F5344CB8AC3E}">
        <p14:creationId xmlns:p14="http://schemas.microsoft.com/office/powerpoint/2010/main" val="2703237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0DC423D-CF90-481A-AEC7-A3CD806CA80A}"/>
              </a:ext>
            </a:extLst>
          </p:cNvPr>
          <p:cNvSpPr>
            <a:spLocks noGrp="1"/>
          </p:cNvSpPr>
          <p:nvPr>
            <p:ph type="title"/>
          </p:nvPr>
        </p:nvSpPr>
        <p:spPr/>
        <p:txBody>
          <a:bodyPr/>
          <a:lstStyle/>
          <a:p>
            <a:r>
              <a:rPr lang="pt-PT"/>
              <a:t>Introdução do Projeto</a:t>
            </a:r>
          </a:p>
        </p:txBody>
      </p:sp>
      <p:sp>
        <p:nvSpPr>
          <p:cNvPr id="3" name="Marcador de Posição de Conteúdo 2">
            <a:extLst>
              <a:ext uri="{FF2B5EF4-FFF2-40B4-BE49-F238E27FC236}">
                <a16:creationId xmlns:a16="http://schemas.microsoft.com/office/drawing/2014/main" id="{6BB196CB-4348-4129-9646-53D2DED1B546}"/>
              </a:ext>
            </a:extLst>
          </p:cNvPr>
          <p:cNvSpPr>
            <a:spLocks noGrp="1"/>
          </p:cNvSpPr>
          <p:nvPr>
            <p:ph idx="1"/>
          </p:nvPr>
        </p:nvSpPr>
        <p:spPr/>
        <p:txBody>
          <a:bodyPr/>
          <a:lstStyle/>
          <a:p>
            <a:endParaRPr lang="pt-PT"/>
          </a:p>
        </p:txBody>
      </p:sp>
    </p:spTree>
    <p:extLst>
      <p:ext uri="{BB962C8B-B14F-4D97-AF65-F5344CB8AC3E}">
        <p14:creationId xmlns:p14="http://schemas.microsoft.com/office/powerpoint/2010/main" val="2693100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0EB2E1-88D8-42B6-AF5D-E40A01E974EB}"/>
              </a:ext>
            </a:extLst>
          </p:cNvPr>
          <p:cNvSpPr>
            <a:spLocks noGrp="1"/>
          </p:cNvSpPr>
          <p:nvPr>
            <p:ph type="title"/>
          </p:nvPr>
        </p:nvSpPr>
        <p:spPr/>
        <p:txBody>
          <a:bodyPr/>
          <a:lstStyle/>
          <a:p>
            <a:r>
              <a:rPr lang="pt-PT"/>
              <a:t>Fases do Projeto</a:t>
            </a:r>
          </a:p>
        </p:txBody>
      </p:sp>
      <p:sp>
        <p:nvSpPr>
          <p:cNvPr id="3" name="Marcador de Posição de Conteúdo 2">
            <a:extLst>
              <a:ext uri="{FF2B5EF4-FFF2-40B4-BE49-F238E27FC236}">
                <a16:creationId xmlns:a16="http://schemas.microsoft.com/office/drawing/2014/main" id="{0CBEBFB7-095A-4081-B021-E16D19A5622C}"/>
              </a:ext>
            </a:extLst>
          </p:cNvPr>
          <p:cNvSpPr>
            <a:spLocks noGrp="1"/>
          </p:cNvSpPr>
          <p:nvPr>
            <p:ph idx="1"/>
          </p:nvPr>
        </p:nvSpPr>
        <p:spPr>
          <a:xfrm>
            <a:off x="1522414" y="1905000"/>
            <a:ext cx="9144000" cy="4267200"/>
          </a:xfrm>
        </p:spPr>
        <p:txBody>
          <a:bodyPr vert="horz" lIns="91440" tIns="45720" rIns="91440" bIns="45720" rtlCol="0" anchor="t">
            <a:normAutofit/>
          </a:bodyPr>
          <a:lstStyle/>
          <a:p>
            <a:endParaRPr lang="pt-PT" dirty="0"/>
          </a:p>
          <a:p>
            <a:r>
              <a:rPr lang="pt-PT"/>
              <a:t>Planeamento</a:t>
            </a:r>
          </a:p>
          <a:p>
            <a:endParaRPr lang="pt-PT" dirty="0"/>
          </a:p>
          <a:p>
            <a:r>
              <a:rPr lang="pt-PT"/>
              <a:t>Desenvolvimento</a:t>
            </a:r>
          </a:p>
          <a:p>
            <a:endParaRPr lang="pt-PT" dirty="0"/>
          </a:p>
          <a:p>
            <a:r>
              <a:rPr lang="pt-PT"/>
              <a:t>Finalização</a:t>
            </a:r>
            <a:endParaRPr lang="pt-PT" dirty="0"/>
          </a:p>
        </p:txBody>
      </p:sp>
    </p:spTree>
    <p:extLst>
      <p:ext uri="{BB962C8B-B14F-4D97-AF65-F5344CB8AC3E}">
        <p14:creationId xmlns:p14="http://schemas.microsoft.com/office/powerpoint/2010/main" val="2734954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D70CD6-9B28-42FF-A3F2-9E7BDD54AC46}"/>
              </a:ext>
            </a:extLst>
          </p:cNvPr>
          <p:cNvSpPr>
            <a:spLocks noGrp="1"/>
          </p:cNvSpPr>
          <p:nvPr>
            <p:ph type="title"/>
          </p:nvPr>
        </p:nvSpPr>
        <p:spPr/>
        <p:txBody>
          <a:bodyPr/>
          <a:lstStyle/>
          <a:p>
            <a:r>
              <a:rPr lang="pt-PT" dirty="0"/>
              <a:t>Planeamento</a:t>
            </a:r>
          </a:p>
        </p:txBody>
      </p:sp>
      <p:sp>
        <p:nvSpPr>
          <p:cNvPr id="3" name="Marcador de Posição de Conteúdo 2">
            <a:extLst>
              <a:ext uri="{FF2B5EF4-FFF2-40B4-BE49-F238E27FC236}">
                <a16:creationId xmlns:a16="http://schemas.microsoft.com/office/drawing/2014/main" id="{A4DE10ED-D71A-4578-921D-3578BA93032D}"/>
              </a:ext>
            </a:extLst>
          </p:cNvPr>
          <p:cNvSpPr>
            <a:spLocks noGrp="1"/>
          </p:cNvSpPr>
          <p:nvPr>
            <p:ph idx="1"/>
          </p:nvPr>
        </p:nvSpPr>
        <p:spPr/>
        <p:txBody>
          <a:bodyPr vert="horz" lIns="91440" tIns="45720" rIns="91440" bIns="45720" rtlCol="0" anchor="t">
            <a:normAutofit/>
          </a:bodyPr>
          <a:lstStyle/>
          <a:p>
            <a:endParaRPr lang="pt-PT" dirty="0"/>
          </a:p>
          <a:p>
            <a:r>
              <a:rPr lang="pt-PT" dirty="0"/>
              <a:t>O que procuramos realizar</a:t>
            </a:r>
            <a:endParaRPr lang="en-US" dirty="0"/>
          </a:p>
          <a:p>
            <a:endParaRPr lang="pt-PT" dirty="0"/>
          </a:p>
          <a:p>
            <a:r>
              <a:rPr lang="pt-PT" dirty="0"/>
              <a:t>Os requisitos do projeto, tanto hardware como software</a:t>
            </a:r>
          </a:p>
          <a:p>
            <a:endParaRPr lang="pt-PT" dirty="0"/>
          </a:p>
          <a:p>
            <a:r>
              <a:rPr lang="pt-PT"/>
              <a:t>Reconhecimento e divisão das tarefas a desenvolver</a:t>
            </a:r>
            <a:br>
              <a:rPr lang="pt-PT" dirty="0"/>
            </a:br>
            <a:endParaRPr lang="pt-PT" dirty="0"/>
          </a:p>
        </p:txBody>
      </p:sp>
    </p:spTree>
    <p:extLst>
      <p:ext uri="{BB962C8B-B14F-4D97-AF65-F5344CB8AC3E}">
        <p14:creationId xmlns:p14="http://schemas.microsoft.com/office/powerpoint/2010/main" val="1324754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dirty="0"/>
              <a:t>Desenvolvimento</a:t>
            </a:r>
          </a:p>
        </p:txBody>
      </p:sp>
      <p:sp>
        <p:nvSpPr>
          <p:cNvPr id="4" name="Marcador de Posição de Conteúdo 3">
            <a:extLst>
              <a:ext uri="{FF2B5EF4-FFF2-40B4-BE49-F238E27FC236}">
                <a16:creationId xmlns:a16="http://schemas.microsoft.com/office/drawing/2014/main" id="{FF1E6620-ACB3-45A1-B351-C3850EE027EA}"/>
              </a:ext>
            </a:extLst>
          </p:cNvPr>
          <p:cNvSpPr>
            <a:spLocks noGrp="1"/>
          </p:cNvSpPr>
          <p:nvPr>
            <p:ph idx="1"/>
          </p:nvPr>
        </p:nvSpPr>
        <p:spPr/>
        <p:txBody>
          <a:bodyPr vert="horz" lIns="91440" tIns="45720" rIns="91440" bIns="45720" rtlCol="0" anchor="t">
            <a:normAutofit/>
          </a:bodyPr>
          <a:lstStyle/>
          <a:p>
            <a:pPr marL="0" indent="0">
              <a:buNone/>
            </a:pPr>
            <a:r>
              <a:rPr lang="pt-PT" dirty="0"/>
              <a:t>    Este projeto divide-se em duas partes:</a:t>
            </a:r>
          </a:p>
          <a:p>
            <a:endParaRPr lang="pt-PT" dirty="0"/>
          </a:p>
          <a:p>
            <a:r>
              <a:rPr lang="pt-PT" dirty="0"/>
              <a:t>Website;</a:t>
            </a:r>
          </a:p>
          <a:p>
            <a:endParaRPr lang="pt-PT" dirty="0"/>
          </a:p>
          <a:p>
            <a:r>
              <a:rPr lang="pt-PT" dirty="0"/>
              <a:t>Aplicação.    </a:t>
            </a:r>
            <a:br>
              <a:rPr lang="pt-PT" dirty="0"/>
            </a:br>
            <a:br>
              <a:rPr lang="pt-PT" dirty="0"/>
            </a:br>
            <a:br>
              <a:rPr lang="pt-PT" dirty="0"/>
            </a:br>
            <a:endParaRPr lang="pt-PT" dirty="0"/>
          </a:p>
        </p:txBody>
      </p:sp>
    </p:spTree>
    <p:extLst>
      <p:ext uri="{BB962C8B-B14F-4D97-AF65-F5344CB8AC3E}">
        <p14:creationId xmlns:p14="http://schemas.microsoft.com/office/powerpoint/2010/main" val="3965807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22EDF73-B996-469E-84C1-03C6CA4AEB6F}"/>
              </a:ext>
            </a:extLst>
          </p:cNvPr>
          <p:cNvSpPr>
            <a:spLocks noGrp="1"/>
          </p:cNvSpPr>
          <p:nvPr>
            <p:ph type="title"/>
          </p:nvPr>
        </p:nvSpPr>
        <p:spPr/>
        <p:txBody>
          <a:bodyPr/>
          <a:lstStyle/>
          <a:p>
            <a:r>
              <a:rPr lang="pt-PT" dirty="0"/>
              <a:t>Finalização</a:t>
            </a:r>
          </a:p>
        </p:txBody>
      </p:sp>
      <p:sp>
        <p:nvSpPr>
          <p:cNvPr id="3" name="Marcador de Posição de Conteúdo 2">
            <a:extLst>
              <a:ext uri="{FF2B5EF4-FFF2-40B4-BE49-F238E27FC236}">
                <a16:creationId xmlns:a16="http://schemas.microsoft.com/office/drawing/2014/main" id="{3EE9F16C-5F68-4AAF-92DF-00ED466DABE0}"/>
              </a:ext>
            </a:extLst>
          </p:cNvPr>
          <p:cNvSpPr>
            <a:spLocks noGrp="1"/>
          </p:cNvSpPr>
          <p:nvPr>
            <p:ph idx="1"/>
          </p:nvPr>
        </p:nvSpPr>
        <p:spPr/>
        <p:txBody>
          <a:bodyPr vert="horz" lIns="91440" tIns="45720" rIns="91440" bIns="45720" rtlCol="0" anchor="t">
            <a:normAutofit/>
          </a:bodyPr>
          <a:lstStyle/>
          <a:p>
            <a:endParaRPr lang="pt-PT" dirty="0"/>
          </a:p>
          <a:p>
            <a:r>
              <a:rPr lang="pt-PT" dirty="0"/>
              <a:t>Conclusão do projeto</a:t>
            </a:r>
          </a:p>
          <a:p>
            <a:endParaRPr lang="pt-PT" dirty="0"/>
          </a:p>
          <a:p>
            <a:r>
              <a:rPr lang="pt-PT" dirty="0"/>
              <a:t>Potencial marketing ao cliente</a:t>
            </a:r>
          </a:p>
          <a:p>
            <a:endParaRPr lang="pt-PT" dirty="0"/>
          </a:p>
          <a:p>
            <a:r>
              <a:rPr lang="pt-PT" dirty="0"/>
              <a:t>O que foi aprendido durante a execução</a:t>
            </a:r>
          </a:p>
        </p:txBody>
      </p:sp>
    </p:spTree>
    <p:extLst>
      <p:ext uri="{BB962C8B-B14F-4D97-AF65-F5344CB8AC3E}">
        <p14:creationId xmlns:p14="http://schemas.microsoft.com/office/powerpoint/2010/main" val="1728233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A34325-2148-4948-9107-316B81AD0A81}"/>
              </a:ext>
            </a:extLst>
          </p:cNvPr>
          <p:cNvSpPr>
            <a:spLocks noGrp="1"/>
          </p:cNvSpPr>
          <p:nvPr>
            <p:ph type="title"/>
          </p:nvPr>
        </p:nvSpPr>
        <p:spPr/>
        <p:txBody>
          <a:bodyPr/>
          <a:lstStyle/>
          <a:p>
            <a:r>
              <a:rPr lang="pt-PT" dirty="0"/>
              <a:t>O Projeto</a:t>
            </a:r>
          </a:p>
        </p:txBody>
      </p:sp>
    </p:spTree>
    <p:extLst>
      <p:ext uri="{BB962C8B-B14F-4D97-AF65-F5344CB8AC3E}">
        <p14:creationId xmlns:p14="http://schemas.microsoft.com/office/powerpoint/2010/main" val="1379312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p:txBody>
          <a:bodyPr/>
          <a:lstStyle/>
          <a:p>
            <a:r>
              <a:rPr lang="pt-PT" dirty="0"/>
              <a:t>Funcionalidades e objetivos</a:t>
            </a:r>
          </a:p>
        </p:txBody>
      </p:sp>
      <p:sp>
        <p:nvSpPr>
          <p:cNvPr id="14" name="Marcador de posição de Conteúdo 13"/>
          <p:cNvSpPr>
            <a:spLocks noGrp="1"/>
          </p:cNvSpPr>
          <p:nvPr>
            <p:ph idx="1"/>
          </p:nvPr>
        </p:nvSpPr>
        <p:spPr>
          <a:xfrm>
            <a:off x="1163074" y="1789981"/>
            <a:ext cx="9848307" cy="4267200"/>
          </a:xfrm>
        </p:spPr>
        <p:txBody>
          <a:bodyPr vert="horz" lIns="91440" tIns="45720" rIns="91440" bIns="45720" rtlCol="0" anchor="t">
            <a:normAutofit/>
          </a:bodyPr>
          <a:lstStyle/>
          <a:p>
            <a:pPr>
              <a:buNone/>
            </a:pPr>
            <a:endParaRPr lang="pt-PT"/>
          </a:p>
          <a:p>
            <a:pPr>
              <a:buNone/>
            </a:pPr>
            <a:r>
              <a:rPr lang="pt-PT" dirty="0"/>
              <a:t>         O objetivo principal do projeto é facilitar e possibilitar todas as pessoas a ter um sistema mínimo de segurança, seja em casa, no trabalho, ou em qualquer outro local, que seja acessível e também fiável.</a:t>
            </a:r>
            <a:br>
              <a:rPr lang="pt-PT" dirty="0">
                <a:ea typeface="+mn-lt"/>
                <a:cs typeface="+mn-lt"/>
              </a:rPr>
            </a:br>
            <a:br>
              <a:rPr lang="pt-PT" dirty="0">
                <a:ea typeface="+mn-lt"/>
                <a:cs typeface="+mn-lt"/>
              </a:rPr>
            </a:br>
            <a:r>
              <a:rPr lang="pt-PT" dirty="0"/>
              <a:t>     Através da aplicação desenvolvida, é possível assistir às câmaras IP em tempo real.</a:t>
            </a:r>
          </a:p>
        </p:txBody>
      </p:sp>
    </p:spTree>
    <p:extLst>
      <p:ext uri="{BB962C8B-B14F-4D97-AF65-F5344CB8AC3E}">
        <p14:creationId xmlns:p14="http://schemas.microsoft.com/office/powerpoint/2010/main" val="2128536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dirty="0"/>
              <a:t>Website</a:t>
            </a:r>
          </a:p>
        </p:txBody>
      </p:sp>
      <p:sp>
        <p:nvSpPr>
          <p:cNvPr id="5" name="Marcador de posição de Conteúdo 4"/>
          <p:cNvSpPr>
            <a:spLocks noGrp="1"/>
          </p:cNvSpPr>
          <p:nvPr>
            <p:ph sz="half" idx="1"/>
          </p:nvPr>
        </p:nvSpPr>
        <p:spPr>
          <a:xfrm>
            <a:off x="1522413" y="1905000"/>
            <a:ext cx="10499637" cy="4267200"/>
          </a:xfrm>
        </p:spPr>
        <p:txBody>
          <a:bodyPr vert="horz" lIns="91440" tIns="45720" rIns="91440" bIns="45720" rtlCol="0" anchor="t">
            <a:normAutofit/>
          </a:bodyPr>
          <a:lstStyle/>
          <a:p>
            <a:endParaRPr lang="pt-PT" dirty="0"/>
          </a:p>
          <a:p>
            <a:r>
              <a:rPr lang="pt-PT" dirty="0"/>
              <a:t>Informação sobre a empresa;</a:t>
            </a:r>
          </a:p>
          <a:p>
            <a:endParaRPr lang="pt-PT" dirty="0"/>
          </a:p>
          <a:p>
            <a:r>
              <a:rPr lang="pt-PT" dirty="0"/>
              <a:t>Sistema de login e registo, colocando os utilizadores registados na base de dados criada em </a:t>
            </a:r>
            <a:r>
              <a:rPr lang="pt-PT" dirty="0" err="1"/>
              <a:t>MySql</a:t>
            </a:r>
            <a:r>
              <a:rPr lang="pt-PT" dirty="0"/>
              <a:t>;</a:t>
            </a:r>
          </a:p>
          <a:p>
            <a:endParaRPr lang="pt-PT" dirty="0"/>
          </a:p>
          <a:p>
            <a:r>
              <a:rPr lang="pt-PT" dirty="0"/>
              <a:t>Apenas a partir desta, é possível a instalação da aplicação.</a:t>
            </a:r>
          </a:p>
        </p:txBody>
      </p:sp>
    </p:spTree>
    <p:extLst>
      <p:ext uri="{BB962C8B-B14F-4D97-AF65-F5344CB8AC3E}">
        <p14:creationId xmlns:p14="http://schemas.microsoft.com/office/powerpoint/2010/main" val="223730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adro preto 16x9">
  <a:themeElements>
    <a:clrScheme name="QuadroPreto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lang="pt-PT"/>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lang="pt-PT" sz="2400"/>
        </a:defPPr>
      </a:lstStyle>
    </a:txDef>
  </a:objectDefaults>
  <a:extraClrSchemeLst/>
</a:theme>
</file>

<file path=ppt/theme/theme2.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C1D5F340F01F94FA2FD29A5E6DC872E" ma:contentTypeVersion="0" ma:contentTypeDescription="Create a new document." ma:contentTypeScope="" ma:versionID="f583bd66513a361a730282b6a794e352">
  <xsd:schema xmlns:xsd="http://www.w3.org/2001/XMLSchema" xmlns:xs="http://www.w3.org/2001/XMLSchema" xmlns:p="http://schemas.microsoft.com/office/2006/metadata/properties" targetNamespace="http://schemas.microsoft.com/office/2006/metadata/properties" ma:root="true" ma:fieldsID="6841151cf538834e171094e4faaf2d73">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FormulárioDeBibliotecadeDocumentos</Display>
  <Edit>FormulárioDeBibliotecadeDocumentos</Edit>
  <New>FormulárioDeBibliotecadeDocumentos</New>
</FormTemplates>
</file>

<file path=customXml/itemProps1.xml><?xml version="1.0" encoding="utf-8"?>
<ds:datastoreItem xmlns:ds="http://schemas.openxmlformats.org/officeDocument/2006/customXml" ds:itemID="{185DBF61-A50A-4EA0-945F-5445B1740AA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08F4CB80-51E5-47C8-B45D-3834AA25DD5F}">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441CC889-B55A-4246-8D72-AEC912BCD20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12</TotalTime>
  <Words>98</Words>
  <Application>Microsoft Office PowerPoint</Application>
  <PresentationFormat>Personalizados</PresentationFormat>
  <Paragraphs>34</Paragraphs>
  <Slides>12</Slides>
  <Notes>6</Notes>
  <HiddenSlides>0</HiddenSlides>
  <MMClips>0</MMClips>
  <ScaleCrop>false</ScaleCrop>
  <HeadingPairs>
    <vt:vector size="4" baseType="variant">
      <vt:variant>
        <vt:lpstr>Tema</vt:lpstr>
      </vt:variant>
      <vt:variant>
        <vt:i4>1</vt:i4>
      </vt:variant>
      <vt:variant>
        <vt:lpstr>Títulos dos diapositivos</vt:lpstr>
      </vt:variant>
      <vt:variant>
        <vt:i4>12</vt:i4>
      </vt:variant>
    </vt:vector>
  </HeadingPairs>
  <TitlesOfParts>
    <vt:vector size="13" baseType="lpstr">
      <vt:lpstr>Quadro preto 16x9</vt:lpstr>
      <vt:lpstr>Vigillance</vt:lpstr>
      <vt:lpstr>Introdução do Projeto</vt:lpstr>
      <vt:lpstr>Fases do Projeto</vt:lpstr>
      <vt:lpstr>Planeamento</vt:lpstr>
      <vt:lpstr>Desenvolvimento</vt:lpstr>
      <vt:lpstr>Finalização</vt:lpstr>
      <vt:lpstr>O Projeto</vt:lpstr>
      <vt:lpstr>Funcionalidades e objetivos</vt:lpstr>
      <vt:lpstr>Website</vt:lpstr>
      <vt:lpstr>Aplicação</vt:lpstr>
      <vt:lpstr>Conclusão</vt:lpstr>
      <vt:lpstr>Obrigado a todos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Esquema de Título</dc:title>
  <cp:lastModifiedBy>Jan Dolecek</cp:lastModifiedBy>
  <cp:revision>67</cp:revision>
  <dcterms:created xsi:type="dcterms:W3CDTF">2013-04-05T19:59:21Z</dcterms:created>
  <dcterms:modified xsi:type="dcterms:W3CDTF">2018-07-05T00:43:26Z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0x0101007C1D5F340F01F94FA2FD29A5E6DC872E</vt:lpwstr>
  </property>
  <property fmtid="{D5CDD505-2E9C-101B-9397-08002B2CF9AE}" pid="3" name="IsMyDocuments">
    <vt:bool>true</vt:bool>
  </property>
</Properties>
</file>