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6" r:id="rId7"/>
    <p:sldId id="273" r:id="rId8"/>
    <p:sldId id="267" r:id="rId9"/>
    <p:sldId id="272" r:id="rId10"/>
    <p:sldId id="274" r:id="rId11"/>
    <p:sldId id="257" r:id="rId12"/>
    <p:sldId id="268" r:id="rId13"/>
    <p:sldId id="26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16F16-ED67-4F0C-8ACD-B4579815B192}" v="156" dt="2018-07-04T23:08:29.211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02" y="117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040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PT"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PT" sz="1200"/>
            </a:lvl1pPr>
          </a:lstStyle>
          <a:p>
            <a:fld id="{F693FD8E-37BB-40E7-945A-A1A9DC883EC6}" type="datetime1">
              <a:rPr lang="pt-PT" smtClean="0"/>
              <a:t>04/07/2018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PT"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PT" sz="1200"/>
            </a:lvl1pPr>
          </a:lstStyle>
          <a:p>
            <a:fld id="{A850423A-8BCE-448E-A97B-03A88B2B12C1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PT"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PT" sz="1200"/>
            </a:lvl1pPr>
          </a:lstStyle>
          <a:p>
            <a:fld id="{EBA4BF21-96FC-40B4-BB78-2B5D34FF9C41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4" name="Marcador de posição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PT"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PT" sz="1200"/>
            </a:lvl1pPr>
          </a:lstStyle>
          <a:p>
            <a:fld id="{01F2A70B-78F2-4DCF-B53B-C990D2FAFB8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Bom dia a todo o júri, bom dia colegas, o meu nome é Rafael, e o meu nome é Bruno, somos alunos representantes da escola Secundária José Saramago, e vamos dar a introdução à apresentação do nosso projeto de aptidão profissional, Vigillance, cujo foi desenvolvido no âmbito do Curso Profissional de Gestão e Programação de Sistemas Informáticos.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392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 principio de tudo, pensamos que o objetivo da PAP seria construir um projeto com algum nível de programação.</a:t>
            </a:r>
            <a:br>
              <a:rPr lang="pt-BR" dirty="0"/>
            </a:br>
            <a:r>
              <a:rPr lang="pt-BR"/>
              <a:t>Durante a escolha do tema do projeto, pensamos num sistema com cartões magnéticos, na criação de um jogo e a criação do site com API's com interatividade para com o cliente, mas não escolhemos nenhuma destas.</a:t>
            </a:r>
            <a:endParaRPr lang="pt-PT" dirty="0"/>
          </a:p>
          <a:p>
            <a:br>
              <a:rPr lang="pt-PT" dirty="0">
                <a:ea typeface="+mn-lt"/>
                <a:cs typeface="+mn-lt"/>
              </a:rPr>
            </a:br>
            <a:r>
              <a:rPr lang="pt-BR"/>
              <a:t>O nosso projeto é um sistema de videovigilância. Esta ideia surgiu-nos pois queriamos pôr em prática técnicas interessantes na programação base já aprendida, e também criar um sistema que fosse util no dia-a-dia, e acessível por todos.</a:t>
            </a:r>
            <a:br>
              <a:rPr lang="pt-BR" dirty="0"/>
            </a:br>
            <a:br>
              <a:rPr lang="pt-BR" dirty="0"/>
            </a:br>
            <a:r>
              <a:rPr lang="pt-BR"/>
              <a:t>A razão da existência deste sistema abranje desde vigiar o seu bebé, o seu cão, a sua casa, quarto, cozinha, até o seu local de trabalho, o que é útil para qualquer um.</a:t>
            </a:r>
            <a:endParaRPr lang="pt-PT" dirty="0"/>
          </a:p>
          <a:p>
            <a:br>
              <a:rPr lang="pt-PT" dirty="0"/>
            </a:br>
            <a:r>
              <a:rPr lang="pt-BR"/>
              <a:t>Procurámos assim, realizar um projeto com interatividade ao cliente, e útil para o mesmo.</a:t>
            </a:r>
            <a:endParaRPr lang="pt-PT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200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Ler PPT</a:t>
            </a:r>
            <a:endParaRPr lang="pt-PT" dirty="0"/>
          </a:p>
          <a:p>
            <a:endParaRPr lang="pt-PT" dirty="0"/>
          </a:p>
          <a:p>
            <a:r>
              <a:rPr lang="pt-BR"/>
              <a:t>(extenção) Também tem a funcionalidade de assistir aos registos relacionados com a sua atividade tanto no website tanto na aplicação, e a possibilidade de ver as câmaras que foram introduzidas na aplicação.</a:t>
            </a:r>
            <a:endParaRPr lang="pt-PT" dirty="0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93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pt-PT" sz="54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grpSp>
        <p:nvGrpSpPr>
          <p:cNvPr id="256" name="linh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pt-PT"/>
            </a:lvl5pPr>
            <a:lvl6pPr marL="1956816" latinLnBrk="0">
              <a:defRPr lang="pt-PT"/>
            </a:lvl6pPr>
            <a:lvl7pPr marL="1956816" latinLnBrk="0">
              <a:defRPr lang="pt-PT"/>
            </a:lvl7pPr>
            <a:lvl8pPr marL="1956816" latinLnBrk="0">
              <a:defRPr lang="pt-PT"/>
            </a:lvl8pPr>
            <a:lvl9pPr marL="1956816" latinLnBrk="0">
              <a:defRPr lang="pt-PT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47C426-8038-4CBE-B862-14773BA354D0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h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pt-PT"/>
            </a:lvl5pPr>
            <a:lvl6pPr latinLnBrk="0">
              <a:defRPr lang="pt-PT"/>
            </a:lvl6pPr>
            <a:lvl7pPr latinLnBrk="0">
              <a:defRPr lang="pt-PT"/>
            </a:lvl7pPr>
            <a:lvl8pPr latinLnBrk="0">
              <a:defRPr lang="pt-PT" baseline="0"/>
            </a:lvl8pPr>
            <a:lvl9pPr latinLnBrk="0">
              <a:defRPr lang="pt-PT" baseline="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12951-441B-4036-A358-656834D5395A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pt-PT"/>
            </a:lvl2pPr>
            <a:lvl3pPr marL="777240" latinLnBrk="0">
              <a:defRPr lang="pt-PT"/>
            </a:lvl3pPr>
            <a:lvl4pPr marL="1005840" latinLnBrk="0">
              <a:defRPr lang="pt-PT"/>
            </a:lvl4pPr>
            <a:lvl5pPr marL="1234440" latinLnBrk="0">
              <a:defRPr lang="pt-PT"/>
            </a:lvl5pPr>
            <a:lvl6pPr marL="1463040" latinLnBrk="0">
              <a:defRPr lang="pt-PT" baseline="0"/>
            </a:lvl6pPr>
            <a:lvl7pPr marL="1691640" latinLnBrk="0">
              <a:defRPr lang="pt-PT" baseline="0"/>
            </a:lvl7pPr>
            <a:lvl8pPr marL="1920240" latinLnBrk="0">
              <a:defRPr lang="pt-PT" baseline="0"/>
            </a:lvl8pPr>
            <a:lvl9pPr marL="2148840" latinLnBrk="0">
              <a:defRPr lang="pt-PT" baseline="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46EEA-8E57-4508-A518-853914B59C12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h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pt-PT" sz="4400" b="0" cap="none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PT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pt-PT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pt-PT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8B4B19-75DE-47BC-97E5-A1B15E8C9DF5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pt-PT" sz="2400"/>
            </a:lvl1pPr>
            <a:lvl2pPr latinLnBrk="0">
              <a:defRPr lang="pt-PT" sz="2000"/>
            </a:lvl2pPr>
            <a:lvl3pPr latinLnBrk="0">
              <a:defRPr lang="pt-PT" sz="1800"/>
            </a:lvl3pPr>
            <a:lvl4pPr latinLnBrk="0">
              <a:defRPr lang="pt-PT" sz="1600"/>
            </a:lvl4pPr>
            <a:lvl5pPr latinLnBrk="0">
              <a:defRPr lang="pt-PT" sz="1600"/>
            </a:lvl5pPr>
            <a:lvl6pPr marL="1956816" latinLnBrk="0">
              <a:defRPr lang="pt-PT" sz="1600"/>
            </a:lvl6pPr>
            <a:lvl7pPr marL="1956816" latinLnBrk="0">
              <a:defRPr lang="pt-PT" sz="1600" baseline="0"/>
            </a:lvl7pPr>
            <a:lvl8pPr marL="1956816" latinLnBrk="0">
              <a:defRPr lang="pt-PT" sz="1600" baseline="0"/>
            </a:lvl8pPr>
            <a:lvl9pPr marL="1956816" latinLnBrk="0">
              <a:defRPr lang="pt-PT" sz="1600" baseline="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pt-PT" sz="2400"/>
            </a:lvl1pPr>
            <a:lvl2pPr latinLnBrk="0">
              <a:defRPr lang="pt-PT" sz="2000"/>
            </a:lvl2pPr>
            <a:lvl3pPr latinLnBrk="0">
              <a:defRPr lang="pt-PT" sz="1800"/>
            </a:lvl3pPr>
            <a:lvl4pPr latinLnBrk="0">
              <a:defRPr lang="pt-PT" sz="1600"/>
            </a:lvl4pPr>
            <a:lvl5pPr latinLnBrk="0">
              <a:defRPr lang="pt-PT" sz="1600"/>
            </a:lvl5pPr>
            <a:lvl6pPr marL="1956816" latinLnBrk="0">
              <a:defRPr lang="pt-PT" sz="1600"/>
            </a:lvl6pPr>
            <a:lvl7pPr marL="1956816" latinLnBrk="0">
              <a:defRPr lang="pt-PT" sz="1600"/>
            </a:lvl7pPr>
            <a:lvl8pPr marL="1956816" latinLnBrk="0">
              <a:defRPr lang="pt-PT" sz="1600" baseline="0"/>
            </a:lvl8pPr>
            <a:lvl9pPr marL="1956816" latinLnBrk="0">
              <a:defRPr lang="pt-PT" sz="1600" baseline="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2BBA2-E689-4620-B787-52B23A763BE9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pt-PT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pt-PT" sz="2400" b="0"/>
            </a:lvl1pPr>
            <a:lvl2pPr marL="457200" indent="0" latinLnBrk="0">
              <a:buNone/>
              <a:defRPr lang="pt-PT" sz="2000" b="1"/>
            </a:lvl2pPr>
            <a:lvl3pPr marL="914400" indent="0" latinLnBrk="0">
              <a:buNone/>
              <a:defRPr lang="pt-PT" sz="1800" b="1"/>
            </a:lvl3pPr>
            <a:lvl4pPr marL="1371600" indent="0" latinLnBrk="0">
              <a:buNone/>
              <a:defRPr lang="pt-PT" sz="1600" b="1"/>
            </a:lvl4pPr>
            <a:lvl5pPr marL="1828800" indent="0" latinLnBrk="0">
              <a:buNone/>
              <a:defRPr lang="pt-PT" sz="1600" b="1"/>
            </a:lvl5pPr>
            <a:lvl6pPr marL="2286000" indent="0" latinLnBrk="0">
              <a:buNone/>
              <a:defRPr lang="pt-PT" sz="1600" b="1"/>
            </a:lvl6pPr>
            <a:lvl7pPr marL="2743200" indent="0" latinLnBrk="0">
              <a:buNone/>
              <a:defRPr lang="pt-PT" sz="1600" b="1"/>
            </a:lvl7pPr>
            <a:lvl8pPr marL="3200400" indent="0" latinLnBrk="0">
              <a:buNone/>
              <a:defRPr lang="pt-PT" sz="1600" b="1"/>
            </a:lvl8pPr>
            <a:lvl9pPr marL="3657600" indent="0" latinLnBrk="0">
              <a:buNone/>
              <a:defRPr lang="pt-PT"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pt-PT" sz="2400"/>
            </a:lvl1pPr>
            <a:lvl2pPr latinLnBrk="0">
              <a:defRPr lang="pt-PT" sz="2000"/>
            </a:lvl2pPr>
            <a:lvl3pPr latinLnBrk="0">
              <a:defRPr lang="pt-PT" sz="1800"/>
            </a:lvl3pPr>
            <a:lvl4pPr latinLnBrk="0">
              <a:defRPr lang="pt-PT" sz="1600"/>
            </a:lvl4pPr>
            <a:lvl5pPr latinLnBrk="0">
              <a:defRPr lang="pt-PT" sz="1600"/>
            </a:lvl5pPr>
            <a:lvl6pPr marL="1956816" latinLnBrk="0">
              <a:defRPr lang="pt-PT" sz="1600"/>
            </a:lvl6pPr>
            <a:lvl7pPr marL="1956816" latinLnBrk="0">
              <a:defRPr lang="pt-PT" sz="1600" baseline="0"/>
            </a:lvl7pPr>
            <a:lvl8pPr marL="1956816" latinLnBrk="0">
              <a:defRPr lang="pt-PT" sz="1600" baseline="0"/>
            </a:lvl8pPr>
            <a:lvl9pPr marL="1956816" latinLnBrk="0">
              <a:defRPr lang="pt-PT" sz="1600" baseline="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pt-PT" sz="2400" b="0"/>
            </a:lvl1pPr>
            <a:lvl2pPr marL="457200" indent="0" latinLnBrk="0">
              <a:buNone/>
              <a:defRPr lang="pt-PT" sz="2000" b="1"/>
            </a:lvl2pPr>
            <a:lvl3pPr marL="914400" indent="0" latinLnBrk="0">
              <a:buNone/>
              <a:defRPr lang="pt-PT" sz="1800" b="1"/>
            </a:lvl3pPr>
            <a:lvl4pPr marL="1371600" indent="0" latinLnBrk="0">
              <a:buNone/>
              <a:defRPr lang="pt-PT" sz="1600" b="1"/>
            </a:lvl4pPr>
            <a:lvl5pPr marL="1828800" indent="0" latinLnBrk="0">
              <a:buNone/>
              <a:defRPr lang="pt-PT" sz="1600" b="1"/>
            </a:lvl5pPr>
            <a:lvl6pPr marL="2286000" indent="0" latinLnBrk="0">
              <a:buNone/>
              <a:defRPr lang="pt-PT" sz="1600" b="1"/>
            </a:lvl6pPr>
            <a:lvl7pPr marL="2743200" indent="0" latinLnBrk="0">
              <a:buNone/>
              <a:defRPr lang="pt-PT" sz="1600" b="1"/>
            </a:lvl7pPr>
            <a:lvl8pPr marL="3200400" indent="0" latinLnBrk="0">
              <a:buNone/>
              <a:defRPr lang="pt-PT" sz="1600" b="1"/>
            </a:lvl8pPr>
            <a:lvl9pPr marL="3657600" indent="0" latinLnBrk="0">
              <a:buNone/>
              <a:defRPr lang="pt-PT"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pt-PT" sz="2400"/>
            </a:lvl1pPr>
            <a:lvl2pPr latinLnBrk="0">
              <a:defRPr lang="pt-PT" sz="2000"/>
            </a:lvl2pPr>
            <a:lvl3pPr latinLnBrk="0">
              <a:defRPr lang="pt-PT" sz="1800"/>
            </a:lvl3pPr>
            <a:lvl4pPr latinLnBrk="0">
              <a:defRPr lang="pt-PT" sz="1600"/>
            </a:lvl4pPr>
            <a:lvl5pPr marL="1956816" latinLnBrk="0">
              <a:defRPr lang="pt-PT" sz="1600"/>
            </a:lvl5pPr>
            <a:lvl6pPr marL="1956816" latinLnBrk="0">
              <a:defRPr lang="pt-PT" sz="1600"/>
            </a:lvl6pPr>
            <a:lvl7pPr marL="1956816" latinLnBrk="0">
              <a:defRPr lang="pt-PT" sz="1600"/>
            </a:lvl7pPr>
            <a:lvl8pPr marL="1956816" latinLnBrk="0">
              <a:defRPr lang="pt-PT" sz="1600"/>
            </a:lvl8pPr>
            <a:lvl9pPr marL="1956816" latinLnBrk="0">
              <a:defRPr lang="pt-PT"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8E2BC-6A90-40D9-B20F-133AC0398A40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D90A31-FAA3-4F9B-9DDC-EBC8B4EAB7E4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lor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6432E-1798-4713-989F-1C3CF9F78B27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moldur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pt-PT" sz="3200" b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pt-PT" sz="2400"/>
            </a:lvl1pPr>
            <a:lvl2pPr latinLnBrk="0">
              <a:defRPr lang="pt-PT" sz="2000"/>
            </a:lvl2pPr>
            <a:lvl3pPr latinLnBrk="0">
              <a:defRPr lang="pt-PT" sz="1800"/>
            </a:lvl3pPr>
            <a:lvl4pPr latinLnBrk="0">
              <a:defRPr lang="pt-PT" sz="1600"/>
            </a:lvl4pPr>
            <a:lvl5pPr latinLnBrk="0">
              <a:defRPr lang="pt-PT" sz="1600"/>
            </a:lvl5pPr>
            <a:lvl6pPr latinLnBrk="0">
              <a:defRPr lang="pt-PT" sz="1600"/>
            </a:lvl6pPr>
            <a:lvl7pPr latinLnBrk="0">
              <a:defRPr lang="pt-PT" sz="1600" baseline="0"/>
            </a:lvl7pPr>
            <a:lvl8pPr latinLnBrk="0">
              <a:defRPr lang="pt-PT" sz="1600" baseline="0"/>
            </a:lvl8pPr>
            <a:lvl9pPr latinLnBrk="0">
              <a:defRPr lang="pt-PT" sz="1600" baseline="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PT" sz="1600"/>
            </a:lvl1pPr>
            <a:lvl2pPr marL="457200" indent="0" latinLnBrk="0">
              <a:buNone/>
              <a:defRPr lang="pt-PT" sz="1200"/>
            </a:lvl2pPr>
            <a:lvl3pPr marL="914400" indent="0" latinLnBrk="0">
              <a:buNone/>
              <a:defRPr lang="pt-PT" sz="1000"/>
            </a:lvl3pPr>
            <a:lvl4pPr marL="1371600" indent="0" latinLnBrk="0">
              <a:buNone/>
              <a:defRPr lang="pt-PT" sz="900"/>
            </a:lvl4pPr>
            <a:lvl5pPr marL="1828800" indent="0" latinLnBrk="0">
              <a:buNone/>
              <a:defRPr lang="pt-PT" sz="900"/>
            </a:lvl5pPr>
            <a:lvl6pPr marL="2286000" indent="0" latinLnBrk="0">
              <a:buNone/>
              <a:defRPr lang="pt-PT" sz="900"/>
            </a:lvl6pPr>
            <a:lvl7pPr marL="2743200" indent="0" latinLnBrk="0">
              <a:buNone/>
              <a:defRPr lang="pt-PT" sz="900"/>
            </a:lvl7pPr>
            <a:lvl8pPr marL="3200400" indent="0" latinLnBrk="0">
              <a:buNone/>
              <a:defRPr lang="pt-PT" sz="900"/>
            </a:lvl8pPr>
            <a:lvl9pPr marL="3657600" indent="0" latinLnBrk="0">
              <a:buNone/>
              <a:defRPr lang="pt-PT"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32F75-4A1A-405A-BDAD-3E539B684323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moldur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pt-PT" sz="3200" b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pt-PT" sz="2400"/>
            </a:lvl1pPr>
            <a:lvl2pPr marL="457200" indent="0" latinLnBrk="0">
              <a:buNone/>
              <a:defRPr lang="pt-PT" sz="2800"/>
            </a:lvl2pPr>
            <a:lvl3pPr marL="914400" indent="0" latinLnBrk="0">
              <a:buNone/>
              <a:defRPr lang="pt-PT" sz="2400"/>
            </a:lvl3pPr>
            <a:lvl4pPr marL="1371600" indent="0" latinLnBrk="0">
              <a:buNone/>
              <a:defRPr lang="pt-PT" sz="2000"/>
            </a:lvl4pPr>
            <a:lvl5pPr marL="1828800" indent="0" latinLnBrk="0">
              <a:buNone/>
              <a:defRPr lang="pt-PT" sz="2000"/>
            </a:lvl5pPr>
            <a:lvl6pPr marL="2286000" indent="0" latinLnBrk="0">
              <a:buNone/>
              <a:defRPr lang="pt-PT" sz="2000"/>
            </a:lvl6pPr>
            <a:lvl7pPr marL="2743200" indent="0" latinLnBrk="0">
              <a:buNone/>
              <a:defRPr lang="pt-PT" sz="2000"/>
            </a:lvl7pPr>
            <a:lvl8pPr marL="3200400" indent="0" latinLnBrk="0">
              <a:buNone/>
              <a:defRPr lang="pt-PT" sz="2000"/>
            </a:lvl8pPr>
            <a:lvl9pPr marL="3657600" indent="0" latinLnBrk="0">
              <a:buNone/>
              <a:defRPr lang="pt-PT" sz="2000"/>
            </a:lvl9pPr>
          </a:lstStyle>
          <a:p>
            <a:r>
              <a:rPr lang="pt-PT"/>
              <a:t>Clique no ícone para adicionar a imagem</a:t>
            </a:r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PT" sz="1600"/>
            </a:lvl1pPr>
            <a:lvl2pPr marL="457200" indent="0" latinLnBrk="0">
              <a:buNone/>
              <a:defRPr lang="pt-PT" sz="1200"/>
            </a:lvl2pPr>
            <a:lvl3pPr marL="914400" indent="0" latinLnBrk="0">
              <a:buNone/>
              <a:defRPr lang="pt-PT" sz="1000"/>
            </a:lvl3pPr>
            <a:lvl4pPr marL="1371600" indent="0" latinLnBrk="0">
              <a:buNone/>
              <a:defRPr lang="pt-PT" sz="900"/>
            </a:lvl4pPr>
            <a:lvl5pPr marL="1828800" indent="0" latinLnBrk="0">
              <a:buNone/>
              <a:defRPr lang="pt-PT" sz="900"/>
            </a:lvl5pPr>
            <a:lvl6pPr marL="2286000" indent="0" latinLnBrk="0">
              <a:buNone/>
              <a:defRPr lang="pt-PT" sz="900"/>
            </a:lvl6pPr>
            <a:lvl7pPr marL="2743200" indent="0" latinLnBrk="0">
              <a:buNone/>
              <a:defRPr lang="pt-PT" sz="900"/>
            </a:lvl7pPr>
            <a:lvl8pPr marL="3200400" indent="0" latinLnBrk="0">
              <a:buNone/>
              <a:defRPr lang="pt-PT" sz="900"/>
            </a:lvl8pPr>
            <a:lvl9pPr marL="3657600" indent="0" latinLnBrk="0">
              <a:buNone/>
              <a:defRPr lang="pt-PT"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BD8DB-7F5C-4F60-A9FB-65D826503A2D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PT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EB73-79ED-4E61-B04F-55C4A957C757}" type="datetime1">
              <a:rPr lang="pt-PT" smtClean="0"/>
              <a:pPr/>
              <a:t>04/07/2018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PT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PT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pt-PT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PT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Vigillance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4" y="5077014"/>
            <a:ext cx="9143999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Sistema de videovigilância</a:t>
            </a:r>
            <a:endParaRPr lang="pt-PT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CFCD00-6B74-402B-81B0-EC1122315781}"/>
              </a:ext>
            </a:extLst>
          </p:cNvPr>
          <p:cNvSpPr txBox="1"/>
          <p:nvPr/>
        </p:nvSpPr>
        <p:spPr>
          <a:xfrm>
            <a:off x="7032460" y="5378348"/>
            <a:ext cx="3116913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1600" dirty="0"/>
              <a:t>Elaborado por:</a:t>
            </a:r>
            <a:br>
              <a:rPr lang="pt-PT" sz="1600" dirty="0"/>
            </a:br>
            <a:r>
              <a:rPr lang="pt-PT" sz="1600" dirty="0"/>
              <a:t>Bruno Silva    </a:t>
            </a:r>
            <a:br>
              <a:rPr lang="pt-PT" sz="1600" dirty="0"/>
            </a:br>
            <a:r>
              <a:rPr lang="pt-PT" sz="1600" dirty="0"/>
              <a:t>Rafael Carmo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C45F9B0-894B-4AC6-A112-63C0AD16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6006" y="2032746"/>
            <a:ext cx="8990407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Sistema de login e registo;</a:t>
            </a:r>
          </a:p>
          <a:p>
            <a:endParaRPr lang="pt-PT" dirty="0"/>
          </a:p>
          <a:p>
            <a:r>
              <a:rPr lang="pt-PT" dirty="0"/>
              <a:t>Procura de câmaras </a:t>
            </a:r>
            <a:r>
              <a:rPr lang="pt-PT" err="1"/>
              <a:t>IP's</a:t>
            </a:r>
            <a:r>
              <a:rPr lang="pt-PT"/>
              <a:t> dentro da rede e atribuição de um nome à </a:t>
            </a:r>
            <a:r>
              <a:rPr lang="pt-PT" dirty="0"/>
              <a:t>câmara;</a:t>
            </a:r>
          </a:p>
          <a:p>
            <a:endParaRPr lang="pt-PT" dirty="0"/>
          </a:p>
          <a:p>
            <a:r>
              <a:rPr lang="pt-PT" dirty="0"/>
              <a:t>Conexão com a câmara;</a:t>
            </a:r>
          </a:p>
          <a:p>
            <a:endParaRPr lang="pt-PT" dirty="0"/>
          </a:p>
          <a:p>
            <a:r>
              <a:rPr lang="pt-PT" dirty="0"/>
              <a:t>Visualização das câmaras em direto.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C423D-CF90-481A-AEC7-A3CD806C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B196CB-4348-4129-9646-53D2DED1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1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EB2E1-88D8-42B6-AF5D-E40A01E9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Fases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BEBFB7-095A-4081-B021-E16D19A5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r>
              <a:rPr lang="pt-PT"/>
              <a:t>Planeamento</a:t>
            </a:r>
          </a:p>
          <a:p>
            <a:endParaRPr lang="pt-PT" dirty="0"/>
          </a:p>
          <a:p>
            <a:r>
              <a:rPr lang="pt-PT"/>
              <a:t>Desenvolvimento</a:t>
            </a:r>
          </a:p>
          <a:p>
            <a:endParaRPr lang="pt-PT" dirty="0"/>
          </a:p>
          <a:p>
            <a:r>
              <a:rPr lang="pt-PT"/>
              <a:t>Finalização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49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70CD6-9B28-42FF-A3F2-9E7BDD54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DE10ED-D71A-4578-921D-3578BA93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r>
              <a:rPr lang="pt-PT" dirty="0"/>
              <a:t>O que procuramos realizar</a:t>
            </a:r>
            <a:endParaRPr lang="en-US" dirty="0"/>
          </a:p>
          <a:p>
            <a:endParaRPr lang="pt-PT" dirty="0"/>
          </a:p>
          <a:p>
            <a:r>
              <a:rPr lang="pt-PT" dirty="0"/>
              <a:t>Os requisitos do projeto, tanto hardware como software</a:t>
            </a:r>
          </a:p>
          <a:p>
            <a:endParaRPr lang="pt-PT" dirty="0"/>
          </a:p>
          <a:p>
            <a:r>
              <a:rPr lang="pt-PT"/>
              <a:t>Reconhecimento e divisão das tarefas a desenvolver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475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1E6620-ACB3-45A1-B351-C3850EE0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/>
              <a:t>    Este projeto divide-se em duas partes:</a:t>
            </a:r>
          </a:p>
          <a:p>
            <a:endParaRPr lang="pt-PT" dirty="0"/>
          </a:p>
          <a:p>
            <a:r>
              <a:rPr lang="pt-PT" dirty="0"/>
              <a:t>Website;</a:t>
            </a:r>
          </a:p>
          <a:p>
            <a:endParaRPr lang="pt-PT" dirty="0"/>
          </a:p>
          <a:p>
            <a:r>
              <a:rPr lang="pt-PT" dirty="0"/>
              <a:t>Aplicação.    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/>
              <a:t>Em ambas houve testes para ver se estava 100% funcional.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DF73-B996-469E-84C1-03C6CA4A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E9F16C-5F68-4AAF-92DF-00ED466D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r>
              <a:rPr lang="pt-PT" dirty="0"/>
              <a:t>Conclusão do projeto</a:t>
            </a:r>
          </a:p>
          <a:p>
            <a:endParaRPr lang="pt-PT" dirty="0"/>
          </a:p>
          <a:p>
            <a:r>
              <a:rPr lang="pt-PT" dirty="0"/>
              <a:t>Potencial marketing ao cliente</a:t>
            </a:r>
          </a:p>
          <a:p>
            <a:endParaRPr lang="pt-PT" dirty="0"/>
          </a:p>
          <a:p>
            <a:r>
              <a:rPr lang="pt-PT" dirty="0"/>
              <a:t>O que foi aprendido durante a execução</a:t>
            </a:r>
          </a:p>
        </p:txBody>
      </p:sp>
    </p:spTree>
    <p:extLst>
      <p:ext uri="{BB962C8B-B14F-4D97-AF65-F5344CB8AC3E}">
        <p14:creationId xmlns:p14="http://schemas.microsoft.com/office/powerpoint/2010/main" val="17282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34325-2148-4948-9107-316B81AD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Projeto</a:t>
            </a:r>
          </a:p>
        </p:txBody>
      </p:sp>
    </p:spTree>
    <p:extLst>
      <p:ext uri="{BB962C8B-B14F-4D97-AF65-F5344CB8AC3E}">
        <p14:creationId xmlns:p14="http://schemas.microsoft.com/office/powerpoint/2010/main" val="13793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e objetivos</a:t>
            </a: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163074" y="1789981"/>
            <a:ext cx="9848307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pt-PT"/>
          </a:p>
          <a:p>
            <a:pPr>
              <a:buNone/>
            </a:pPr>
            <a:r>
              <a:rPr lang="pt-PT" dirty="0"/>
              <a:t>         O objetivo principal do projeto é facilitar e possibilitar todas as pessoas a ter um sistema mínimo de segurança, seja em casa, no trabalho, ou em qualquer outro local, que seja acessível e também fiável.</a:t>
            </a:r>
            <a:br>
              <a:rPr lang="pt-PT" dirty="0">
                <a:ea typeface="+mn-lt"/>
                <a:cs typeface="+mn-lt"/>
              </a:rPr>
            </a:br>
            <a:br>
              <a:rPr lang="pt-PT" dirty="0">
                <a:ea typeface="+mn-lt"/>
                <a:cs typeface="+mn-lt"/>
              </a:rPr>
            </a:br>
            <a:r>
              <a:rPr lang="pt-PT" dirty="0"/>
              <a:t>     Através da aplicação desenvolvida, é possível assistir às câmaras IP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Website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499637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r>
              <a:rPr lang="pt-PT" dirty="0"/>
              <a:t>Informação sobre a empresa;</a:t>
            </a:r>
          </a:p>
          <a:p>
            <a:endParaRPr lang="pt-PT" dirty="0"/>
          </a:p>
          <a:p>
            <a:r>
              <a:rPr lang="pt-PT" dirty="0"/>
              <a:t>Sistema de login e registo, colocando os utilizadores registados na base de dados criada em </a:t>
            </a:r>
            <a:r>
              <a:rPr lang="pt-PT" dirty="0" err="1"/>
              <a:t>MySql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/>
              <a:t>Apenas a partir desta, é possível a instalação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preto 16x9">
  <a:themeElements>
    <a:clrScheme name="QuadroPreto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lang="pt-PT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lang="pt-PT"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FormulárioDeBibliotecadeDocumentos</Display>
  <Edit>FormulárioDeBibliotecadeDocumentos</Edit>
  <New>FormulárioDeBibliotecadeDocumentos</New>
</FormTemplates>
</file>

<file path=customXml/itemProps1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98</Words>
  <Application>Microsoft Office PowerPoint</Application>
  <PresentationFormat>Personalizados</PresentationFormat>
  <Paragraphs>34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Quadro preto 16x9</vt:lpstr>
      <vt:lpstr>Vigillance</vt:lpstr>
      <vt:lpstr>Introdução do Projeto</vt:lpstr>
      <vt:lpstr>Fases do Projeto</vt:lpstr>
      <vt:lpstr>Planeamento</vt:lpstr>
      <vt:lpstr>Desenvolvimento</vt:lpstr>
      <vt:lpstr>Finalização</vt:lpstr>
      <vt:lpstr>O Projeto</vt:lpstr>
      <vt:lpstr>Funcionalidades e objetivos</vt:lpstr>
      <vt:lpstr>Website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de Título</dc:title>
  <cp:lastModifiedBy>Jan Dolecek</cp:lastModifiedBy>
  <cp:revision>56</cp:revision>
  <dcterms:created xsi:type="dcterms:W3CDTF">2013-04-05T19:59:21Z</dcterms:created>
  <dcterms:modified xsi:type="dcterms:W3CDTF">2018-07-04T23:08:29Z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