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  <p:sldMasterId id="2147483668" r:id="rId2"/>
  </p:sldMasterIdLst>
  <p:notesMasterIdLst>
    <p:notesMasterId r:id="rId13"/>
  </p:notesMasterIdLst>
  <p:sldIdLst>
    <p:sldId id="354" r:id="rId3"/>
    <p:sldId id="352" r:id="rId4"/>
    <p:sldId id="357" r:id="rId5"/>
    <p:sldId id="349" r:id="rId6"/>
    <p:sldId id="350" r:id="rId7"/>
    <p:sldId id="356" r:id="rId8"/>
    <p:sldId id="358" r:id="rId9"/>
    <p:sldId id="351" r:id="rId10"/>
    <p:sldId id="355" r:id="rId11"/>
    <p:sldId id="35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7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7" autoAdjust="0"/>
    <p:restoredTop sz="94604" autoAdjust="0"/>
  </p:normalViewPr>
  <p:slideViewPr>
    <p:cSldViewPr snapToGrid="0">
      <p:cViewPr varScale="1">
        <p:scale>
          <a:sx n="108" d="100"/>
          <a:sy n="108" d="100"/>
        </p:scale>
        <p:origin x="576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5E78B-FE7C-474B-AC91-ABC1B62969E2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0B4EB-D9F6-4F2F-973A-15D71B3F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96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5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87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79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39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06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97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80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15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8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A2A6FDFB-46FD-4D32-A054-BC9C55F6A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4709" y="2161810"/>
            <a:ext cx="8448542" cy="181179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C1F0D0AA-12EA-49AC-BF55-4B2556467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4708" y="4065677"/>
            <a:ext cx="8448543" cy="63511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D611355A-2485-4AA5-91FA-EA5F3157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64A10338-DE30-4CA9-A21B-D50D6579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9D5EB62-2B81-475B-92EC-DEB93DC3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9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365125"/>
            <a:ext cx="520065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89DC5E6-DDCD-4B67-B47F-0BD6C54B8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825625"/>
            <a:ext cx="47371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68C53B7-7FCD-400A-9752-7BFFD8BB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0C428BE-FED7-45A5-9425-7445C51F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18FDE52B-46E4-490F-8D9A-1A96457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3C38009-54F8-8B30-4261-E454546B180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972300" y="1825625"/>
            <a:ext cx="493395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2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8888851-8419-4D40-B1E3-9D279F24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550" y="725733"/>
            <a:ext cx="4991099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CCD0F33-6122-4DA2-AA9D-CA48CEFB9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9100" y="2228044"/>
            <a:ext cx="6432549" cy="334090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A8A3FA1-377F-4383-B7E8-14D9409A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566F5CF8-699B-4A09-9AD0-718B0175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C55771C-35B2-4842-A572-EEE14A72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90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7E228BF-1CA5-4856-ADE1-3CF4E847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8348"/>
            <a:ext cx="10515600" cy="13447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75560DB-B208-41C1-AC26-ACACF8AE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0130"/>
            <a:ext cx="10515600" cy="6326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8CD13F7-FE5E-4564-955B-78635E1D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EC6B85-2D6C-4E54-AFB1-FC9C8C5B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0A08B1B-1C08-468B-84FB-AF1608C8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0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4985E82-8BBB-4140-ADE7-3211B76C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2146" y="3195341"/>
            <a:ext cx="7541654" cy="19057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E5281E8-502B-4754-B5F5-7C62E1101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2146" y="5261992"/>
            <a:ext cx="7541654" cy="80717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67E5779-2729-4DED-A8C2-41F4FEE4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BD21987-FA22-47F7-B702-8D9638C1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03F40A7-0F3F-41D6-9058-1BE8DB27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7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907DC5D-4F3E-4A99-A621-6F93F322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0044" y="3106469"/>
            <a:ext cx="5106206" cy="1917246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DA8F992-7750-4566-AB4F-B2E8F379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0044" y="5050703"/>
            <a:ext cx="5106206" cy="89421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FEC4993-EF72-4ADC-8D11-1EB7C940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145FAD1-5607-4570-9675-FE264814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5FB8DD-A34F-4C06-9929-1E68FACD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33CC49E4-6647-47F5-895A-9CFC416CE1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64835" y="2316578"/>
            <a:ext cx="1333500" cy="1333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A537F86F-E8D6-44FF-939F-7EB5A46935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90157" y="2599380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17C97F11-0CC0-4E01-8422-6143830432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90157" y="2826713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22609FE-C556-4394-9CD9-CACD20BC72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90157" y="3054046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146785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r and Typ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BB3FC47E-3339-49A8-AEF2-ECC3BF1514FB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8199" y="3709150"/>
            <a:ext cx="10515600" cy="132588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b="1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29D5438-3BC8-4817-9C86-A9AAA6047492}"/>
              </a:ext>
            </a:extLst>
          </p:cNvPr>
          <p:cNvSpPr txBox="1"/>
          <p:nvPr userDrawn="1"/>
        </p:nvSpPr>
        <p:spPr>
          <a:xfrm>
            <a:off x="467720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bg1"/>
                </a:solidFill>
              </a:rPr>
              <a:t>Aa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id="{676EAA04-3941-4EEF-875A-DA2DBBB0CA8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97757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Font name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5924D0-4CBB-197B-AF46-01C0C45BE3B9}"/>
              </a:ext>
            </a:extLst>
          </p:cNvPr>
          <p:cNvGrpSpPr/>
          <p:nvPr userDrawn="1"/>
        </p:nvGrpSpPr>
        <p:grpSpPr>
          <a:xfrm>
            <a:off x="838199" y="1830763"/>
            <a:ext cx="10515601" cy="1741127"/>
            <a:chOff x="838199" y="1830763"/>
            <a:chExt cx="10515601" cy="174112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26116FE-4D13-D26C-AA03-FC609D682245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7411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7C1C4AF-27C4-96CA-A6DA-C82EDB6CF9B1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5513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4A17291-D0D7-8944-A636-4F184DCDEA41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36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EF17525-2302-3029-FA07-B9DF0B5B06E0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171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3D26DE-D051-4142-D67F-6D1362017F26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981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5E17BB3-E3B5-5FE4-483B-0F0CD96B6871}"/>
                </a:ext>
              </a:extLst>
            </p:cNvPr>
            <p:cNvSpPr/>
            <p:nvPr userDrawn="1"/>
          </p:nvSpPr>
          <p:spPr>
            <a:xfrm>
              <a:off x="838200" y="1830763"/>
              <a:ext cx="894312" cy="7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E0052D-06B1-BCAD-3FC3-BF39CF16A41B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7411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5234FCC-4773-B593-C562-10148A157AE1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5513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3BAB496-DCDC-B049-57D8-AB83827E1B68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3614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4A44E1A-51B1-BA51-0B4A-FE78E753FCE7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1716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6C4B715-05DB-6A14-7172-C1647211B472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9818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D7C3B9-DF94-34AF-D68A-67F3DF859705}"/>
                </a:ext>
              </a:extLst>
            </p:cNvPr>
            <p:cNvSpPr/>
            <p:nvPr userDrawn="1"/>
          </p:nvSpPr>
          <p:spPr>
            <a:xfrm>
              <a:off x="1907232" y="1830763"/>
              <a:ext cx="894312" cy="788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445CBC-F18D-92E5-9C78-07D43DE78EA2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74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7793B87-2292-19DB-6C83-375A44DE8FBF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55130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1FFC6CF-79A8-AA16-1DBC-89526F5BE365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3614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86B2B0-AB37-B40A-EF45-F72233C76892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1716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D6D96F-C97C-6BB4-531D-8B628F700D63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9818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9B995E-8B80-A79C-B020-BA54B4D5AFBA}"/>
                </a:ext>
              </a:extLst>
            </p:cNvPr>
            <p:cNvSpPr/>
            <p:nvPr userDrawn="1"/>
          </p:nvSpPr>
          <p:spPr>
            <a:xfrm>
              <a:off x="2976264" y="1830763"/>
              <a:ext cx="894312" cy="7882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836F719-D499-4A46-D1E6-2921BD5A05CF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74112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948DA76-28CA-3C57-2CE0-08E50ED27DC0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551307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ED9955D-1E47-58A0-648E-0281B69DCA45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361486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92C8AF-AEC7-7A6A-4E68-C6AC01D59DCD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171666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860182A-F592-9FC8-22C0-722AEDB2134B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98184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2542D39-5472-1AC8-148D-BD665ABC5B64}"/>
                </a:ext>
              </a:extLst>
            </p:cNvPr>
            <p:cNvSpPr/>
            <p:nvPr userDrawn="1"/>
          </p:nvSpPr>
          <p:spPr>
            <a:xfrm>
              <a:off x="4045296" y="1830763"/>
              <a:ext cx="894312" cy="7882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7795694-3743-46D0-61B9-1392ED079A27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7411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59F9A8A-28BD-5647-B14C-3BADE823E186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5513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435D432-25D6-4018-B0D2-C2162210D891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361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BBAC4AC-B10A-92D0-93B3-226C35EB5AD8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171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718240E-7F14-524C-555B-794D77D846CE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981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DCE9625-F8A4-E0F7-921D-255A85836CE0}"/>
                </a:ext>
              </a:extLst>
            </p:cNvPr>
            <p:cNvSpPr/>
            <p:nvPr userDrawn="1"/>
          </p:nvSpPr>
          <p:spPr>
            <a:xfrm>
              <a:off x="5114328" y="1830763"/>
              <a:ext cx="894312" cy="78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05D5B8C-7E65-F075-DD70-4639F68AA8EC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7411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F102CD9-2011-9D5B-FA72-FE0AD11C4A07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5513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A60369D-9976-7B67-0615-094E7383B128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3614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4069933-5D52-C23F-84D3-CBEA2F970271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171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2E09F09-9EA9-5B4B-9157-BEFAE0FFD3AB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9818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0771255-6E49-0B14-876A-6D0A16D2949F}"/>
                </a:ext>
              </a:extLst>
            </p:cNvPr>
            <p:cNvSpPr/>
            <p:nvPr userDrawn="1"/>
          </p:nvSpPr>
          <p:spPr>
            <a:xfrm>
              <a:off x="6183360" y="1830763"/>
              <a:ext cx="894312" cy="78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B3EF969-0E8B-D91C-3C50-DCA6E0096468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74112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8406072-A45C-FD3E-B647-5159534A223C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55130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180DF82-920F-BA8B-8BE5-4BB0828D9F91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3614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C7C8073-2534-8E5F-992B-189083C6D536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1716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BF493B5-BDFC-D4C0-4EDB-B6641BD8FBC7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9818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B43036F-00F5-938F-98D0-F4BDA9740441}"/>
                </a:ext>
              </a:extLst>
            </p:cNvPr>
            <p:cNvSpPr/>
            <p:nvPr userDrawn="1"/>
          </p:nvSpPr>
          <p:spPr>
            <a:xfrm>
              <a:off x="7252392" y="1830763"/>
              <a:ext cx="894312" cy="78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6D15EB-E51C-2FE6-36D9-96C5FDEF4AC7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74112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9875263-9161-4FAE-1912-FE54C1C1F68D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5513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A60B7BB-46EB-3FEA-4519-34B0F0D3CEE6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361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B231042-3F76-B6EC-33EE-51C10C49AA32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1716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6DDC1B4-FAB3-421B-8DFA-C9C9FC1133B5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9818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35C87DD-5B0A-5E5F-479E-DEB92CDE30F4}"/>
                </a:ext>
              </a:extLst>
            </p:cNvPr>
            <p:cNvSpPr/>
            <p:nvPr userDrawn="1"/>
          </p:nvSpPr>
          <p:spPr>
            <a:xfrm>
              <a:off x="8321424" y="1830763"/>
              <a:ext cx="894312" cy="7882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90E3EF-655C-8BC0-2286-5ACE8FA99DF5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741127"/>
            </a:xfrm>
            <a:prstGeom prst="rect">
              <a:avLst/>
            </a:prstGeom>
            <a:solidFill>
              <a:schemeClr val="accent5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F794ED6-B0F6-73BA-09E0-AB0ACE180ACD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551307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2DEC284-44E1-7ECC-E7A1-B7DD7C2E723F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36148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177BE14-7266-BDBF-D71D-EE5649107A57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17166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10239AF-88A1-4A1E-6755-C43D07838ACD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981846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F9BDF52-2C94-E6F1-FB7C-DA777D46E37B}"/>
                </a:ext>
              </a:extLst>
            </p:cNvPr>
            <p:cNvSpPr/>
            <p:nvPr userDrawn="1"/>
          </p:nvSpPr>
          <p:spPr>
            <a:xfrm>
              <a:off x="9390456" y="1830763"/>
              <a:ext cx="894312" cy="7882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81A2D7-1D90-0289-B4EF-3E74D41F56F6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7411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77E13E2-3EC5-65D6-058D-2CD570599307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5513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D4F70C3-32BC-0EEE-B61E-55223E664E46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3614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8D13A61-9E42-0398-54ED-C9985DDA1EF4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1716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B58F1C7-93CF-FA50-869F-223061780BFB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9818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BF1223C-AA30-9CD7-448E-C7F0F6BC3DDB}"/>
                </a:ext>
              </a:extLst>
            </p:cNvPr>
            <p:cNvSpPr/>
            <p:nvPr userDrawn="1"/>
          </p:nvSpPr>
          <p:spPr>
            <a:xfrm>
              <a:off x="10459487" y="1830763"/>
              <a:ext cx="894312" cy="7882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316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651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0C052-A5D5-A3A7-5015-B8AD6BFA38B5}"/>
              </a:ext>
            </a:extLst>
          </p:cNvPr>
          <p:cNvSpPr txBox="1"/>
          <p:nvPr userDrawn="1"/>
        </p:nvSpPr>
        <p:spPr>
          <a:xfrm>
            <a:off x="667330" y="550033"/>
            <a:ext cx="206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alpha val="40157"/>
                  </a:schemeClr>
                </a:solidFill>
                <a:latin typeface="+mj-lt"/>
              </a:rPr>
              <a:t>Designed</a:t>
            </a:r>
            <a:r>
              <a:rPr lang="en-US" dirty="0">
                <a:solidFill>
                  <a:schemeClr val="bg1">
                    <a:alpha val="40157"/>
                  </a:schemeClr>
                </a:solidFill>
              </a:rPr>
              <a:t> with      by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BDC3D9-4956-070F-F72D-978CD8717498}"/>
              </a:ext>
            </a:extLst>
          </p:cNvPr>
          <p:cNvGrpSpPr/>
          <p:nvPr userDrawn="1"/>
        </p:nvGrpSpPr>
        <p:grpSpPr>
          <a:xfrm>
            <a:off x="757647" y="1021854"/>
            <a:ext cx="5325710" cy="549583"/>
            <a:chOff x="757647" y="1021854"/>
            <a:chExt cx="5325710" cy="549583"/>
          </a:xfrm>
        </p:grpSpPr>
        <p:sp>
          <p:nvSpPr>
            <p:cNvPr id="7" name="Shape">
              <a:extLst>
                <a:ext uri="{FF2B5EF4-FFF2-40B4-BE49-F238E27FC236}">
                  <a16:creationId xmlns:a16="http://schemas.microsoft.com/office/drawing/2014/main" id="{F1B15682-086B-6549-3383-789D334FDAC4}"/>
                </a:ext>
              </a:extLst>
            </p:cNvPr>
            <p:cNvSpPr/>
            <p:nvPr userDrawn="1"/>
          </p:nvSpPr>
          <p:spPr>
            <a:xfrm>
              <a:off x="757647" y="1022945"/>
              <a:ext cx="4193833" cy="548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662"/>
                  </a:moveTo>
                  <a:lnTo>
                    <a:pt x="882" y="2662"/>
                  </a:lnTo>
                  <a:cubicBezTo>
                    <a:pt x="1028" y="2662"/>
                    <a:pt x="1163" y="2791"/>
                    <a:pt x="1280" y="3049"/>
                  </a:cubicBezTo>
                  <a:cubicBezTo>
                    <a:pt x="1398" y="3307"/>
                    <a:pt x="1500" y="3693"/>
                    <a:pt x="1584" y="4165"/>
                  </a:cubicBezTo>
                  <a:cubicBezTo>
                    <a:pt x="1668" y="4638"/>
                    <a:pt x="1730" y="5239"/>
                    <a:pt x="1775" y="5969"/>
                  </a:cubicBezTo>
                  <a:cubicBezTo>
                    <a:pt x="1820" y="6656"/>
                    <a:pt x="1842" y="7472"/>
                    <a:pt x="1842" y="8374"/>
                  </a:cubicBezTo>
                  <a:cubicBezTo>
                    <a:pt x="1842" y="9447"/>
                    <a:pt x="1814" y="10392"/>
                    <a:pt x="1763" y="11165"/>
                  </a:cubicBezTo>
                  <a:cubicBezTo>
                    <a:pt x="1707" y="11938"/>
                    <a:pt x="1634" y="12625"/>
                    <a:pt x="1544" y="13140"/>
                  </a:cubicBezTo>
                  <a:cubicBezTo>
                    <a:pt x="1455" y="13656"/>
                    <a:pt x="1348" y="14042"/>
                    <a:pt x="1224" y="14300"/>
                  </a:cubicBezTo>
                  <a:cubicBezTo>
                    <a:pt x="1101" y="14557"/>
                    <a:pt x="972" y="14686"/>
                    <a:pt x="837" y="14686"/>
                  </a:cubicBezTo>
                  <a:lnTo>
                    <a:pt x="590" y="14686"/>
                  </a:lnTo>
                  <a:lnTo>
                    <a:pt x="590" y="21299"/>
                  </a:lnTo>
                  <a:lnTo>
                    <a:pt x="0" y="21299"/>
                  </a:lnTo>
                  <a:lnTo>
                    <a:pt x="0" y="2662"/>
                  </a:lnTo>
                  <a:close/>
                  <a:moveTo>
                    <a:pt x="584" y="11251"/>
                  </a:moveTo>
                  <a:lnTo>
                    <a:pt x="798" y="11251"/>
                  </a:lnTo>
                  <a:cubicBezTo>
                    <a:pt x="854" y="11251"/>
                    <a:pt x="910" y="11208"/>
                    <a:pt x="966" y="11122"/>
                  </a:cubicBezTo>
                  <a:cubicBezTo>
                    <a:pt x="1022" y="11036"/>
                    <a:pt x="1067" y="10864"/>
                    <a:pt x="1106" y="10650"/>
                  </a:cubicBezTo>
                  <a:cubicBezTo>
                    <a:pt x="1146" y="10435"/>
                    <a:pt x="1179" y="10177"/>
                    <a:pt x="1202" y="9834"/>
                  </a:cubicBezTo>
                  <a:cubicBezTo>
                    <a:pt x="1224" y="9490"/>
                    <a:pt x="1241" y="9104"/>
                    <a:pt x="1241" y="8588"/>
                  </a:cubicBezTo>
                  <a:cubicBezTo>
                    <a:pt x="1241" y="7730"/>
                    <a:pt x="1202" y="7085"/>
                    <a:pt x="1129" y="6656"/>
                  </a:cubicBezTo>
                  <a:cubicBezTo>
                    <a:pt x="1050" y="6227"/>
                    <a:pt x="955" y="6012"/>
                    <a:pt x="826" y="6012"/>
                  </a:cubicBezTo>
                  <a:lnTo>
                    <a:pt x="590" y="6012"/>
                  </a:lnTo>
                  <a:lnTo>
                    <a:pt x="590" y="11251"/>
                  </a:lnTo>
                  <a:close/>
                  <a:moveTo>
                    <a:pt x="2179" y="21256"/>
                  </a:moveTo>
                  <a:lnTo>
                    <a:pt x="2179" y="7085"/>
                  </a:lnTo>
                  <a:lnTo>
                    <a:pt x="2628" y="7085"/>
                  </a:lnTo>
                  <a:lnTo>
                    <a:pt x="2685" y="9576"/>
                  </a:lnTo>
                  <a:cubicBezTo>
                    <a:pt x="2707" y="9233"/>
                    <a:pt x="2735" y="8889"/>
                    <a:pt x="2769" y="8546"/>
                  </a:cubicBezTo>
                  <a:cubicBezTo>
                    <a:pt x="2802" y="8202"/>
                    <a:pt x="2842" y="7901"/>
                    <a:pt x="2887" y="7644"/>
                  </a:cubicBezTo>
                  <a:cubicBezTo>
                    <a:pt x="2932" y="7386"/>
                    <a:pt x="2988" y="7171"/>
                    <a:pt x="3044" y="7043"/>
                  </a:cubicBezTo>
                  <a:cubicBezTo>
                    <a:pt x="3106" y="6871"/>
                    <a:pt x="3173" y="6828"/>
                    <a:pt x="3246" y="6828"/>
                  </a:cubicBezTo>
                  <a:cubicBezTo>
                    <a:pt x="3302" y="6828"/>
                    <a:pt x="3353" y="6871"/>
                    <a:pt x="3403" y="7000"/>
                  </a:cubicBezTo>
                  <a:cubicBezTo>
                    <a:pt x="3448" y="7128"/>
                    <a:pt x="3488" y="7214"/>
                    <a:pt x="3516" y="7386"/>
                  </a:cubicBezTo>
                  <a:lnTo>
                    <a:pt x="3426" y="10779"/>
                  </a:lnTo>
                  <a:cubicBezTo>
                    <a:pt x="3398" y="10650"/>
                    <a:pt x="3364" y="10564"/>
                    <a:pt x="3319" y="10435"/>
                  </a:cubicBezTo>
                  <a:cubicBezTo>
                    <a:pt x="3274" y="10349"/>
                    <a:pt x="3224" y="10306"/>
                    <a:pt x="3156" y="10306"/>
                  </a:cubicBezTo>
                  <a:cubicBezTo>
                    <a:pt x="3038" y="10306"/>
                    <a:pt x="2937" y="10607"/>
                    <a:pt x="2859" y="11208"/>
                  </a:cubicBezTo>
                  <a:cubicBezTo>
                    <a:pt x="2780" y="11809"/>
                    <a:pt x="2741" y="12840"/>
                    <a:pt x="2741" y="14257"/>
                  </a:cubicBezTo>
                  <a:lnTo>
                    <a:pt x="2741" y="21342"/>
                  </a:lnTo>
                  <a:lnTo>
                    <a:pt x="2179" y="21342"/>
                  </a:lnTo>
                  <a:close/>
                  <a:moveTo>
                    <a:pt x="5279" y="15416"/>
                  </a:moveTo>
                  <a:lnTo>
                    <a:pt x="4083" y="15416"/>
                  </a:lnTo>
                  <a:lnTo>
                    <a:pt x="4083" y="15545"/>
                  </a:lnTo>
                  <a:cubicBezTo>
                    <a:pt x="4083" y="16533"/>
                    <a:pt x="4134" y="17263"/>
                    <a:pt x="4235" y="17692"/>
                  </a:cubicBezTo>
                  <a:cubicBezTo>
                    <a:pt x="4336" y="18165"/>
                    <a:pt x="4459" y="18379"/>
                    <a:pt x="4611" y="18379"/>
                  </a:cubicBezTo>
                  <a:cubicBezTo>
                    <a:pt x="4718" y="18379"/>
                    <a:pt x="4807" y="18293"/>
                    <a:pt x="4886" y="18165"/>
                  </a:cubicBezTo>
                  <a:cubicBezTo>
                    <a:pt x="4965" y="17993"/>
                    <a:pt x="5032" y="17821"/>
                    <a:pt x="5088" y="17606"/>
                  </a:cubicBezTo>
                  <a:lnTo>
                    <a:pt x="5195" y="20612"/>
                  </a:lnTo>
                  <a:cubicBezTo>
                    <a:pt x="5128" y="20870"/>
                    <a:pt x="5038" y="21085"/>
                    <a:pt x="4931" y="21299"/>
                  </a:cubicBezTo>
                  <a:cubicBezTo>
                    <a:pt x="4824" y="21514"/>
                    <a:pt x="4695" y="21600"/>
                    <a:pt x="4538" y="21600"/>
                  </a:cubicBezTo>
                  <a:cubicBezTo>
                    <a:pt x="4398" y="21600"/>
                    <a:pt x="4268" y="21471"/>
                    <a:pt x="4145" y="21171"/>
                  </a:cubicBezTo>
                  <a:cubicBezTo>
                    <a:pt x="4021" y="20870"/>
                    <a:pt x="3909" y="20441"/>
                    <a:pt x="3819" y="19839"/>
                  </a:cubicBezTo>
                  <a:cubicBezTo>
                    <a:pt x="3724" y="19238"/>
                    <a:pt x="3651" y="18508"/>
                    <a:pt x="3594" y="17606"/>
                  </a:cubicBezTo>
                  <a:cubicBezTo>
                    <a:pt x="3538" y="16705"/>
                    <a:pt x="3510" y="15631"/>
                    <a:pt x="3510" y="14343"/>
                  </a:cubicBezTo>
                  <a:cubicBezTo>
                    <a:pt x="3510" y="13226"/>
                    <a:pt x="3533" y="12196"/>
                    <a:pt x="3578" y="11251"/>
                  </a:cubicBezTo>
                  <a:cubicBezTo>
                    <a:pt x="3622" y="10306"/>
                    <a:pt x="3684" y="9533"/>
                    <a:pt x="3768" y="8846"/>
                  </a:cubicBezTo>
                  <a:cubicBezTo>
                    <a:pt x="3853" y="8159"/>
                    <a:pt x="3948" y="7644"/>
                    <a:pt x="4066" y="7300"/>
                  </a:cubicBezTo>
                  <a:cubicBezTo>
                    <a:pt x="4178" y="6957"/>
                    <a:pt x="4308" y="6742"/>
                    <a:pt x="4448" y="6742"/>
                  </a:cubicBezTo>
                  <a:cubicBezTo>
                    <a:pt x="4701" y="6742"/>
                    <a:pt x="4903" y="7343"/>
                    <a:pt x="5060" y="8503"/>
                  </a:cubicBezTo>
                  <a:cubicBezTo>
                    <a:pt x="5212" y="9662"/>
                    <a:pt x="5290" y="11380"/>
                    <a:pt x="5290" y="13527"/>
                  </a:cubicBezTo>
                  <a:lnTo>
                    <a:pt x="5290" y="15416"/>
                  </a:lnTo>
                  <a:close/>
                  <a:moveTo>
                    <a:pt x="4695" y="12453"/>
                  </a:moveTo>
                  <a:cubicBezTo>
                    <a:pt x="4695" y="12110"/>
                    <a:pt x="4690" y="11809"/>
                    <a:pt x="4678" y="11466"/>
                  </a:cubicBezTo>
                  <a:cubicBezTo>
                    <a:pt x="4667" y="11165"/>
                    <a:pt x="4650" y="10864"/>
                    <a:pt x="4628" y="10607"/>
                  </a:cubicBezTo>
                  <a:cubicBezTo>
                    <a:pt x="4605" y="10349"/>
                    <a:pt x="4577" y="10177"/>
                    <a:pt x="4544" y="10006"/>
                  </a:cubicBezTo>
                  <a:cubicBezTo>
                    <a:pt x="4510" y="9877"/>
                    <a:pt x="4465" y="9791"/>
                    <a:pt x="4420" y="9791"/>
                  </a:cubicBezTo>
                  <a:cubicBezTo>
                    <a:pt x="4330" y="9791"/>
                    <a:pt x="4257" y="10049"/>
                    <a:pt x="4195" y="10521"/>
                  </a:cubicBezTo>
                  <a:cubicBezTo>
                    <a:pt x="4134" y="10993"/>
                    <a:pt x="4100" y="11637"/>
                    <a:pt x="4089" y="12496"/>
                  </a:cubicBezTo>
                  <a:lnTo>
                    <a:pt x="4695" y="12453"/>
                  </a:lnTo>
                  <a:close/>
                  <a:moveTo>
                    <a:pt x="6773" y="10693"/>
                  </a:moveTo>
                  <a:cubicBezTo>
                    <a:pt x="6706" y="10435"/>
                    <a:pt x="6633" y="10220"/>
                    <a:pt x="6554" y="10091"/>
                  </a:cubicBezTo>
                  <a:cubicBezTo>
                    <a:pt x="6476" y="9963"/>
                    <a:pt x="6402" y="9877"/>
                    <a:pt x="6329" y="9877"/>
                  </a:cubicBezTo>
                  <a:cubicBezTo>
                    <a:pt x="6262" y="9877"/>
                    <a:pt x="6206" y="9963"/>
                    <a:pt x="6167" y="10134"/>
                  </a:cubicBezTo>
                  <a:cubicBezTo>
                    <a:pt x="6127" y="10306"/>
                    <a:pt x="6105" y="10564"/>
                    <a:pt x="6105" y="10864"/>
                  </a:cubicBezTo>
                  <a:cubicBezTo>
                    <a:pt x="6105" y="11208"/>
                    <a:pt x="6127" y="11466"/>
                    <a:pt x="6167" y="11723"/>
                  </a:cubicBezTo>
                  <a:cubicBezTo>
                    <a:pt x="6206" y="11938"/>
                    <a:pt x="6285" y="12196"/>
                    <a:pt x="6402" y="12453"/>
                  </a:cubicBezTo>
                  <a:lnTo>
                    <a:pt x="6520" y="12711"/>
                  </a:lnTo>
                  <a:cubicBezTo>
                    <a:pt x="6672" y="13054"/>
                    <a:pt x="6790" y="13570"/>
                    <a:pt x="6869" y="14257"/>
                  </a:cubicBezTo>
                  <a:cubicBezTo>
                    <a:pt x="6947" y="14944"/>
                    <a:pt x="6987" y="15803"/>
                    <a:pt x="6987" y="16876"/>
                  </a:cubicBezTo>
                  <a:cubicBezTo>
                    <a:pt x="6987" y="17563"/>
                    <a:pt x="6970" y="18208"/>
                    <a:pt x="6930" y="18809"/>
                  </a:cubicBezTo>
                  <a:cubicBezTo>
                    <a:pt x="6891" y="19410"/>
                    <a:pt x="6835" y="19882"/>
                    <a:pt x="6768" y="20312"/>
                  </a:cubicBezTo>
                  <a:cubicBezTo>
                    <a:pt x="6695" y="20741"/>
                    <a:pt x="6610" y="21042"/>
                    <a:pt x="6515" y="21256"/>
                  </a:cubicBezTo>
                  <a:cubicBezTo>
                    <a:pt x="6414" y="21471"/>
                    <a:pt x="6307" y="21600"/>
                    <a:pt x="6183" y="21600"/>
                  </a:cubicBezTo>
                  <a:cubicBezTo>
                    <a:pt x="6054" y="21600"/>
                    <a:pt x="5936" y="21514"/>
                    <a:pt x="5835" y="21342"/>
                  </a:cubicBezTo>
                  <a:cubicBezTo>
                    <a:pt x="5734" y="21171"/>
                    <a:pt x="5639" y="20913"/>
                    <a:pt x="5554" y="20569"/>
                  </a:cubicBezTo>
                  <a:lnTo>
                    <a:pt x="5678" y="17435"/>
                  </a:lnTo>
                  <a:cubicBezTo>
                    <a:pt x="5751" y="17735"/>
                    <a:pt x="5830" y="17950"/>
                    <a:pt x="5914" y="18165"/>
                  </a:cubicBezTo>
                  <a:cubicBezTo>
                    <a:pt x="5993" y="18336"/>
                    <a:pt x="6077" y="18465"/>
                    <a:pt x="6161" y="18465"/>
                  </a:cubicBezTo>
                  <a:cubicBezTo>
                    <a:pt x="6256" y="18465"/>
                    <a:pt x="6329" y="18336"/>
                    <a:pt x="6369" y="18122"/>
                  </a:cubicBezTo>
                  <a:cubicBezTo>
                    <a:pt x="6408" y="17907"/>
                    <a:pt x="6431" y="17649"/>
                    <a:pt x="6431" y="17349"/>
                  </a:cubicBezTo>
                  <a:cubicBezTo>
                    <a:pt x="6431" y="17177"/>
                    <a:pt x="6425" y="17005"/>
                    <a:pt x="6419" y="16876"/>
                  </a:cubicBezTo>
                  <a:cubicBezTo>
                    <a:pt x="6408" y="16748"/>
                    <a:pt x="6397" y="16619"/>
                    <a:pt x="6369" y="16490"/>
                  </a:cubicBezTo>
                  <a:cubicBezTo>
                    <a:pt x="6346" y="16361"/>
                    <a:pt x="6313" y="16275"/>
                    <a:pt x="6268" y="16146"/>
                  </a:cubicBezTo>
                  <a:cubicBezTo>
                    <a:pt x="6223" y="16017"/>
                    <a:pt x="6172" y="15889"/>
                    <a:pt x="6105" y="15760"/>
                  </a:cubicBezTo>
                  <a:lnTo>
                    <a:pt x="5987" y="15502"/>
                  </a:lnTo>
                  <a:cubicBezTo>
                    <a:pt x="5835" y="15116"/>
                    <a:pt x="5723" y="14600"/>
                    <a:pt x="5656" y="13956"/>
                  </a:cubicBezTo>
                  <a:cubicBezTo>
                    <a:pt x="5588" y="13312"/>
                    <a:pt x="5549" y="12410"/>
                    <a:pt x="5549" y="11294"/>
                  </a:cubicBezTo>
                  <a:cubicBezTo>
                    <a:pt x="5549" y="10650"/>
                    <a:pt x="5566" y="10049"/>
                    <a:pt x="5599" y="9490"/>
                  </a:cubicBezTo>
                  <a:cubicBezTo>
                    <a:pt x="5633" y="8932"/>
                    <a:pt x="5684" y="8460"/>
                    <a:pt x="5745" y="8073"/>
                  </a:cubicBezTo>
                  <a:cubicBezTo>
                    <a:pt x="5807" y="7687"/>
                    <a:pt x="5886" y="7343"/>
                    <a:pt x="5976" y="7128"/>
                  </a:cubicBezTo>
                  <a:cubicBezTo>
                    <a:pt x="6066" y="6914"/>
                    <a:pt x="6172" y="6785"/>
                    <a:pt x="6290" y="6785"/>
                  </a:cubicBezTo>
                  <a:cubicBezTo>
                    <a:pt x="6408" y="6785"/>
                    <a:pt x="6520" y="6871"/>
                    <a:pt x="6622" y="7043"/>
                  </a:cubicBezTo>
                  <a:cubicBezTo>
                    <a:pt x="6723" y="7214"/>
                    <a:pt x="6812" y="7429"/>
                    <a:pt x="6897" y="7730"/>
                  </a:cubicBezTo>
                  <a:lnTo>
                    <a:pt x="6773" y="10693"/>
                  </a:lnTo>
                  <a:close/>
                  <a:moveTo>
                    <a:pt x="8992" y="15416"/>
                  </a:moveTo>
                  <a:lnTo>
                    <a:pt x="7795" y="15416"/>
                  </a:lnTo>
                  <a:lnTo>
                    <a:pt x="7795" y="15545"/>
                  </a:lnTo>
                  <a:cubicBezTo>
                    <a:pt x="7795" y="16533"/>
                    <a:pt x="7846" y="17263"/>
                    <a:pt x="7947" y="17692"/>
                  </a:cubicBezTo>
                  <a:cubicBezTo>
                    <a:pt x="8048" y="18165"/>
                    <a:pt x="8172" y="18379"/>
                    <a:pt x="8323" y="18379"/>
                  </a:cubicBezTo>
                  <a:cubicBezTo>
                    <a:pt x="8430" y="18379"/>
                    <a:pt x="8520" y="18293"/>
                    <a:pt x="8598" y="18165"/>
                  </a:cubicBezTo>
                  <a:cubicBezTo>
                    <a:pt x="8677" y="17993"/>
                    <a:pt x="8744" y="17821"/>
                    <a:pt x="8801" y="17606"/>
                  </a:cubicBezTo>
                  <a:lnTo>
                    <a:pt x="8907" y="20612"/>
                  </a:lnTo>
                  <a:cubicBezTo>
                    <a:pt x="8840" y="20870"/>
                    <a:pt x="8750" y="21085"/>
                    <a:pt x="8643" y="21299"/>
                  </a:cubicBezTo>
                  <a:cubicBezTo>
                    <a:pt x="8537" y="21514"/>
                    <a:pt x="8407" y="21600"/>
                    <a:pt x="8250" y="21600"/>
                  </a:cubicBezTo>
                  <a:cubicBezTo>
                    <a:pt x="8110" y="21600"/>
                    <a:pt x="7981" y="21471"/>
                    <a:pt x="7857" y="21171"/>
                  </a:cubicBezTo>
                  <a:cubicBezTo>
                    <a:pt x="7734" y="20870"/>
                    <a:pt x="7621" y="20441"/>
                    <a:pt x="7531" y="19839"/>
                  </a:cubicBezTo>
                  <a:cubicBezTo>
                    <a:pt x="7436" y="19238"/>
                    <a:pt x="7363" y="18508"/>
                    <a:pt x="7307" y="17606"/>
                  </a:cubicBezTo>
                  <a:cubicBezTo>
                    <a:pt x="7251" y="16705"/>
                    <a:pt x="7222" y="15631"/>
                    <a:pt x="7222" y="14343"/>
                  </a:cubicBezTo>
                  <a:cubicBezTo>
                    <a:pt x="7222" y="13226"/>
                    <a:pt x="7245" y="12196"/>
                    <a:pt x="7290" y="11251"/>
                  </a:cubicBezTo>
                  <a:cubicBezTo>
                    <a:pt x="7335" y="10306"/>
                    <a:pt x="7397" y="9533"/>
                    <a:pt x="7481" y="8846"/>
                  </a:cubicBezTo>
                  <a:cubicBezTo>
                    <a:pt x="7565" y="8159"/>
                    <a:pt x="7661" y="7644"/>
                    <a:pt x="7778" y="7300"/>
                  </a:cubicBezTo>
                  <a:cubicBezTo>
                    <a:pt x="7891" y="6957"/>
                    <a:pt x="8020" y="6742"/>
                    <a:pt x="8160" y="6742"/>
                  </a:cubicBezTo>
                  <a:cubicBezTo>
                    <a:pt x="8413" y="6742"/>
                    <a:pt x="8615" y="7343"/>
                    <a:pt x="8773" y="8503"/>
                  </a:cubicBezTo>
                  <a:cubicBezTo>
                    <a:pt x="8924" y="9662"/>
                    <a:pt x="9003" y="11380"/>
                    <a:pt x="9003" y="13527"/>
                  </a:cubicBezTo>
                  <a:lnTo>
                    <a:pt x="9003" y="15416"/>
                  </a:lnTo>
                  <a:close/>
                  <a:moveTo>
                    <a:pt x="8413" y="12453"/>
                  </a:moveTo>
                  <a:cubicBezTo>
                    <a:pt x="8413" y="12110"/>
                    <a:pt x="8407" y="11809"/>
                    <a:pt x="8396" y="11466"/>
                  </a:cubicBezTo>
                  <a:cubicBezTo>
                    <a:pt x="8385" y="11165"/>
                    <a:pt x="8368" y="10864"/>
                    <a:pt x="8346" y="10607"/>
                  </a:cubicBezTo>
                  <a:cubicBezTo>
                    <a:pt x="8323" y="10349"/>
                    <a:pt x="8295" y="10177"/>
                    <a:pt x="8261" y="10006"/>
                  </a:cubicBezTo>
                  <a:cubicBezTo>
                    <a:pt x="8228" y="9834"/>
                    <a:pt x="8183" y="9791"/>
                    <a:pt x="8138" y="9791"/>
                  </a:cubicBezTo>
                  <a:cubicBezTo>
                    <a:pt x="8048" y="9791"/>
                    <a:pt x="7975" y="10049"/>
                    <a:pt x="7913" y="10521"/>
                  </a:cubicBezTo>
                  <a:cubicBezTo>
                    <a:pt x="7851" y="10993"/>
                    <a:pt x="7818" y="11637"/>
                    <a:pt x="7807" y="12496"/>
                  </a:cubicBezTo>
                  <a:lnTo>
                    <a:pt x="8413" y="12453"/>
                  </a:lnTo>
                  <a:close/>
                  <a:moveTo>
                    <a:pt x="9913" y="21256"/>
                  </a:moveTo>
                  <a:lnTo>
                    <a:pt x="9340" y="21256"/>
                  </a:lnTo>
                  <a:lnTo>
                    <a:pt x="9340" y="7085"/>
                  </a:lnTo>
                  <a:lnTo>
                    <a:pt x="9783" y="7085"/>
                  </a:lnTo>
                  <a:lnTo>
                    <a:pt x="9851" y="8846"/>
                  </a:lnTo>
                  <a:cubicBezTo>
                    <a:pt x="9935" y="8202"/>
                    <a:pt x="10025" y="7687"/>
                    <a:pt x="10126" y="7300"/>
                  </a:cubicBezTo>
                  <a:cubicBezTo>
                    <a:pt x="10227" y="6914"/>
                    <a:pt x="10339" y="6742"/>
                    <a:pt x="10463" y="6742"/>
                  </a:cubicBezTo>
                  <a:cubicBezTo>
                    <a:pt x="10671" y="6742"/>
                    <a:pt x="10828" y="7171"/>
                    <a:pt x="10940" y="8030"/>
                  </a:cubicBezTo>
                  <a:cubicBezTo>
                    <a:pt x="11053" y="8889"/>
                    <a:pt x="11109" y="10177"/>
                    <a:pt x="11109" y="11852"/>
                  </a:cubicBezTo>
                  <a:lnTo>
                    <a:pt x="11109" y="21214"/>
                  </a:lnTo>
                  <a:lnTo>
                    <a:pt x="10536" y="21214"/>
                  </a:lnTo>
                  <a:lnTo>
                    <a:pt x="10536" y="12281"/>
                  </a:lnTo>
                  <a:cubicBezTo>
                    <a:pt x="10536" y="11594"/>
                    <a:pt x="10514" y="11036"/>
                    <a:pt x="10474" y="10650"/>
                  </a:cubicBezTo>
                  <a:cubicBezTo>
                    <a:pt x="10429" y="10263"/>
                    <a:pt x="10368" y="10048"/>
                    <a:pt x="10289" y="10048"/>
                  </a:cubicBezTo>
                  <a:cubicBezTo>
                    <a:pt x="10227" y="10048"/>
                    <a:pt x="10160" y="10177"/>
                    <a:pt x="10092" y="10478"/>
                  </a:cubicBezTo>
                  <a:cubicBezTo>
                    <a:pt x="10025" y="10736"/>
                    <a:pt x="9963" y="11122"/>
                    <a:pt x="9913" y="11551"/>
                  </a:cubicBezTo>
                  <a:lnTo>
                    <a:pt x="9913" y="21256"/>
                  </a:lnTo>
                  <a:close/>
                  <a:moveTo>
                    <a:pt x="12687" y="10220"/>
                  </a:moveTo>
                  <a:lnTo>
                    <a:pt x="12215" y="10220"/>
                  </a:lnTo>
                  <a:lnTo>
                    <a:pt x="12215" y="16189"/>
                  </a:lnTo>
                  <a:cubicBezTo>
                    <a:pt x="12215" y="16833"/>
                    <a:pt x="12232" y="17306"/>
                    <a:pt x="12271" y="17563"/>
                  </a:cubicBezTo>
                  <a:cubicBezTo>
                    <a:pt x="12311" y="17821"/>
                    <a:pt x="12361" y="17950"/>
                    <a:pt x="12429" y="17950"/>
                  </a:cubicBezTo>
                  <a:cubicBezTo>
                    <a:pt x="12479" y="17950"/>
                    <a:pt x="12530" y="17907"/>
                    <a:pt x="12580" y="17821"/>
                  </a:cubicBezTo>
                  <a:cubicBezTo>
                    <a:pt x="12631" y="17735"/>
                    <a:pt x="12670" y="17649"/>
                    <a:pt x="12698" y="17478"/>
                  </a:cubicBezTo>
                  <a:lnTo>
                    <a:pt x="12783" y="20441"/>
                  </a:lnTo>
                  <a:cubicBezTo>
                    <a:pt x="12738" y="20612"/>
                    <a:pt x="12670" y="20784"/>
                    <a:pt x="12586" y="20956"/>
                  </a:cubicBezTo>
                  <a:cubicBezTo>
                    <a:pt x="12496" y="21128"/>
                    <a:pt x="12401" y="21213"/>
                    <a:pt x="12305" y="21213"/>
                  </a:cubicBezTo>
                  <a:cubicBezTo>
                    <a:pt x="12064" y="21213"/>
                    <a:pt x="11895" y="20870"/>
                    <a:pt x="11800" y="20140"/>
                  </a:cubicBezTo>
                  <a:cubicBezTo>
                    <a:pt x="11699" y="19453"/>
                    <a:pt x="11654" y="18379"/>
                    <a:pt x="11654" y="16919"/>
                  </a:cubicBezTo>
                  <a:lnTo>
                    <a:pt x="11654" y="10220"/>
                  </a:lnTo>
                  <a:lnTo>
                    <a:pt x="11362" y="10220"/>
                  </a:lnTo>
                  <a:lnTo>
                    <a:pt x="11362" y="7085"/>
                  </a:lnTo>
                  <a:lnTo>
                    <a:pt x="11654" y="7085"/>
                  </a:lnTo>
                  <a:lnTo>
                    <a:pt x="11654" y="2791"/>
                  </a:lnTo>
                  <a:lnTo>
                    <a:pt x="12221" y="2791"/>
                  </a:lnTo>
                  <a:lnTo>
                    <a:pt x="12221" y="7085"/>
                  </a:lnTo>
                  <a:lnTo>
                    <a:pt x="12693" y="7085"/>
                  </a:lnTo>
                  <a:lnTo>
                    <a:pt x="12693" y="10220"/>
                  </a:lnTo>
                  <a:close/>
                  <a:moveTo>
                    <a:pt x="13069" y="8331"/>
                  </a:moveTo>
                  <a:cubicBezTo>
                    <a:pt x="13176" y="7858"/>
                    <a:pt x="13294" y="7472"/>
                    <a:pt x="13428" y="7214"/>
                  </a:cubicBezTo>
                  <a:cubicBezTo>
                    <a:pt x="13563" y="6914"/>
                    <a:pt x="13698" y="6785"/>
                    <a:pt x="13833" y="6785"/>
                  </a:cubicBezTo>
                  <a:cubicBezTo>
                    <a:pt x="14063" y="6785"/>
                    <a:pt x="14243" y="7214"/>
                    <a:pt x="14383" y="8073"/>
                  </a:cubicBezTo>
                  <a:cubicBezTo>
                    <a:pt x="14524" y="8932"/>
                    <a:pt x="14591" y="10263"/>
                    <a:pt x="14591" y="12110"/>
                  </a:cubicBezTo>
                  <a:lnTo>
                    <a:pt x="14591" y="21299"/>
                  </a:lnTo>
                  <a:lnTo>
                    <a:pt x="14153" y="21299"/>
                  </a:lnTo>
                  <a:lnTo>
                    <a:pt x="14102" y="19882"/>
                  </a:lnTo>
                  <a:lnTo>
                    <a:pt x="14085" y="19882"/>
                  </a:lnTo>
                  <a:cubicBezTo>
                    <a:pt x="14035" y="20398"/>
                    <a:pt x="13962" y="20827"/>
                    <a:pt x="13872" y="21128"/>
                  </a:cubicBezTo>
                  <a:cubicBezTo>
                    <a:pt x="13782" y="21471"/>
                    <a:pt x="13676" y="21600"/>
                    <a:pt x="13552" y="21600"/>
                  </a:cubicBezTo>
                  <a:cubicBezTo>
                    <a:pt x="13445" y="21600"/>
                    <a:pt x="13355" y="21471"/>
                    <a:pt x="13277" y="21256"/>
                  </a:cubicBezTo>
                  <a:cubicBezTo>
                    <a:pt x="13198" y="21042"/>
                    <a:pt x="13131" y="20698"/>
                    <a:pt x="13080" y="20312"/>
                  </a:cubicBezTo>
                  <a:cubicBezTo>
                    <a:pt x="13030" y="19925"/>
                    <a:pt x="12990" y="19453"/>
                    <a:pt x="12962" y="18895"/>
                  </a:cubicBezTo>
                  <a:cubicBezTo>
                    <a:pt x="12934" y="18336"/>
                    <a:pt x="12923" y="17778"/>
                    <a:pt x="12923" y="17177"/>
                  </a:cubicBezTo>
                  <a:cubicBezTo>
                    <a:pt x="12923" y="16361"/>
                    <a:pt x="12945" y="15631"/>
                    <a:pt x="12996" y="15073"/>
                  </a:cubicBezTo>
                  <a:cubicBezTo>
                    <a:pt x="13041" y="14472"/>
                    <a:pt x="13108" y="13999"/>
                    <a:pt x="13187" y="13613"/>
                  </a:cubicBezTo>
                  <a:cubicBezTo>
                    <a:pt x="13266" y="13226"/>
                    <a:pt x="13361" y="12969"/>
                    <a:pt x="13473" y="12797"/>
                  </a:cubicBezTo>
                  <a:cubicBezTo>
                    <a:pt x="13580" y="12625"/>
                    <a:pt x="13698" y="12539"/>
                    <a:pt x="13822" y="12539"/>
                  </a:cubicBezTo>
                  <a:lnTo>
                    <a:pt x="14012" y="12539"/>
                  </a:lnTo>
                  <a:lnTo>
                    <a:pt x="14012" y="11766"/>
                  </a:lnTo>
                  <a:cubicBezTo>
                    <a:pt x="14012" y="11251"/>
                    <a:pt x="13990" y="10821"/>
                    <a:pt x="13939" y="10564"/>
                  </a:cubicBezTo>
                  <a:cubicBezTo>
                    <a:pt x="13889" y="10263"/>
                    <a:pt x="13822" y="10134"/>
                    <a:pt x="13732" y="10134"/>
                  </a:cubicBezTo>
                  <a:cubicBezTo>
                    <a:pt x="13653" y="10134"/>
                    <a:pt x="13580" y="10220"/>
                    <a:pt x="13501" y="10392"/>
                  </a:cubicBezTo>
                  <a:cubicBezTo>
                    <a:pt x="13428" y="10564"/>
                    <a:pt x="13344" y="10864"/>
                    <a:pt x="13254" y="11251"/>
                  </a:cubicBezTo>
                  <a:lnTo>
                    <a:pt x="13069" y="8331"/>
                  </a:lnTo>
                  <a:close/>
                  <a:moveTo>
                    <a:pt x="14024" y="15116"/>
                  </a:moveTo>
                  <a:lnTo>
                    <a:pt x="13895" y="15159"/>
                  </a:lnTo>
                  <a:cubicBezTo>
                    <a:pt x="13822" y="15159"/>
                    <a:pt x="13760" y="15245"/>
                    <a:pt x="13715" y="15330"/>
                  </a:cubicBezTo>
                  <a:cubicBezTo>
                    <a:pt x="13664" y="15416"/>
                    <a:pt x="13625" y="15545"/>
                    <a:pt x="13597" y="15717"/>
                  </a:cubicBezTo>
                  <a:cubicBezTo>
                    <a:pt x="13569" y="15846"/>
                    <a:pt x="13546" y="16060"/>
                    <a:pt x="13535" y="16232"/>
                  </a:cubicBezTo>
                  <a:cubicBezTo>
                    <a:pt x="13524" y="16447"/>
                    <a:pt x="13518" y="16662"/>
                    <a:pt x="13518" y="16876"/>
                  </a:cubicBezTo>
                  <a:cubicBezTo>
                    <a:pt x="13518" y="17478"/>
                    <a:pt x="13541" y="17907"/>
                    <a:pt x="13591" y="18122"/>
                  </a:cubicBezTo>
                  <a:cubicBezTo>
                    <a:pt x="13636" y="18336"/>
                    <a:pt x="13692" y="18465"/>
                    <a:pt x="13754" y="18465"/>
                  </a:cubicBezTo>
                  <a:cubicBezTo>
                    <a:pt x="13816" y="18465"/>
                    <a:pt x="13872" y="18336"/>
                    <a:pt x="13923" y="18036"/>
                  </a:cubicBezTo>
                  <a:cubicBezTo>
                    <a:pt x="13973" y="17778"/>
                    <a:pt x="14007" y="17478"/>
                    <a:pt x="14029" y="17134"/>
                  </a:cubicBezTo>
                  <a:lnTo>
                    <a:pt x="14029" y="15116"/>
                  </a:lnTo>
                  <a:close/>
                  <a:moveTo>
                    <a:pt x="16192" y="10220"/>
                  </a:moveTo>
                  <a:lnTo>
                    <a:pt x="15720" y="10220"/>
                  </a:lnTo>
                  <a:lnTo>
                    <a:pt x="15720" y="16189"/>
                  </a:lnTo>
                  <a:cubicBezTo>
                    <a:pt x="15720" y="16833"/>
                    <a:pt x="15737" y="17306"/>
                    <a:pt x="15776" y="17563"/>
                  </a:cubicBezTo>
                  <a:cubicBezTo>
                    <a:pt x="15815" y="17821"/>
                    <a:pt x="15866" y="17950"/>
                    <a:pt x="15933" y="17950"/>
                  </a:cubicBezTo>
                  <a:cubicBezTo>
                    <a:pt x="15984" y="17950"/>
                    <a:pt x="16034" y="17907"/>
                    <a:pt x="16085" y="17821"/>
                  </a:cubicBezTo>
                  <a:cubicBezTo>
                    <a:pt x="16135" y="17735"/>
                    <a:pt x="16175" y="17649"/>
                    <a:pt x="16203" y="17478"/>
                  </a:cubicBezTo>
                  <a:lnTo>
                    <a:pt x="16287" y="20441"/>
                  </a:lnTo>
                  <a:cubicBezTo>
                    <a:pt x="16242" y="20612"/>
                    <a:pt x="16175" y="20784"/>
                    <a:pt x="16090" y="20956"/>
                  </a:cubicBezTo>
                  <a:cubicBezTo>
                    <a:pt x="16001" y="21128"/>
                    <a:pt x="15905" y="21213"/>
                    <a:pt x="15810" y="21213"/>
                  </a:cubicBezTo>
                  <a:cubicBezTo>
                    <a:pt x="15568" y="21213"/>
                    <a:pt x="15400" y="20870"/>
                    <a:pt x="15304" y="20140"/>
                  </a:cubicBezTo>
                  <a:cubicBezTo>
                    <a:pt x="15203" y="19453"/>
                    <a:pt x="15158" y="18379"/>
                    <a:pt x="15158" y="16919"/>
                  </a:cubicBezTo>
                  <a:lnTo>
                    <a:pt x="15158" y="10220"/>
                  </a:lnTo>
                  <a:lnTo>
                    <a:pt x="14866" y="10220"/>
                  </a:lnTo>
                  <a:lnTo>
                    <a:pt x="14866" y="7085"/>
                  </a:lnTo>
                  <a:lnTo>
                    <a:pt x="15158" y="7085"/>
                  </a:lnTo>
                  <a:lnTo>
                    <a:pt x="15158" y="2791"/>
                  </a:lnTo>
                  <a:lnTo>
                    <a:pt x="15725" y="2791"/>
                  </a:lnTo>
                  <a:lnTo>
                    <a:pt x="15725" y="7085"/>
                  </a:lnTo>
                  <a:lnTo>
                    <a:pt x="16197" y="7085"/>
                  </a:lnTo>
                  <a:lnTo>
                    <a:pt x="16197" y="10220"/>
                  </a:lnTo>
                  <a:close/>
                  <a:moveTo>
                    <a:pt x="16871" y="4294"/>
                  </a:moveTo>
                  <a:cubicBezTo>
                    <a:pt x="16776" y="4294"/>
                    <a:pt x="16697" y="4080"/>
                    <a:pt x="16646" y="3650"/>
                  </a:cubicBezTo>
                  <a:cubicBezTo>
                    <a:pt x="16596" y="3221"/>
                    <a:pt x="16568" y="2705"/>
                    <a:pt x="16568" y="2147"/>
                  </a:cubicBezTo>
                  <a:cubicBezTo>
                    <a:pt x="16568" y="1546"/>
                    <a:pt x="16596" y="1031"/>
                    <a:pt x="16646" y="644"/>
                  </a:cubicBezTo>
                  <a:cubicBezTo>
                    <a:pt x="16697" y="215"/>
                    <a:pt x="16776" y="0"/>
                    <a:pt x="16866" y="0"/>
                  </a:cubicBezTo>
                  <a:cubicBezTo>
                    <a:pt x="16961" y="0"/>
                    <a:pt x="17034" y="215"/>
                    <a:pt x="17085" y="601"/>
                  </a:cubicBezTo>
                  <a:cubicBezTo>
                    <a:pt x="17135" y="1031"/>
                    <a:pt x="17163" y="1546"/>
                    <a:pt x="17163" y="2147"/>
                  </a:cubicBezTo>
                  <a:cubicBezTo>
                    <a:pt x="17163" y="2748"/>
                    <a:pt x="17135" y="3264"/>
                    <a:pt x="17085" y="3693"/>
                  </a:cubicBezTo>
                  <a:cubicBezTo>
                    <a:pt x="17045" y="4122"/>
                    <a:pt x="16972" y="4294"/>
                    <a:pt x="16871" y="4294"/>
                  </a:cubicBezTo>
                  <a:close/>
                  <a:moveTo>
                    <a:pt x="16585" y="21256"/>
                  </a:moveTo>
                  <a:lnTo>
                    <a:pt x="16585" y="7085"/>
                  </a:lnTo>
                  <a:lnTo>
                    <a:pt x="17158" y="7085"/>
                  </a:lnTo>
                  <a:lnTo>
                    <a:pt x="17158" y="21256"/>
                  </a:lnTo>
                  <a:lnTo>
                    <a:pt x="16585" y="21256"/>
                  </a:lnTo>
                  <a:close/>
                  <a:moveTo>
                    <a:pt x="19477" y="14085"/>
                  </a:moveTo>
                  <a:cubicBezTo>
                    <a:pt x="19477" y="15245"/>
                    <a:pt x="19455" y="16275"/>
                    <a:pt x="19404" y="17220"/>
                  </a:cubicBezTo>
                  <a:cubicBezTo>
                    <a:pt x="19354" y="18165"/>
                    <a:pt x="19286" y="18938"/>
                    <a:pt x="19196" y="19582"/>
                  </a:cubicBezTo>
                  <a:cubicBezTo>
                    <a:pt x="19106" y="20226"/>
                    <a:pt x="19005" y="20741"/>
                    <a:pt x="18887" y="21085"/>
                  </a:cubicBezTo>
                  <a:cubicBezTo>
                    <a:pt x="18769" y="21428"/>
                    <a:pt x="18640" y="21600"/>
                    <a:pt x="18505" y="21600"/>
                  </a:cubicBezTo>
                  <a:cubicBezTo>
                    <a:pt x="18371" y="21600"/>
                    <a:pt x="18241" y="21428"/>
                    <a:pt x="18124" y="21128"/>
                  </a:cubicBezTo>
                  <a:cubicBezTo>
                    <a:pt x="18006" y="20784"/>
                    <a:pt x="17905" y="20355"/>
                    <a:pt x="17820" y="19711"/>
                  </a:cubicBezTo>
                  <a:cubicBezTo>
                    <a:pt x="17736" y="19109"/>
                    <a:pt x="17669" y="18336"/>
                    <a:pt x="17618" y="17435"/>
                  </a:cubicBezTo>
                  <a:cubicBezTo>
                    <a:pt x="17568" y="16533"/>
                    <a:pt x="17545" y="15502"/>
                    <a:pt x="17545" y="14386"/>
                  </a:cubicBezTo>
                  <a:cubicBezTo>
                    <a:pt x="17545" y="13183"/>
                    <a:pt x="17568" y="12110"/>
                    <a:pt x="17618" y="11165"/>
                  </a:cubicBezTo>
                  <a:cubicBezTo>
                    <a:pt x="17669" y="10220"/>
                    <a:pt x="17736" y="9404"/>
                    <a:pt x="17826" y="8760"/>
                  </a:cubicBezTo>
                  <a:cubicBezTo>
                    <a:pt x="17916" y="8116"/>
                    <a:pt x="18017" y="7601"/>
                    <a:pt x="18135" y="7257"/>
                  </a:cubicBezTo>
                  <a:cubicBezTo>
                    <a:pt x="18253" y="6914"/>
                    <a:pt x="18382" y="6742"/>
                    <a:pt x="18517" y="6742"/>
                  </a:cubicBezTo>
                  <a:cubicBezTo>
                    <a:pt x="18651" y="6742"/>
                    <a:pt x="18781" y="6914"/>
                    <a:pt x="18899" y="7214"/>
                  </a:cubicBezTo>
                  <a:cubicBezTo>
                    <a:pt x="19017" y="7515"/>
                    <a:pt x="19118" y="7987"/>
                    <a:pt x="19202" y="8631"/>
                  </a:cubicBezTo>
                  <a:cubicBezTo>
                    <a:pt x="19286" y="9233"/>
                    <a:pt x="19354" y="10006"/>
                    <a:pt x="19404" y="10907"/>
                  </a:cubicBezTo>
                  <a:cubicBezTo>
                    <a:pt x="19455" y="11809"/>
                    <a:pt x="19477" y="12883"/>
                    <a:pt x="19477" y="14085"/>
                  </a:cubicBezTo>
                  <a:close/>
                  <a:moveTo>
                    <a:pt x="18893" y="14214"/>
                  </a:moveTo>
                  <a:cubicBezTo>
                    <a:pt x="18893" y="13441"/>
                    <a:pt x="18882" y="12797"/>
                    <a:pt x="18865" y="12239"/>
                  </a:cubicBezTo>
                  <a:cubicBezTo>
                    <a:pt x="18842" y="11680"/>
                    <a:pt x="18814" y="11251"/>
                    <a:pt x="18781" y="10907"/>
                  </a:cubicBezTo>
                  <a:cubicBezTo>
                    <a:pt x="18747" y="10564"/>
                    <a:pt x="18702" y="10306"/>
                    <a:pt x="18657" y="10134"/>
                  </a:cubicBezTo>
                  <a:cubicBezTo>
                    <a:pt x="18612" y="9963"/>
                    <a:pt x="18562" y="9920"/>
                    <a:pt x="18517" y="9920"/>
                  </a:cubicBezTo>
                  <a:cubicBezTo>
                    <a:pt x="18466" y="9920"/>
                    <a:pt x="18421" y="10006"/>
                    <a:pt x="18376" y="10134"/>
                  </a:cubicBezTo>
                  <a:cubicBezTo>
                    <a:pt x="18331" y="10263"/>
                    <a:pt x="18292" y="10521"/>
                    <a:pt x="18258" y="10821"/>
                  </a:cubicBezTo>
                  <a:cubicBezTo>
                    <a:pt x="18225" y="11165"/>
                    <a:pt x="18197" y="11594"/>
                    <a:pt x="18174" y="12153"/>
                  </a:cubicBezTo>
                  <a:cubicBezTo>
                    <a:pt x="18152" y="12711"/>
                    <a:pt x="18146" y="13355"/>
                    <a:pt x="18146" y="14214"/>
                  </a:cubicBezTo>
                  <a:cubicBezTo>
                    <a:pt x="18146" y="15631"/>
                    <a:pt x="18185" y="16705"/>
                    <a:pt x="18264" y="17349"/>
                  </a:cubicBezTo>
                  <a:cubicBezTo>
                    <a:pt x="18343" y="18036"/>
                    <a:pt x="18432" y="18336"/>
                    <a:pt x="18528" y="18336"/>
                  </a:cubicBezTo>
                  <a:cubicBezTo>
                    <a:pt x="18578" y="18336"/>
                    <a:pt x="18623" y="18250"/>
                    <a:pt x="18668" y="18122"/>
                  </a:cubicBezTo>
                  <a:cubicBezTo>
                    <a:pt x="18713" y="17993"/>
                    <a:pt x="18753" y="17735"/>
                    <a:pt x="18786" y="17435"/>
                  </a:cubicBezTo>
                  <a:cubicBezTo>
                    <a:pt x="18820" y="17091"/>
                    <a:pt x="18848" y="16662"/>
                    <a:pt x="18871" y="16146"/>
                  </a:cubicBezTo>
                  <a:cubicBezTo>
                    <a:pt x="18882" y="15631"/>
                    <a:pt x="18893" y="14987"/>
                    <a:pt x="18893" y="14214"/>
                  </a:cubicBezTo>
                  <a:close/>
                  <a:moveTo>
                    <a:pt x="20404" y="21256"/>
                  </a:moveTo>
                  <a:lnTo>
                    <a:pt x="19831" y="21256"/>
                  </a:lnTo>
                  <a:lnTo>
                    <a:pt x="19831" y="7085"/>
                  </a:lnTo>
                  <a:lnTo>
                    <a:pt x="20275" y="7085"/>
                  </a:lnTo>
                  <a:lnTo>
                    <a:pt x="20342" y="8846"/>
                  </a:lnTo>
                  <a:cubicBezTo>
                    <a:pt x="20426" y="8202"/>
                    <a:pt x="20516" y="7687"/>
                    <a:pt x="20617" y="7300"/>
                  </a:cubicBezTo>
                  <a:cubicBezTo>
                    <a:pt x="20718" y="6914"/>
                    <a:pt x="20831" y="6742"/>
                    <a:pt x="20954" y="6742"/>
                  </a:cubicBezTo>
                  <a:cubicBezTo>
                    <a:pt x="21162" y="6742"/>
                    <a:pt x="21319" y="7171"/>
                    <a:pt x="21432" y="8030"/>
                  </a:cubicBezTo>
                  <a:cubicBezTo>
                    <a:pt x="21544" y="8889"/>
                    <a:pt x="21600" y="10177"/>
                    <a:pt x="21600" y="11852"/>
                  </a:cubicBezTo>
                  <a:lnTo>
                    <a:pt x="21600" y="21214"/>
                  </a:lnTo>
                  <a:lnTo>
                    <a:pt x="21027" y="21214"/>
                  </a:lnTo>
                  <a:lnTo>
                    <a:pt x="21027" y="12281"/>
                  </a:lnTo>
                  <a:cubicBezTo>
                    <a:pt x="21027" y="11594"/>
                    <a:pt x="21005" y="11036"/>
                    <a:pt x="20965" y="10650"/>
                  </a:cubicBezTo>
                  <a:cubicBezTo>
                    <a:pt x="20920" y="10263"/>
                    <a:pt x="20859" y="10048"/>
                    <a:pt x="20780" y="10048"/>
                  </a:cubicBezTo>
                  <a:cubicBezTo>
                    <a:pt x="20718" y="10048"/>
                    <a:pt x="20651" y="10177"/>
                    <a:pt x="20583" y="10478"/>
                  </a:cubicBezTo>
                  <a:cubicBezTo>
                    <a:pt x="20516" y="10736"/>
                    <a:pt x="20454" y="11122"/>
                    <a:pt x="20404" y="11551"/>
                  </a:cubicBezTo>
                  <a:lnTo>
                    <a:pt x="20404" y="2125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349345AB-AD63-E181-3B5F-534FD2A982FA}"/>
                </a:ext>
              </a:extLst>
            </p:cNvPr>
            <p:cNvSpPr/>
            <p:nvPr userDrawn="1"/>
          </p:nvSpPr>
          <p:spPr>
            <a:xfrm>
              <a:off x="5032172" y="1021854"/>
              <a:ext cx="1051185" cy="549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54" y="0"/>
                  </a:moveTo>
                  <a:cubicBezTo>
                    <a:pt x="13287" y="0"/>
                    <a:pt x="11002" y="3514"/>
                    <a:pt x="10441" y="8443"/>
                  </a:cubicBezTo>
                  <a:cubicBezTo>
                    <a:pt x="9052" y="8229"/>
                    <a:pt x="6050" y="7757"/>
                    <a:pt x="5198" y="7671"/>
                  </a:cubicBezTo>
                  <a:cubicBezTo>
                    <a:pt x="5154" y="7671"/>
                    <a:pt x="5109" y="7671"/>
                    <a:pt x="5041" y="7671"/>
                  </a:cubicBezTo>
                  <a:cubicBezTo>
                    <a:pt x="4638" y="7671"/>
                    <a:pt x="4280" y="7886"/>
                    <a:pt x="4033" y="8357"/>
                  </a:cubicBezTo>
                  <a:cubicBezTo>
                    <a:pt x="3563" y="9214"/>
                    <a:pt x="3563" y="10457"/>
                    <a:pt x="3563" y="10843"/>
                  </a:cubicBezTo>
                  <a:cubicBezTo>
                    <a:pt x="3563" y="11271"/>
                    <a:pt x="3563" y="12514"/>
                    <a:pt x="4033" y="13329"/>
                  </a:cubicBezTo>
                  <a:cubicBezTo>
                    <a:pt x="4280" y="13800"/>
                    <a:pt x="4638" y="14014"/>
                    <a:pt x="5041" y="14014"/>
                  </a:cubicBezTo>
                  <a:cubicBezTo>
                    <a:pt x="5086" y="14014"/>
                    <a:pt x="5131" y="14014"/>
                    <a:pt x="5198" y="14014"/>
                  </a:cubicBezTo>
                  <a:cubicBezTo>
                    <a:pt x="5803" y="13929"/>
                    <a:pt x="7417" y="13714"/>
                    <a:pt x="8313" y="13543"/>
                  </a:cubicBezTo>
                  <a:lnTo>
                    <a:pt x="9657" y="13329"/>
                  </a:lnTo>
                  <a:cubicBezTo>
                    <a:pt x="9971" y="13286"/>
                    <a:pt x="10262" y="13243"/>
                    <a:pt x="10464" y="13200"/>
                  </a:cubicBezTo>
                  <a:cubicBezTo>
                    <a:pt x="11046" y="18043"/>
                    <a:pt x="13332" y="21557"/>
                    <a:pt x="15954" y="21557"/>
                  </a:cubicBezTo>
                  <a:cubicBezTo>
                    <a:pt x="19068" y="21557"/>
                    <a:pt x="21600" y="16714"/>
                    <a:pt x="21600" y="10757"/>
                  </a:cubicBezTo>
                  <a:cubicBezTo>
                    <a:pt x="21600" y="4843"/>
                    <a:pt x="19068" y="0"/>
                    <a:pt x="15954" y="0"/>
                  </a:cubicBezTo>
                  <a:close/>
                  <a:moveTo>
                    <a:pt x="15954" y="17229"/>
                  </a:moveTo>
                  <a:cubicBezTo>
                    <a:pt x="14094" y="17229"/>
                    <a:pt x="12593" y="14357"/>
                    <a:pt x="12593" y="10800"/>
                  </a:cubicBezTo>
                  <a:cubicBezTo>
                    <a:pt x="12593" y="7243"/>
                    <a:pt x="14094" y="4371"/>
                    <a:pt x="15954" y="4371"/>
                  </a:cubicBezTo>
                  <a:cubicBezTo>
                    <a:pt x="17813" y="4371"/>
                    <a:pt x="19315" y="7243"/>
                    <a:pt x="19315" y="10800"/>
                  </a:cubicBezTo>
                  <a:cubicBezTo>
                    <a:pt x="19315" y="14357"/>
                    <a:pt x="17813" y="17229"/>
                    <a:pt x="15954" y="17229"/>
                  </a:cubicBezTo>
                  <a:close/>
                  <a:moveTo>
                    <a:pt x="9007" y="15514"/>
                  </a:moveTo>
                  <a:lnTo>
                    <a:pt x="9007" y="20014"/>
                  </a:lnTo>
                  <a:cubicBezTo>
                    <a:pt x="8627" y="20443"/>
                    <a:pt x="8134" y="20786"/>
                    <a:pt x="7506" y="21129"/>
                  </a:cubicBezTo>
                  <a:cubicBezTo>
                    <a:pt x="6879" y="21429"/>
                    <a:pt x="6207" y="21600"/>
                    <a:pt x="5467" y="21600"/>
                  </a:cubicBezTo>
                  <a:cubicBezTo>
                    <a:pt x="4324" y="21600"/>
                    <a:pt x="3339" y="21171"/>
                    <a:pt x="2532" y="20271"/>
                  </a:cubicBezTo>
                  <a:cubicBezTo>
                    <a:pt x="1725" y="19371"/>
                    <a:pt x="1098" y="18129"/>
                    <a:pt x="650" y="16500"/>
                  </a:cubicBezTo>
                  <a:cubicBezTo>
                    <a:pt x="224" y="14871"/>
                    <a:pt x="0" y="12986"/>
                    <a:pt x="0" y="10800"/>
                  </a:cubicBezTo>
                  <a:cubicBezTo>
                    <a:pt x="0" y="8657"/>
                    <a:pt x="246" y="6729"/>
                    <a:pt x="717" y="5143"/>
                  </a:cubicBezTo>
                  <a:cubicBezTo>
                    <a:pt x="1210" y="3514"/>
                    <a:pt x="1860" y="2271"/>
                    <a:pt x="2711" y="1371"/>
                  </a:cubicBezTo>
                  <a:cubicBezTo>
                    <a:pt x="3563" y="471"/>
                    <a:pt x="4549" y="43"/>
                    <a:pt x="5646" y="43"/>
                  </a:cubicBezTo>
                  <a:cubicBezTo>
                    <a:pt x="6229" y="43"/>
                    <a:pt x="6767" y="171"/>
                    <a:pt x="7282" y="386"/>
                  </a:cubicBezTo>
                  <a:cubicBezTo>
                    <a:pt x="7798" y="600"/>
                    <a:pt x="8246" y="900"/>
                    <a:pt x="8627" y="1243"/>
                  </a:cubicBezTo>
                  <a:lnTo>
                    <a:pt x="8402" y="4843"/>
                  </a:lnTo>
                  <a:cubicBezTo>
                    <a:pt x="8022" y="4500"/>
                    <a:pt x="7596" y="4200"/>
                    <a:pt x="7125" y="3986"/>
                  </a:cubicBezTo>
                  <a:cubicBezTo>
                    <a:pt x="6655" y="3771"/>
                    <a:pt x="6162" y="3643"/>
                    <a:pt x="5624" y="3643"/>
                  </a:cubicBezTo>
                  <a:cubicBezTo>
                    <a:pt x="4817" y="3643"/>
                    <a:pt x="4168" y="3943"/>
                    <a:pt x="3630" y="4586"/>
                  </a:cubicBezTo>
                  <a:cubicBezTo>
                    <a:pt x="3115" y="5186"/>
                    <a:pt x="2734" y="6043"/>
                    <a:pt x="2487" y="7114"/>
                  </a:cubicBezTo>
                  <a:cubicBezTo>
                    <a:pt x="2241" y="8186"/>
                    <a:pt x="2106" y="9386"/>
                    <a:pt x="2106" y="10714"/>
                  </a:cubicBezTo>
                  <a:cubicBezTo>
                    <a:pt x="2106" y="12129"/>
                    <a:pt x="2241" y="13371"/>
                    <a:pt x="2487" y="14443"/>
                  </a:cubicBezTo>
                  <a:cubicBezTo>
                    <a:pt x="2734" y="15514"/>
                    <a:pt x="3115" y="16371"/>
                    <a:pt x="3607" y="17014"/>
                  </a:cubicBezTo>
                  <a:cubicBezTo>
                    <a:pt x="4100" y="17614"/>
                    <a:pt x="4728" y="17957"/>
                    <a:pt x="5490" y="17957"/>
                  </a:cubicBezTo>
                  <a:cubicBezTo>
                    <a:pt x="5714" y="17957"/>
                    <a:pt x="5960" y="17914"/>
                    <a:pt x="6207" y="17871"/>
                  </a:cubicBezTo>
                  <a:cubicBezTo>
                    <a:pt x="6453" y="17829"/>
                    <a:pt x="6722" y="17743"/>
                    <a:pt x="6968" y="17614"/>
                  </a:cubicBezTo>
                  <a:lnTo>
                    <a:pt x="6968" y="15814"/>
                  </a:lnTo>
                  <a:cubicBezTo>
                    <a:pt x="7439" y="15729"/>
                    <a:pt x="7887" y="15686"/>
                    <a:pt x="8246" y="15643"/>
                  </a:cubicBezTo>
                  <a:lnTo>
                    <a:pt x="9007" y="15514"/>
                  </a:lnTo>
                  <a:close/>
                </a:path>
              </a:pathLst>
            </a:custGeom>
            <a:solidFill>
              <a:srgbClr val="008C58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dirty="0"/>
            </a:p>
          </p:txBody>
        </p:sp>
      </p:grpSp>
      <p:sp>
        <p:nvSpPr>
          <p:cNvPr id="12" name="Shape">
            <a:extLst>
              <a:ext uri="{FF2B5EF4-FFF2-40B4-BE49-F238E27FC236}">
                <a16:creationId xmlns:a16="http://schemas.microsoft.com/office/drawing/2014/main" id="{FD9E41AE-A002-9005-E6E5-3580179613F9}"/>
              </a:ext>
            </a:extLst>
          </p:cNvPr>
          <p:cNvSpPr/>
          <p:nvPr userDrawn="1"/>
        </p:nvSpPr>
        <p:spPr>
          <a:xfrm>
            <a:off x="2105953" y="640199"/>
            <a:ext cx="226449" cy="195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7" h="20569" extrusionOk="0">
                <a:moveTo>
                  <a:pt x="1276" y="2502"/>
                </a:moveTo>
                <a:cubicBezTo>
                  <a:pt x="3176" y="-371"/>
                  <a:pt x="6676" y="-945"/>
                  <a:pt x="8976" y="1698"/>
                </a:cubicBezTo>
                <a:cubicBezTo>
                  <a:pt x="9476" y="2272"/>
                  <a:pt x="9876" y="2961"/>
                  <a:pt x="10376" y="3651"/>
                </a:cubicBezTo>
                <a:cubicBezTo>
                  <a:pt x="10876" y="2961"/>
                  <a:pt x="11276" y="2272"/>
                  <a:pt x="11776" y="1698"/>
                </a:cubicBezTo>
                <a:cubicBezTo>
                  <a:pt x="14076" y="-945"/>
                  <a:pt x="17676" y="-371"/>
                  <a:pt x="19476" y="2502"/>
                </a:cubicBezTo>
                <a:cubicBezTo>
                  <a:pt x="21176" y="5144"/>
                  <a:pt x="21076" y="7902"/>
                  <a:pt x="19876" y="10659"/>
                </a:cubicBezTo>
                <a:cubicBezTo>
                  <a:pt x="18676" y="13302"/>
                  <a:pt x="16976" y="15485"/>
                  <a:pt x="14976" y="17323"/>
                </a:cubicBezTo>
                <a:cubicBezTo>
                  <a:pt x="13876" y="18357"/>
                  <a:pt x="12376" y="19391"/>
                  <a:pt x="11076" y="20310"/>
                </a:cubicBezTo>
                <a:cubicBezTo>
                  <a:pt x="10676" y="20655"/>
                  <a:pt x="10176" y="20655"/>
                  <a:pt x="9776" y="20310"/>
                </a:cubicBezTo>
                <a:cubicBezTo>
                  <a:pt x="8476" y="19391"/>
                  <a:pt x="6976" y="18357"/>
                  <a:pt x="5876" y="17323"/>
                </a:cubicBezTo>
                <a:cubicBezTo>
                  <a:pt x="3876" y="15485"/>
                  <a:pt x="2176" y="13417"/>
                  <a:pt x="976" y="10659"/>
                </a:cubicBezTo>
                <a:cubicBezTo>
                  <a:pt x="-324" y="7902"/>
                  <a:pt x="-424" y="5144"/>
                  <a:pt x="1276" y="2502"/>
                </a:cubicBezTo>
                <a:close/>
              </a:path>
            </a:pathLst>
          </a:custGeom>
          <a:solidFill>
            <a:srgbClr val="008C5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F46B88B0-8416-31F6-5282-9C6E196C9A56}"/>
              </a:ext>
            </a:extLst>
          </p:cNvPr>
          <p:cNvSpPr/>
          <p:nvPr userDrawn="1"/>
        </p:nvSpPr>
        <p:spPr>
          <a:xfrm>
            <a:off x="7387520" y="3289969"/>
            <a:ext cx="4804480" cy="2927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585" y="0"/>
                </a:moveTo>
                <a:cubicBezTo>
                  <a:pt x="19673" y="0"/>
                  <a:pt x="20698" y="434"/>
                  <a:pt x="21600" y="1199"/>
                </a:cubicBezTo>
                <a:lnTo>
                  <a:pt x="21600" y="6677"/>
                </a:lnTo>
                <a:cubicBezTo>
                  <a:pt x="20879" y="5261"/>
                  <a:pt x="19796" y="4352"/>
                  <a:pt x="18585" y="4352"/>
                </a:cubicBezTo>
                <a:cubicBezTo>
                  <a:pt x="16418" y="4352"/>
                  <a:pt x="14658" y="7240"/>
                  <a:pt x="14658" y="10796"/>
                </a:cubicBezTo>
                <a:cubicBezTo>
                  <a:pt x="14658" y="14344"/>
                  <a:pt x="16418" y="17240"/>
                  <a:pt x="18585" y="17240"/>
                </a:cubicBezTo>
                <a:cubicBezTo>
                  <a:pt x="19796" y="17240"/>
                  <a:pt x="20879" y="16339"/>
                  <a:pt x="21600" y="14915"/>
                </a:cubicBezTo>
                <a:lnTo>
                  <a:pt x="21600" y="20393"/>
                </a:lnTo>
                <a:cubicBezTo>
                  <a:pt x="20698" y="21158"/>
                  <a:pt x="19668" y="21592"/>
                  <a:pt x="18585" y="21592"/>
                </a:cubicBezTo>
                <a:cubicBezTo>
                  <a:pt x="15511" y="21592"/>
                  <a:pt x="12864" y="18109"/>
                  <a:pt x="12178" y="13250"/>
                </a:cubicBezTo>
                <a:cubicBezTo>
                  <a:pt x="11932" y="13282"/>
                  <a:pt x="11609" y="13322"/>
                  <a:pt x="11236" y="13370"/>
                </a:cubicBezTo>
                <a:lnTo>
                  <a:pt x="9677" y="13571"/>
                </a:lnTo>
                <a:cubicBezTo>
                  <a:pt x="8628" y="13708"/>
                  <a:pt x="6760" y="13949"/>
                  <a:pt x="6050" y="14030"/>
                </a:cubicBezTo>
                <a:cubicBezTo>
                  <a:pt x="5991" y="14038"/>
                  <a:pt x="5932" y="14038"/>
                  <a:pt x="5873" y="14038"/>
                </a:cubicBezTo>
                <a:cubicBezTo>
                  <a:pt x="5393" y="14038"/>
                  <a:pt x="4996" y="13805"/>
                  <a:pt x="4697" y="13346"/>
                </a:cubicBezTo>
                <a:cubicBezTo>
                  <a:pt x="4152" y="12509"/>
                  <a:pt x="4152" y="11263"/>
                  <a:pt x="4152" y="10852"/>
                </a:cubicBezTo>
                <a:cubicBezTo>
                  <a:pt x="4152" y="10442"/>
                  <a:pt x="4152" y="9195"/>
                  <a:pt x="4697" y="8350"/>
                </a:cubicBezTo>
                <a:cubicBezTo>
                  <a:pt x="4996" y="7892"/>
                  <a:pt x="5393" y="7659"/>
                  <a:pt x="5873" y="7659"/>
                </a:cubicBezTo>
                <a:cubicBezTo>
                  <a:pt x="5927" y="7659"/>
                  <a:pt x="5986" y="7659"/>
                  <a:pt x="6045" y="7667"/>
                </a:cubicBezTo>
                <a:cubicBezTo>
                  <a:pt x="7045" y="7779"/>
                  <a:pt x="10550" y="8238"/>
                  <a:pt x="12158" y="8447"/>
                </a:cubicBezTo>
                <a:cubicBezTo>
                  <a:pt x="12825" y="3532"/>
                  <a:pt x="15477" y="0"/>
                  <a:pt x="18585" y="0"/>
                </a:cubicBezTo>
                <a:close/>
                <a:moveTo>
                  <a:pt x="2937" y="20257"/>
                </a:moveTo>
                <a:cubicBezTo>
                  <a:pt x="3888" y="21149"/>
                  <a:pt x="5030" y="21600"/>
                  <a:pt x="6368" y="21600"/>
                </a:cubicBezTo>
                <a:cubicBezTo>
                  <a:pt x="7236" y="21600"/>
                  <a:pt x="8030" y="21447"/>
                  <a:pt x="8756" y="21133"/>
                </a:cubicBezTo>
                <a:cubicBezTo>
                  <a:pt x="9481" y="20820"/>
                  <a:pt x="10065" y="20458"/>
                  <a:pt x="10501" y="20031"/>
                </a:cubicBezTo>
                <a:lnTo>
                  <a:pt x="10501" y="15542"/>
                </a:lnTo>
                <a:lnTo>
                  <a:pt x="9672" y="15647"/>
                </a:lnTo>
                <a:cubicBezTo>
                  <a:pt x="9266" y="15703"/>
                  <a:pt x="8731" y="15768"/>
                  <a:pt x="8187" y="15840"/>
                </a:cubicBezTo>
                <a:lnTo>
                  <a:pt x="8187" y="17634"/>
                </a:lnTo>
                <a:cubicBezTo>
                  <a:pt x="7878" y="17731"/>
                  <a:pt x="7579" y="17811"/>
                  <a:pt x="7290" y="17867"/>
                </a:cubicBezTo>
                <a:cubicBezTo>
                  <a:pt x="6996" y="17924"/>
                  <a:pt x="6721" y="17956"/>
                  <a:pt x="6456" y="17956"/>
                </a:cubicBezTo>
                <a:cubicBezTo>
                  <a:pt x="5584" y="17956"/>
                  <a:pt x="4853" y="17650"/>
                  <a:pt x="4270" y="17031"/>
                </a:cubicBezTo>
                <a:cubicBezTo>
                  <a:pt x="3687" y="16411"/>
                  <a:pt x="3250" y="15558"/>
                  <a:pt x="2956" y="14472"/>
                </a:cubicBezTo>
                <a:cubicBezTo>
                  <a:pt x="2662" y="13386"/>
                  <a:pt x="2520" y="12139"/>
                  <a:pt x="2520" y="10724"/>
                </a:cubicBezTo>
                <a:cubicBezTo>
                  <a:pt x="2520" y="9380"/>
                  <a:pt x="2667" y="8173"/>
                  <a:pt x="2951" y="7112"/>
                </a:cubicBezTo>
                <a:cubicBezTo>
                  <a:pt x="3240" y="6050"/>
                  <a:pt x="3687" y="5213"/>
                  <a:pt x="4290" y="4594"/>
                </a:cubicBezTo>
                <a:cubicBezTo>
                  <a:pt x="4893" y="3974"/>
                  <a:pt x="5662" y="3668"/>
                  <a:pt x="6604" y="3668"/>
                </a:cubicBezTo>
                <a:cubicBezTo>
                  <a:pt x="7216" y="3668"/>
                  <a:pt x="7795" y="3781"/>
                  <a:pt x="8344" y="3998"/>
                </a:cubicBezTo>
                <a:cubicBezTo>
                  <a:pt x="8888" y="4223"/>
                  <a:pt x="9388" y="4505"/>
                  <a:pt x="9839" y="4851"/>
                </a:cubicBezTo>
                <a:lnTo>
                  <a:pt x="10094" y="1239"/>
                </a:lnTo>
                <a:cubicBezTo>
                  <a:pt x="9663" y="885"/>
                  <a:pt x="9138" y="595"/>
                  <a:pt x="8525" y="362"/>
                </a:cubicBezTo>
                <a:cubicBezTo>
                  <a:pt x="7912" y="137"/>
                  <a:pt x="7275" y="24"/>
                  <a:pt x="6608" y="24"/>
                </a:cubicBezTo>
                <a:cubicBezTo>
                  <a:pt x="5314" y="24"/>
                  <a:pt x="4172" y="467"/>
                  <a:pt x="3177" y="1360"/>
                </a:cubicBezTo>
                <a:cubicBezTo>
                  <a:pt x="2182" y="2253"/>
                  <a:pt x="1407" y="3499"/>
                  <a:pt x="843" y="5116"/>
                </a:cubicBezTo>
                <a:cubicBezTo>
                  <a:pt x="279" y="6733"/>
                  <a:pt x="0" y="8624"/>
                  <a:pt x="0" y="10788"/>
                </a:cubicBezTo>
                <a:cubicBezTo>
                  <a:pt x="0" y="12968"/>
                  <a:pt x="255" y="14875"/>
                  <a:pt x="760" y="16492"/>
                </a:cubicBezTo>
                <a:cubicBezTo>
                  <a:pt x="1260" y="18109"/>
                  <a:pt x="1985" y="19364"/>
                  <a:pt x="2937" y="20257"/>
                </a:cubicBezTo>
                <a:close/>
              </a:path>
            </a:pathLst>
          </a:custGeom>
          <a:solidFill>
            <a:srgbClr val="008C5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B9E8C2-CD1B-F803-4119-F7DE75A32CC8}"/>
              </a:ext>
            </a:extLst>
          </p:cNvPr>
          <p:cNvSpPr txBox="1"/>
          <p:nvPr userDrawn="1"/>
        </p:nvSpPr>
        <p:spPr>
          <a:xfrm>
            <a:off x="667330" y="1772442"/>
            <a:ext cx="74194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b="0" i="0" dirty="0">
                <a:solidFill>
                  <a:srgbClr val="FFFFFF">
                    <a:alpha val="40000"/>
                  </a:srgbClr>
                </a:solidFill>
                <a:effectLst/>
                <a:latin typeface="+mj-lt"/>
              </a:rPr>
              <a:t>Free Templates &amp; Infographics for PowerPoint and Google Slides</a:t>
            </a:r>
            <a:endParaRPr lang="en-US" sz="2200" dirty="0">
              <a:solidFill>
                <a:schemeClr val="bg1">
                  <a:alpha val="40000"/>
                </a:schemeClr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46F724-D3C0-8C2C-8F9E-DABDEC9945EC}"/>
              </a:ext>
            </a:extLst>
          </p:cNvPr>
          <p:cNvSpPr txBox="1"/>
          <p:nvPr userDrawn="1"/>
        </p:nvSpPr>
        <p:spPr>
          <a:xfrm>
            <a:off x="667330" y="5930556"/>
            <a:ext cx="3987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0" i="0" dirty="0">
                <a:solidFill>
                  <a:srgbClr val="FFFFFF">
                    <a:alpha val="41000"/>
                  </a:srgbClr>
                </a:solidFill>
                <a:effectLst/>
                <a:latin typeface="+mj-lt"/>
              </a:rPr>
              <a:t>Visit our </a:t>
            </a:r>
            <a:r>
              <a:rPr lang="en-CA" sz="1600" b="1" i="0" dirty="0">
                <a:solidFill>
                  <a:srgbClr val="FFFFFF">
                    <a:alpha val="41000"/>
                  </a:srgbClr>
                </a:solidFill>
                <a:effectLst/>
                <a:latin typeface="+mj-lt"/>
              </a:rPr>
              <a:t>FAQ</a:t>
            </a:r>
            <a:r>
              <a:rPr lang="en-CA" sz="1600" b="0" i="0" dirty="0">
                <a:solidFill>
                  <a:srgbClr val="FFFFFF">
                    <a:alpha val="41000"/>
                  </a:srgbClr>
                </a:solidFill>
                <a:effectLst/>
                <a:latin typeface="+mj-lt"/>
              </a:rPr>
              <a:t> : www.presentationgo.com/faq/</a:t>
            </a:r>
            <a:endParaRPr lang="en-US" sz="1600" dirty="0">
              <a:solidFill>
                <a:schemeClr val="bg1">
                  <a:alpha val="41000"/>
                </a:schemeClr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E4583D-5F52-5CCA-15D5-7930FA3C51C6}"/>
              </a:ext>
            </a:extLst>
          </p:cNvPr>
          <p:cNvSpPr txBox="1"/>
          <p:nvPr userDrawn="1"/>
        </p:nvSpPr>
        <p:spPr>
          <a:xfrm>
            <a:off x="667329" y="5444784"/>
            <a:ext cx="4722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Questions or Need Help ?</a:t>
            </a:r>
            <a:endParaRPr lang="en-US" sz="2800" b="1" i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D8B69F-8B28-B3CE-9A02-F10F35E92CA5}"/>
              </a:ext>
            </a:extLst>
          </p:cNvPr>
          <p:cNvSpPr txBox="1"/>
          <p:nvPr userDrawn="1"/>
        </p:nvSpPr>
        <p:spPr>
          <a:xfrm>
            <a:off x="5976600" y="1307664"/>
            <a:ext cx="64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0" i="0" dirty="0">
                <a:solidFill>
                  <a:srgbClr val="FFFFFF">
                    <a:alpha val="40157"/>
                  </a:srgbClr>
                </a:solidFill>
                <a:effectLst/>
                <a:latin typeface="+mj-lt"/>
              </a:rPr>
              <a:t>.com</a:t>
            </a:r>
            <a:endParaRPr lang="en-US" dirty="0">
              <a:solidFill>
                <a:schemeClr val="bg1">
                  <a:alpha val="40157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391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presentationgo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C7F94-AC2B-4ABA-8168-9102B651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9E8B4-649E-4A8B-B6EE-CC6C44EF5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133B5-720F-4407-9AAB-3B5E07088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5">
                    <a:lumMod val="2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1AE36-FE6A-4E21-B178-40F00D0F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5">
                    <a:lumMod val="2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54408-120E-4EFA-AC50-C50B6469D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5">
                    <a:lumMod val="25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387CD4-FFE7-6ECB-DFFB-C9A8647D763C}"/>
              </a:ext>
            </a:extLst>
          </p:cNvPr>
          <p:cNvGrpSpPr/>
          <p:nvPr userDrawn="1"/>
        </p:nvGrpSpPr>
        <p:grpSpPr>
          <a:xfrm>
            <a:off x="12313760" y="-58780"/>
            <a:ext cx="1738741" cy="604829"/>
            <a:chOff x="-1808527" y="-16654"/>
            <a:chExt cx="1738741" cy="60482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3A8427E-6DF6-4522-B08D-065B345FD6E5}"/>
                </a:ext>
              </a:extLst>
            </p:cNvPr>
            <p:cNvGrpSpPr/>
            <p:nvPr userDrawn="1"/>
          </p:nvGrpSpPr>
          <p:grpSpPr>
            <a:xfrm>
              <a:off x="-1808527" y="-16654"/>
              <a:ext cx="1738741" cy="604829"/>
              <a:chOff x="-2250002" y="21447"/>
              <a:chExt cx="1738741" cy="604829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501D8DF-1EA9-AB1C-7DC1-F51D58D3568F}"/>
                  </a:ext>
                </a:extLst>
              </p:cNvPr>
              <p:cNvSpPr txBox="1"/>
              <p:nvPr userDrawn="1"/>
            </p:nvSpPr>
            <p:spPr>
              <a:xfrm>
                <a:off x="-2250002" y="21447"/>
                <a:ext cx="3433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By: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9B0A5CB-D669-E9BC-1473-1D2EA85A2949}"/>
                  </a:ext>
                </a:extLst>
              </p:cNvPr>
              <p:cNvSpPr txBox="1"/>
              <p:nvPr userDrawn="1"/>
            </p:nvSpPr>
            <p:spPr>
              <a:xfrm>
                <a:off x="-950805" y="380055"/>
                <a:ext cx="4395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.com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F601409-6544-D6D6-BEB3-28B53A750819}"/>
                </a:ext>
              </a:extLst>
            </p:cNvPr>
            <p:cNvGrpSpPr/>
            <p:nvPr userDrawn="1"/>
          </p:nvGrpSpPr>
          <p:grpSpPr>
            <a:xfrm>
              <a:off x="-1719071" y="218885"/>
              <a:ext cx="1547194" cy="159662"/>
              <a:chOff x="757647" y="1021854"/>
              <a:chExt cx="5325710" cy="549583"/>
            </a:xfrm>
          </p:grpSpPr>
          <p:sp>
            <p:nvSpPr>
              <p:cNvPr id="15" name="Shape">
                <a:extLst>
                  <a:ext uri="{FF2B5EF4-FFF2-40B4-BE49-F238E27FC236}">
                    <a16:creationId xmlns:a16="http://schemas.microsoft.com/office/drawing/2014/main" id="{B873EDC2-C018-86B9-AE4B-71E598E4CD4E}"/>
                  </a:ext>
                </a:extLst>
              </p:cNvPr>
              <p:cNvSpPr/>
              <p:nvPr userDrawn="1"/>
            </p:nvSpPr>
            <p:spPr>
              <a:xfrm>
                <a:off x="757647" y="1022945"/>
                <a:ext cx="4193833" cy="5484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662"/>
                    </a:moveTo>
                    <a:lnTo>
                      <a:pt x="882" y="2662"/>
                    </a:lnTo>
                    <a:cubicBezTo>
                      <a:pt x="1028" y="2662"/>
                      <a:pt x="1163" y="2791"/>
                      <a:pt x="1280" y="3049"/>
                    </a:cubicBezTo>
                    <a:cubicBezTo>
                      <a:pt x="1398" y="3307"/>
                      <a:pt x="1500" y="3693"/>
                      <a:pt x="1584" y="4165"/>
                    </a:cubicBezTo>
                    <a:cubicBezTo>
                      <a:pt x="1668" y="4638"/>
                      <a:pt x="1730" y="5239"/>
                      <a:pt x="1775" y="5969"/>
                    </a:cubicBezTo>
                    <a:cubicBezTo>
                      <a:pt x="1820" y="6656"/>
                      <a:pt x="1842" y="7472"/>
                      <a:pt x="1842" y="8374"/>
                    </a:cubicBezTo>
                    <a:cubicBezTo>
                      <a:pt x="1842" y="9447"/>
                      <a:pt x="1814" y="10392"/>
                      <a:pt x="1763" y="11165"/>
                    </a:cubicBezTo>
                    <a:cubicBezTo>
                      <a:pt x="1707" y="11938"/>
                      <a:pt x="1634" y="12625"/>
                      <a:pt x="1544" y="13140"/>
                    </a:cubicBezTo>
                    <a:cubicBezTo>
                      <a:pt x="1455" y="13656"/>
                      <a:pt x="1348" y="14042"/>
                      <a:pt x="1224" y="14300"/>
                    </a:cubicBezTo>
                    <a:cubicBezTo>
                      <a:pt x="1101" y="14557"/>
                      <a:pt x="972" y="14686"/>
                      <a:pt x="837" y="14686"/>
                    </a:cubicBezTo>
                    <a:lnTo>
                      <a:pt x="590" y="14686"/>
                    </a:lnTo>
                    <a:lnTo>
                      <a:pt x="590" y="21299"/>
                    </a:lnTo>
                    <a:lnTo>
                      <a:pt x="0" y="21299"/>
                    </a:lnTo>
                    <a:lnTo>
                      <a:pt x="0" y="2662"/>
                    </a:lnTo>
                    <a:close/>
                    <a:moveTo>
                      <a:pt x="584" y="11251"/>
                    </a:moveTo>
                    <a:lnTo>
                      <a:pt x="798" y="11251"/>
                    </a:lnTo>
                    <a:cubicBezTo>
                      <a:pt x="854" y="11251"/>
                      <a:pt x="910" y="11208"/>
                      <a:pt x="966" y="11122"/>
                    </a:cubicBezTo>
                    <a:cubicBezTo>
                      <a:pt x="1022" y="11036"/>
                      <a:pt x="1067" y="10864"/>
                      <a:pt x="1106" y="10650"/>
                    </a:cubicBezTo>
                    <a:cubicBezTo>
                      <a:pt x="1146" y="10435"/>
                      <a:pt x="1179" y="10177"/>
                      <a:pt x="1202" y="9834"/>
                    </a:cubicBezTo>
                    <a:cubicBezTo>
                      <a:pt x="1224" y="9490"/>
                      <a:pt x="1241" y="9104"/>
                      <a:pt x="1241" y="8588"/>
                    </a:cubicBezTo>
                    <a:cubicBezTo>
                      <a:pt x="1241" y="7730"/>
                      <a:pt x="1202" y="7085"/>
                      <a:pt x="1129" y="6656"/>
                    </a:cubicBezTo>
                    <a:cubicBezTo>
                      <a:pt x="1050" y="6227"/>
                      <a:pt x="955" y="6012"/>
                      <a:pt x="826" y="6012"/>
                    </a:cubicBezTo>
                    <a:lnTo>
                      <a:pt x="590" y="6012"/>
                    </a:lnTo>
                    <a:lnTo>
                      <a:pt x="590" y="11251"/>
                    </a:lnTo>
                    <a:close/>
                    <a:moveTo>
                      <a:pt x="2179" y="21256"/>
                    </a:moveTo>
                    <a:lnTo>
                      <a:pt x="2179" y="7085"/>
                    </a:lnTo>
                    <a:lnTo>
                      <a:pt x="2628" y="7085"/>
                    </a:lnTo>
                    <a:lnTo>
                      <a:pt x="2685" y="9576"/>
                    </a:lnTo>
                    <a:cubicBezTo>
                      <a:pt x="2707" y="9233"/>
                      <a:pt x="2735" y="8889"/>
                      <a:pt x="2769" y="8546"/>
                    </a:cubicBezTo>
                    <a:cubicBezTo>
                      <a:pt x="2802" y="8202"/>
                      <a:pt x="2842" y="7901"/>
                      <a:pt x="2887" y="7644"/>
                    </a:cubicBezTo>
                    <a:cubicBezTo>
                      <a:pt x="2932" y="7386"/>
                      <a:pt x="2988" y="7171"/>
                      <a:pt x="3044" y="7043"/>
                    </a:cubicBezTo>
                    <a:cubicBezTo>
                      <a:pt x="3106" y="6871"/>
                      <a:pt x="3173" y="6828"/>
                      <a:pt x="3246" y="6828"/>
                    </a:cubicBezTo>
                    <a:cubicBezTo>
                      <a:pt x="3302" y="6828"/>
                      <a:pt x="3353" y="6871"/>
                      <a:pt x="3403" y="7000"/>
                    </a:cubicBezTo>
                    <a:cubicBezTo>
                      <a:pt x="3448" y="7128"/>
                      <a:pt x="3488" y="7214"/>
                      <a:pt x="3516" y="7386"/>
                    </a:cubicBezTo>
                    <a:lnTo>
                      <a:pt x="3426" y="10779"/>
                    </a:lnTo>
                    <a:cubicBezTo>
                      <a:pt x="3398" y="10650"/>
                      <a:pt x="3364" y="10564"/>
                      <a:pt x="3319" y="10435"/>
                    </a:cubicBezTo>
                    <a:cubicBezTo>
                      <a:pt x="3274" y="10349"/>
                      <a:pt x="3224" y="10306"/>
                      <a:pt x="3156" y="10306"/>
                    </a:cubicBezTo>
                    <a:cubicBezTo>
                      <a:pt x="3038" y="10306"/>
                      <a:pt x="2937" y="10607"/>
                      <a:pt x="2859" y="11208"/>
                    </a:cubicBezTo>
                    <a:cubicBezTo>
                      <a:pt x="2780" y="11809"/>
                      <a:pt x="2741" y="12840"/>
                      <a:pt x="2741" y="14257"/>
                    </a:cubicBezTo>
                    <a:lnTo>
                      <a:pt x="2741" y="21342"/>
                    </a:lnTo>
                    <a:lnTo>
                      <a:pt x="2179" y="21342"/>
                    </a:lnTo>
                    <a:close/>
                    <a:moveTo>
                      <a:pt x="5279" y="15416"/>
                    </a:moveTo>
                    <a:lnTo>
                      <a:pt x="4083" y="15416"/>
                    </a:lnTo>
                    <a:lnTo>
                      <a:pt x="4083" y="15545"/>
                    </a:lnTo>
                    <a:cubicBezTo>
                      <a:pt x="4083" y="16533"/>
                      <a:pt x="4134" y="17263"/>
                      <a:pt x="4235" y="17692"/>
                    </a:cubicBezTo>
                    <a:cubicBezTo>
                      <a:pt x="4336" y="18165"/>
                      <a:pt x="4459" y="18379"/>
                      <a:pt x="4611" y="18379"/>
                    </a:cubicBezTo>
                    <a:cubicBezTo>
                      <a:pt x="4718" y="18379"/>
                      <a:pt x="4807" y="18293"/>
                      <a:pt x="4886" y="18165"/>
                    </a:cubicBezTo>
                    <a:cubicBezTo>
                      <a:pt x="4965" y="17993"/>
                      <a:pt x="5032" y="17821"/>
                      <a:pt x="5088" y="17606"/>
                    </a:cubicBezTo>
                    <a:lnTo>
                      <a:pt x="5195" y="20612"/>
                    </a:lnTo>
                    <a:cubicBezTo>
                      <a:pt x="5128" y="20870"/>
                      <a:pt x="5038" y="21085"/>
                      <a:pt x="4931" y="21299"/>
                    </a:cubicBezTo>
                    <a:cubicBezTo>
                      <a:pt x="4824" y="21514"/>
                      <a:pt x="4695" y="21600"/>
                      <a:pt x="4538" y="21600"/>
                    </a:cubicBezTo>
                    <a:cubicBezTo>
                      <a:pt x="4398" y="21600"/>
                      <a:pt x="4268" y="21471"/>
                      <a:pt x="4145" y="21171"/>
                    </a:cubicBezTo>
                    <a:cubicBezTo>
                      <a:pt x="4021" y="20870"/>
                      <a:pt x="3909" y="20441"/>
                      <a:pt x="3819" y="19839"/>
                    </a:cubicBezTo>
                    <a:cubicBezTo>
                      <a:pt x="3724" y="19238"/>
                      <a:pt x="3651" y="18508"/>
                      <a:pt x="3594" y="17606"/>
                    </a:cubicBezTo>
                    <a:cubicBezTo>
                      <a:pt x="3538" y="16705"/>
                      <a:pt x="3510" y="15631"/>
                      <a:pt x="3510" y="14343"/>
                    </a:cubicBezTo>
                    <a:cubicBezTo>
                      <a:pt x="3510" y="13226"/>
                      <a:pt x="3533" y="12196"/>
                      <a:pt x="3578" y="11251"/>
                    </a:cubicBezTo>
                    <a:cubicBezTo>
                      <a:pt x="3622" y="10306"/>
                      <a:pt x="3684" y="9533"/>
                      <a:pt x="3768" y="8846"/>
                    </a:cubicBezTo>
                    <a:cubicBezTo>
                      <a:pt x="3853" y="8159"/>
                      <a:pt x="3948" y="7644"/>
                      <a:pt x="4066" y="7300"/>
                    </a:cubicBezTo>
                    <a:cubicBezTo>
                      <a:pt x="4178" y="6957"/>
                      <a:pt x="4308" y="6742"/>
                      <a:pt x="4448" y="6742"/>
                    </a:cubicBezTo>
                    <a:cubicBezTo>
                      <a:pt x="4701" y="6742"/>
                      <a:pt x="4903" y="7343"/>
                      <a:pt x="5060" y="8503"/>
                    </a:cubicBezTo>
                    <a:cubicBezTo>
                      <a:pt x="5212" y="9662"/>
                      <a:pt x="5290" y="11380"/>
                      <a:pt x="5290" y="13527"/>
                    </a:cubicBezTo>
                    <a:lnTo>
                      <a:pt x="5290" y="15416"/>
                    </a:lnTo>
                    <a:close/>
                    <a:moveTo>
                      <a:pt x="4695" y="12453"/>
                    </a:moveTo>
                    <a:cubicBezTo>
                      <a:pt x="4695" y="12110"/>
                      <a:pt x="4690" y="11809"/>
                      <a:pt x="4678" y="11466"/>
                    </a:cubicBezTo>
                    <a:cubicBezTo>
                      <a:pt x="4667" y="11165"/>
                      <a:pt x="4650" y="10864"/>
                      <a:pt x="4628" y="10607"/>
                    </a:cubicBezTo>
                    <a:cubicBezTo>
                      <a:pt x="4605" y="10349"/>
                      <a:pt x="4577" y="10177"/>
                      <a:pt x="4544" y="10006"/>
                    </a:cubicBezTo>
                    <a:cubicBezTo>
                      <a:pt x="4510" y="9877"/>
                      <a:pt x="4465" y="9791"/>
                      <a:pt x="4420" y="9791"/>
                    </a:cubicBezTo>
                    <a:cubicBezTo>
                      <a:pt x="4330" y="9791"/>
                      <a:pt x="4257" y="10049"/>
                      <a:pt x="4195" y="10521"/>
                    </a:cubicBezTo>
                    <a:cubicBezTo>
                      <a:pt x="4134" y="10993"/>
                      <a:pt x="4100" y="11637"/>
                      <a:pt x="4089" y="12496"/>
                    </a:cubicBezTo>
                    <a:lnTo>
                      <a:pt x="4695" y="12453"/>
                    </a:lnTo>
                    <a:close/>
                    <a:moveTo>
                      <a:pt x="6773" y="10693"/>
                    </a:moveTo>
                    <a:cubicBezTo>
                      <a:pt x="6706" y="10435"/>
                      <a:pt x="6633" y="10220"/>
                      <a:pt x="6554" y="10091"/>
                    </a:cubicBezTo>
                    <a:cubicBezTo>
                      <a:pt x="6476" y="9963"/>
                      <a:pt x="6402" y="9877"/>
                      <a:pt x="6329" y="9877"/>
                    </a:cubicBezTo>
                    <a:cubicBezTo>
                      <a:pt x="6262" y="9877"/>
                      <a:pt x="6206" y="9963"/>
                      <a:pt x="6167" y="10134"/>
                    </a:cubicBezTo>
                    <a:cubicBezTo>
                      <a:pt x="6127" y="10306"/>
                      <a:pt x="6105" y="10564"/>
                      <a:pt x="6105" y="10864"/>
                    </a:cubicBezTo>
                    <a:cubicBezTo>
                      <a:pt x="6105" y="11208"/>
                      <a:pt x="6127" y="11466"/>
                      <a:pt x="6167" y="11723"/>
                    </a:cubicBezTo>
                    <a:cubicBezTo>
                      <a:pt x="6206" y="11938"/>
                      <a:pt x="6285" y="12196"/>
                      <a:pt x="6402" y="12453"/>
                    </a:cubicBezTo>
                    <a:lnTo>
                      <a:pt x="6520" y="12711"/>
                    </a:lnTo>
                    <a:cubicBezTo>
                      <a:pt x="6672" y="13054"/>
                      <a:pt x="6790" y="13570"/>
                      <a:pt x="6869" y="14257"/>
                    </a:cubicBezTo>
                    <a:cubicBezTo>
                      <a:pt x="6947" y="14944"/>
                      <a:pt x="6987" y="15803"/>
                      <a:pt x="6987" y="16876"/>
                    </a:cubicBezTo>
                    <a:cubicBezTo>
                      <a:pt x="6987" y="17563"/>
                      <a:pt x="6970" y="18208"/>
                      <a:pt x="6930" y="18809"/>
                    </a:cubicBezTo>
                    <a:cubicBezTo>
                      <a:pt x="6891" y="19410"/>
                      <a:pt x="6835" y="19882"/>
                      <a:pt x="6768" y="20312"/>
                    </a:cubicBezTo>
                    <a:cubicBezTo>
                      <a:pt x="6695" y="20741"/>
                      <a:pt x="6610" y="21042"/>
                      <a:pt x="6515" y="21256"/>
                    </a:cubicBezTo>
                    <a:cubicBezTo>
                      <a:pt x="6414" y="21471"/>
                      <a:pt x="6307" y="21600"/>
                      <a:pt x="6183" y="21600"/>
                    </a:cubicBezTo>
                    <a:cubicBezTo>
                      <a:pt x="6054" y="21600"/>
                      <a:pt x="5936" y="21514"/>
                      <a:pt x="5835" y="21342"/>
                    </a:cubicBezTo>
                    <a:cubicBezTo>
                      <a:pt x="5734" y="21171"/>
                      <a:pt x="5639" y="20913"/>
                      <a:pt x="5554" y="20569"/>
                    </a:cubicBezTo>
                    <a:lnTo>
                      <a:pt x="5678" y="17435"/>
                    </a:lnTo>
                    <a:cubicBezTo>
                      <a:pt x="5751" y="17735"/>
                      <a:pt x="5830" y="17950"/>
                      <a:pt x="5914" y="18165"/>
                    </a:cubicBezTo>
                    <a:cubicBezTo>
                      <a:pt x="5993" y="18336"/>
                      <a:pt x="6077" y="18465"/>
                      <a:pt x="6161" y="18465"/>
                    </a:cubicBezTo>
                    <a:cubicBezTo>
                      <a:pt x="6256" y="18465"/>
                      <a:pt x="6329" y="18336"/>
                      <a:pt x="6369" y="18122"/>
                    </a:cubicBezTo>
                    <a:cubicBezTo>
                      <a:pt x="6408" y="17907"/>
                      <a:pt x="6431" y="17649"/>
                      <a:pt x="6431" y="17349"/>
                    </a:cubicBezTo>
                    <a:cubicBezTo>
                      <a:pt x="6431" y="17177"/>
                      <a:pt x="6425" y="17005"/>
                      <a:pt x="6419" y="16876"/>
                    </a:cubicBezTo>
                    <a:cubicBezTo>
                      <a:pt x="6408" y="16748"/>
                      <a:pt x="6397" y="16619"/>
                      <a:pt x="6369" y="16490"/>
                    </a:cubicBezTo>
                    <a:cubicBezTo>
                      <a:pt x="6346" y="16361"/>
                      <a:pt x="6313" y="16275"/>
                      <a:pt x="6268" y="16146"/>
                    </a:cubicBezTo>
                    <a:cubicBezTo>
                      <a:pt x="6223" y="16017"/>
                      <a:pt x="6172" y="15889"/>
                      <a:pt x="6105" y="15760"/>
                    </a:cubicBezTo>
                    <a:lnTo>
                      <a:pt x="5987" y="15502"/>
                    </a:lnTo>
                    <a:cubicBezTo>
                      <a:pt x="5835" y="15116"/>
                      <a:pt x="5723" y="14600"/>
                      <a:pt x="5656" y="13956"/>
                    </a:cubicBezTo>
                    <a:cubicBezTo>
                      <a:pt x="5588" y="13312"/>
                      <a:pt x="5549" y="12410"/>
                      <a:pt x="5549" y="11294"/>
                    </a:cubicBezTo>
                    <a:cubicBezTo>
                      <a:pt x="5549" y="10650"/>
                      <a:pt x="5566" y="10049"/>
                      <a:pt x="5599" y="9490"/>
                    </a:cubicBezTo>
                    <a:cubicBezTo>
                      <a:pt x="5633" y="8932"/>
                      <a:pt x="5684" y="8460"/>
                      <a:pt x="5745" y="8073"/>
                    </a:cubicBezTo>
                    <a:cubicBezTo>
                      <a:pt x="5807" y="7687"/>
                      <a:pt x="5886" y="7343"/>
                      <a:pt x="5976" y="7128"/>
                    </a:cubicBezTo>
                    <a:cubicBezTo>
                      <a:pt x="6066" y="6914"/>
                      <a:pt x="6172" y="6785"/>
                      <a:pt x="6290" y="6785"/>
                    </a:cubicBezTo>
                    <a:cubicBezTo>
                      <a:pt x="6408" y="6785"/>
                      <a:pt x="6520" y="6871"/>
                      <a:pt x="6622" y="7043"/>
                    </a:cubicBezTo>
                    <a:cubicBezTo>
                      <a:pt x="6723" y="7214"/>
                      <a:pt x="6812" y="7429"/>
                      <a:pt x="6897" y="7730"/>
                    </a:cubicBezTo>
                    <a:lnTo>
                      <a:pt x="6773" y="10693"/>
                    </a:lnTo>
                    <a:close/>
                    <a:moveTo>
                      <a:pt x="8992" y="15416"/>
                    </a:moveTo>
                    <a:lnTo>
                      <a:pt x="7795" y="15416"/>
                    </a:lnTo>
                    <a:lnTo>
                      <a:pt x="7795" y="15545"/>
                    </a:lnTo>
                    <a:cubicBezTo>
                      <a:pt x="7795" y="16533"/>
                      <a:pt x="7846" y="17263"/>
                      <a:pt x="7947" y="17692"/>
                    </a:cubicBezTo>
                    <a:cubicBezTo>
                      <a:pt x="8048" y="18165"/>
                      <a:pt x="8172" y="18379"/>
                      <a:pt x="8323" y="18379"/>
                    </a:cubicBezTo>
                    <a:cubicBezTo>
                      <a:pt x="8430" y="18379"/>
                      <a:pt x="8520" y="18293"/>
                      <a:pt x="8598" y="18165"/>
                    </a:cubicBezTo>
                    <a:cubicBezTo>
                      <a:pt x="8677" y="17993"/>
                      <a:pt x="8744" y="17821"/>
                      <a:pt x="8801" y="17606"/>
                    </a:cubicBezTo>
                    <a:lnTo>
                      <a:pt x="8907" y="20612"/>
                    </a:lnTo>
                    <a:cubicBezTo>
                      <a:pt x="8840" y="20870"/>
                      <a:pt x="8750" y="21085"/>
                      <a:pt x="8643" y="21299"/>
                    </a:cubicBezTo>
                    <a:cubicBezTo>
                      <a:pt x="8537" y="21514"/>
                      <a:pt x="8407" y="21600"/>
                      <a:pt x="8250" y="21600"/>
                    </a:cubicBezTo>
                    <a:cubicBezTo>
                      <a:pt x="8110" y="21600"/>
                      <a:pt x="7981" y="21471"/>
                      <a:pt x="7857" y="21171"/>
                    </a:cubicBezTo>
                    <a:cubicBezTo>
                      <a:pt x="7734" y="20870"/>
                      <a:pt x="7621" y="20441"/>
                      <a:pt x="7531" y="19839"/>
                    </a:cubicBezTo>
                    <a:cubicBezTo>
                      <a:pt x="7436" y="19238"/>
                      <a:pt x="7363" y="18508"/>
                      <a:pt x="7307" y="17606"/>
                    </a:cubicBezTo>
                    <a:cubicBezTo>
                      <a:pt x="7251" y="16705"/>
                      <a:pt x="7222" y="15631"/>
                      <a:pt x="7222" y="14343"/>
                    </a:cubicBezTo>
                    <a:cubicBezTo>
                      <a:pt x="7222" y="13226"/>
                      <a:pt x="7245" y="12196"/>
                      <a:pt x="7290" y="11251"/>
                    </a:cubicBezTo>
                    <a:cubicBezTo>
                      <a:pt x="7335" y="10306"/>
                      <a:pt x="7397" y="9533"/>
                      <a:pt x="7481" y="8846"/>
                    </a:cubicBezTo>
                    <a:cubicBezTo>
                      <a:pt x="7565" y="8159"/>
                      <a:pt x="7661" y="7644"/>
                      <a:pt x="7778" y="7300"/>
                    </a:cubicBezTo>
                    <a:cubicBezTo>
                      <a:pt x="7891" y="6957"/>
                      <a:pt x="8020" y="6742"/>
                      <a:pt x="8160" y="6742"/>
                    </a:cubicBezTo>
                    <a:cubicBezTo>
                      <a:pt x="8413" y="6742"/>
                      <a:pt x="8615" y="7343"/>
                      <a:pt x="8773" y="8503"/>
                    </a:cubicBezTo>
                    <a:cubicBezTo>
                      <a:pt x="8924" y="9662"/>
                      <a:pt x="9003" y="11380"/>
                      <a:pt x="9003" y="13527"/>
                    </a:cubicBezTo>
                    <a:lnTo>
                      <a:pt x="9003" y="15416"/>
                    </a:lnTo>
                    <a:close/>
                    <a:moveTo>
                      <a:pt x="8413" y="12453"/>
                    </a:moveTo>
                    <a:cubicBezTo>
                      <a:pt x="8413" y="12110"/>
                      <a:pt x="8407" y="11809"/>
                      <a:pt x="8396" y="11466"/>
                    </a:cubicBezTo>
                    <a:cubicBezTo>
                      <a:pt x="8385" y="11165"/>
                      <a:pt x="8368" y="10864"/>
                      <a:pt x="8346" y="10607"/>
                    </a:cubicBezTo>
                    <a:cubicBezTo>
                      <a:pt x="8323" y="10349"/>
                      <a:pt x="8295" y="10177"/>
                      <a:pt x="8261" y="10006"/>
                    </a:cubicBezTo>
                    <a:cubicBezTo>
                      <a:pt x="8228" y="9834"/>
                      <a:pt x="8183" y="9791"/>
                      <a:pt x="8138" y="9791"/>
                    </a:cubicBezTo>
                    <a:cubicBezTo>
                      <a:pt x="8048" y="9791"/>
                      <a:pt x="7975" y="10049"/>
                      <a:pt x="7913" y="10521"/>
                    </a:cubicBezTo>
                    <a:cubicBezTo>
                      <a:pt x="7851" y="10993"/>
                      <a:pt x="7818" y="11637"/>
                      <a:pt x="7807" y="12496"/>
                    </a:cubicBezTo>
                    <a:lnTo>
                      <a:pt x="8413" y="12453"/>
                    </a:lnTo>
                    <a:close/>
                    <a:moveTo>
                      <a:pt x="9913" y="21256"/>
                    </a:moveTo>
                    <a:lnTo>
                      <a:pt x="9340" y="21256"/>
                    </a:lnTo>
                    <a:lnTo>
                      <a:pt x="9340" y="7085"/>
                    </a:lnTo>
                    <a:lnTo>
                      <a:pt x="9783" y="7085"/>
                    </a:lnTo>
                    <a:lnTo>
                      <a:pt x="9851" y="8846"/>
                    </a:lnTo>
                    <a:cubicBezTo>
                      <a:pt x="9935" y="8202"/>
                      <a:pt x="10025" y="7687"/>
                      <a:pt x="10126" y="7300"/>
                    </a:cubicBezTo>
                    <a:cubicBezTo>
                      <a:pt x="10227" y="6914"/>
                      <a:pt x="10339" y="6742"/>
                      <a:pt x="10463" y="6742"/>
                    </a:cubicBezTo>
                    <a:cubicBezTo>
                      <a:pt x="10671" y="6742"/>
                      <a:pt x="10828" y="7171"/>
                      <a:pt x="10940" y="8030"/>
                    </a:cubicBezTo>
                    <a:cubicBezTo>
                      <a:pt x="11053" y="8889"/>
                      <a:pt x="11109" y="10177"/>
                      <a:pt x="11109" y="11852"/>
                    </a:cubicBezTo>
                    <a:lnTo>
                      <a:pt x="11109" y="21214"/>
                    </a:lnTo>
                    <a:lnTo>
                      <a:pt x="10536" y="21214"/>
                    </a:lnTo>
                    <a:lnTo>
                      <a:pt x="10536" y="12281"/>
                    </a:lnTo>
                    <a:cubicBezTo>
                      <a:pt x="10536" y="11594"/>
                      <a:pt x="10514" y="11036"/>
                      <a:pt x="10474" y="10650"/>
                    </a:cubicBezTo>
                    <a:cubicBezTo>
                      <a:pt x="10429" y="10263"/>
                      <a:pt x="10368" y="10048"/>
                      <a:pt x="10289" y="10048"/>
                    </a:cubicBezTo>
                    <a:cubicBezTo>
                      <a:pt x="10227" y="10048"/>
                      <a:pt x="10160" y="10177"/>
                      <a:pt x="10092" y="10478"/>
                    </a:cubicBezTo>
                    <a:cubicBezTo>
                      <a:pt x="10025" y="10736"/>
                      <a:pt x="9963" y="11122"/>
                      <a:pt x="9913" y="11551"/>
                    </a:cubicBezTo>
                    <a:lnTo>
                      <a:pt x="9913" y="21256"/>
                    </a:lnTo>
                    <a:close/>
                    <a:moveTo>
                      <a:pt x="12687" y="10220"/>
                    </a:moveTo>
                    <a:lnTo>
                      <a:pt x="12215" y="10220"/>
                    </a:lnTo>
                    <a:lnTo>
                      <a:pt x="12215" y="16189"/>
                    </a:lnTo>
                    <a:cubicBezTo>
                      <a:pt x="12215" y="16833"/>
                      <a:pt x="12232" y="17306"/>
                      <a:pt x="12271" y="17563"/>
                    </a:cubicBezTo>
                    <a:cubicBezTo>
                      <a:pt x="12311" y="17821"/>
                      <a:pt x="12361" y="17950"/>
                      <a:pt x="12429" y="17950"/>
                    </a:cubicBezTo>
                    <a:cubicBezTo>
                      <a:pt x="12479" y="17950"/>
                      <a:pt x="12530" y="17907"/>
                      <a:pt x="12580" y="17821"/>
                    </a:cubicBezTo>
                    <a:cubicBezTo>
                      <a:pt x="12631" y="17735"/>
                      <a:pt x="12670" y="17649"/>
                      <a:pt x="12698" y="17478"/>
                    </a:cubicBezTo>
                    <a:lnTo>
                      <a:pt x="12783" y="20441"/>
                    </a:lnTo>
                    <a:cubicBezTo>
                      <a:pt x="12738" y="20612"/>
                      <a:pt x="12670" y="20784"/>
                      <a:pt x="12586" y="20956"/>
                    </a:cubicBezTo>
                    <a:cubicBezTo>
                      <a:pt x="12496" y="21128"/>
                      <a:pt x="12401" y="21213"/>
                      <a:pt x="12305" y="21213"/>
                    </a:cubicBezTo>
                    <a:cubicBezTo>
                      <a:pt x="12064" y="21213"/>
                      <a:pt x="11895" y="20870"/>
                      <a:pt x="11800" y="20140"/>
                    </a:cubicBezTo>
                    <a:cubicBezTo>
                      <a:pt x="11699" y="19453"/>
                      <a:pt x="11654" y="18379"/>
                      <a:pt x="11654" y="16919"/>
                    </a:cubicBezTo>
                    <a:lnTo>
                      <a:pt x="11654" y="10220"/>
                    </a:lnTo>
                    <a:lnTo>
                      <a:pt x="11362" y="10220"/>
                    </a:lnTo>
                    <a:lnTo>
                      <a:pt x="11362" y="7085"/>
                    </a:lnTo>
                    <a:lnTo>
                      <a:pt x="11654" y="7085"/>
                    </a:lnTo>
                    <a:lnTo>
                      <a:pt x="11654" y="2791"/>
                    </a:lnTo>
                    <a:lnTo>
                      <a:pt x="12221" y="2791"/>
                    </a:lnTo>
                    <a:lnTo>
                      <a:pt x="12221" y="7085"/>
                    </a:lnTo>
                    <a:lnTo>
                      <a:pt x="12693" y="7085"/>
                    </a:lnTo>
                    <a:lnTo>
                      <a:pt x="12693" y="10220"/>
                    </a:lnTo>
                    <a:close/>
                    <a:moveTo>
                      <a:pt x="13069" y="8331"/>
                    </a:moveTo>
                    <a:cubicBezTo>
                      <a:pt x="13176" y="7858"/>
                      <a:pt x="13294" y="7472"/>
                      <a:pt x="13428" y="7214"/>
                    </a:cubicBezTo>
                    <a:cubicBezTo>
                      <a:pt x="13563" y="6914"/>
                      <a:pt x="13698" y="6785"/>
                      <a:pt x="13833" y="6785"/>
                    </a:cubicBezTo>
                    <a:cubicBezTo>
                      <a:pt x="14063" y="6785"/>
                      <a:pt x="14243" y="7214"/>
                      <a:pt x="14383" y="8073"/>
                    </a:cubicBezTo>
                    <a:cubicBezTo>
                      <a:pt x="14524" y="8932"/>
                      <a:pt x="14591" y="10263"/>
                      <a:pt x="14591" y="12110"/>
                    </a:cubicBezTo>
                    <a:lnTo>
                      <a:pt x="14591" y="21299"/>
                    </a:lnTo>
                    <a:lnTo>
                      <a:pt x="14153" y="21299"/>
                    </a:lnTo>
                    <a:lnTo>
                      <a:pt x="14102" y="19882"/>
                    </a:lnTo>
                    <a:lnTo>
                      <a:pt x="14085" y="19882"/>
                    </a:lnTo>
                    <a:cubicBezTo>
                      <a:pt x="14035" y="20398"/>
                      <a:pt x="13962" y="20827"/>
                      <a:pt x="13872" y="21128"/>
                    </a:cubicBezTo>
                    <a:cubicBezTo>
                      <a:pt x="13782" y="21471"/>
                      <a:pt x="13676" y="21600"/>
                      <a:pt x="13552" y="21600"/>
                    </a:cubicBezTo>
                    <a:cubicBezTo>
                      <a:pt x="13445" y="21600"/>
                      <a:pt x="13355" y="21471"/>
                      <a:pt x="13277" y="21256"/>
                    </a:cubicBezTo>
                    <a:cubicBezTo>
                      <a:pt x="13198" y="21042"/>
                      <a:pt x="13131" y="20698"/>
                      <a:pt x="13080" y="20312"/>
                    </a:cubicBezTo>
                    <a:cubicBezTo>
                      <a:pt x="13030" y="19925"/>
                      <a:pt x="12990" y="19453"/>
                      <a:pt x="12962" y="18895"/>
                    </a:cubicBezTo>
                    <a:cubicBezTo>
                      <a:pt x="12934" y="18336"/>
                      <a:pt x="12923" y="17778"/>
                      <a:pt x="12923" y="17177"/>
                    </a:cubicBezTo>
                    <a:cubicBezTo>
                      <a:pt x="12923" y="16361"/>
                      <a:pt x="12945" y="15631"/>
                      <a:pt x="12996" y="15073"/>
                    </a:cubicBezTo>
                    <a:cubicBezTo>
                      <a:pt x="13041" y="14472"/>
                      <a:pt x="13108" y="13999"/>
                      <a:pt x="13187" y="13613"/>
                    </a:cubicBezTo>
                    <a:cubicBezTo>
                      <a:pt x="13266" y="13226"/>
                      <a:pt x="13361" y="12969"/>
                      <a:pt x="13473" y="12797"/>
                    </a:cubicBezTo>
                    <a:cubicBezTo>
                      <a:pt x="13580" y="12625"/>
                      <a:pt x="13698" y="12539"/>
                      <a:pt x="13822" y="12539"/>
                    </a:cubicBezTo>
                    <a:lnTo>
                      <a:pt x="14012" y="12539"/>
                    </a:lnTo>
                    <a:lnTo>
                      <a:pt x="14012" y="11766"/>
                    </a:lnTo>
                    <a:cubicBezTo>
                      <a:pt x="14012" y="11251"/>
                      <a:pt x="13990" y="10821"/>
                      <a:pt x="13939" y="10564"/>
                    </a:cubicBezTo>
                    <a:cubicBezTo>
                      <a:pt x="13889" y="10263"/>
                      <a:pt x="13822" y="10134"/>
                      <a:pt x="13732" y="10134"/>
                    </a:cubicBezTo>
                    <a:cubicBezTo>
                      <a:pt x="13653" y="10134"/>
                      <a:pt x="13580" y="10220"/>
                      <a:pt x="13501" y="10392"/>
                    </a:cubicBezTo>
                    <a:cubicBezTo>
                      <a:pt x="13428" y="10564"/>
                      <a:pt x="13344" y="10864"/>
                      <a:pt x="13254" y="11251"/>
                    </a:cubicBezTo>
                    <a:lnTo>
                      <a:pt x="13069" y="8331"/>
                    </a:lnTo>
                    <a:close/>
                    <a:moveTo>
                      <a:pt x="14024" y="15116"/>
                    </a:moveTo>
                    <a:lnTo>
                      <a:pt x="13895" y="15159"/>
                    </a:lnTo>
                    <a:cubicBezTo>
                      <a:pt x="13822" y="15159"/>
                      <a:pt x="13760" y="15245"/>
                      <a:pt x="13715" y="15330"/>
                    </a:cubicBezTo>
                    <a:cubicBezTo>
                      <a:pt x="13664" y="15416"/>
                      <a:pt x="13625" y="15545"/>
                      <a:pt x="13597" y="15717"/>
                    </a:cubicBezTo>
                    <a:cubicBezTo>
                      <a:pt x="13569" y="15846"/>
                      <a:pt x="13546" y="16060"/>
                      <a:pt x="13535" y="16232"/>
                    </a:cubicBezTo>
                    <a:cubicBezTo>
                      <a:pt x="13524" y="16447"/>
                      <a:pt x="13518" y="16662"/>
                      <a:pt x="13518" y="16876"/>
                    </a:cubicBezTo>
                    <a:cubicBezTo>
                      <a:pt x="13518" y="17478"/>
                      <a:pt x="13541" y="17907"/>
                      <a:pt x="13591" y="18122"/>
                    </a:cubicBezTo>
                    <a:cubicBezTo>
                      <a:pt x="13636" y="18336"/>
                      <a:pt x="13692" y="18465"/>
                      <a:pt x="13754" y="18465"/>
                    </a:cubicBezTo>
                    <a:cubicBezTo>
                      <a:pt x="13816" y="18465"/>
                      <a:pt x="13872" y="18336"/>
                      <a:pt x="13923" y="18036"/>
                    </a:cubicBezTo>
                    <a:cubicBezTo>
                      <a:pt x="13973" y="17778"/>
                      <a:pt x="14007" y="17478"/>
                      <a:pt x="14029" y="17134"/>
                    </a:cubicBezTo>
                    <a:lnTo>
                      <a:pt x="14029" y="15116"/>
                    </a:lnTo>
                    <a:close/>
                    <a:moveTo>
                      <a:pt x="16192" y="10220"/>
                    </a:moveTo>
                    <a:lnTo>
                      <a:pt x="15720" y="10220"/>
                    </a:lnTo>
                    <a:lnTo>
                      <a:pt x="15720" y="16189"/>
                    </a:lnTo>
                    <a:cubicBezTo>
                      <a:pt x="15720" y="16833"/>
                      <a:pt x="15737" y="17306"/>
                      <a:pt x="15776" y="17563"/>
                    </a:cubicBezTo>
                    <a:cubicBezTo>
                      <a:pt x="15815" y="17821"/>
                      <a:pt x="15866" y="17950"/>
                      <a:pt x="15933" y="17950"/>
                    </a:cubicBezTo>
                    <a:cubicBezTo>
                      <a:pt x="15984" y="17950"/>
                      <a:pt x="16034" y="17907"/>
                      <a:pt x="16085" y="17821"/>
                    </a:cubicBezTo>
                    <a:cubicBezTo>
                      <a:pt x="16135" y="17735"/>
                      <a:pt x="16175" y="17649"/>
                      <a:pt x="16203" y="17478"/>
                    </a:cubicBezTo>
                    <a:lnTo>
                      <a:pt x="16287" y="20441"/>
                    </a:lnTo>
                    <a:cubicBezTo>
                      <a:pt x="16242" y="20612"/>
                      <a:pt x="16175" y="20784"/>
                      <a:pt x="16090" y="20956"/>
                    </a:cubicBezTo>
                    <a:cubicBezTo>
                      <a:pt x="16001" y="21128"/>
                      <a:pt x="15905" y="21213"/>
                      <a:pt x="15810" y="21213"/>
                    </a:cubicBezTo>
                    <a:cubicBezTo>
                      <a:pt x="15568" y="21213"/>
                      <a:pt x="15400" y="20870"/>
                      <a:pt x="15304" y="20140"/>
                    </a:cubicBezTo>
                    <a:cubicBezTo>
                      <a:pt x="15203" y="19453"/>
                      <a:pt x="15158" y="18379"/>
                      <a:pt x="15158" y="16919"/>
                    </a:cubicBezTo>
                    <a:lnTo>
                      <a:pt x="15158" y="10220"/>
                    </a:lnTo>
                    <a:lnTo>
                      <a:pt x="14866" y="10220"/>
                    </a:lnTo>
                    <a:lnTo>
                      <a:pt x="14866" y="7085"/>
                    </a:lnTo>
                    <a:lnTo>
                      <a:pt x="15158" y="7085"/>
                    </a:lnTo>
                    <a:lnTo>
                      <a:pt x="15158" y="2791"/>
                    </a:lnTo>
                    <a:lnTo>
                      <a:pt x="15725" y="2791"/>
                    </a:lnTo>
                    <a:lnTo>
                      <a:pt x="15725" y="7085"/>
                    </a:lnTo>
                    <a:lnTo>
                      <a:pt x="16197" y="7085"/>
                    </a:lnTo>
                    <a:lnTo>
                      <a:pt x="16197" y="10220"/>
                    </a:lnTo>
                    <a:close/>
                    <a:moveTo>
                      <a:pt x="16871" y="4294"/>
                    </a:moveTo>
                    <a:cubicBezTo>
                      <a:pt x="16776" y="4294"/>
                      <a:pt x="16697" y="4080"/>
                      <a:pt x="16646" y="3650"/>
                    </a:cubicBezTo>
                    <a:cubicBezTo>
                      <a:pt x="16596" y="3221"/>
                      <a:pt x="16568" y="2705"/>
                      <a:pt x="16568" y="2147"/>
                    </a:cubicBezTo>
                    <a:cubicBezTo>
                      <a:pt x="16568" y="1546"/>
                      <a:pt x="16596" y="1031"/>
                      <a:pt x="16646" y="644"/>
                    </a:cubicBezTo>
                    <a:cubicBezTo>
                      <a:pt x="16697" y="215"/>
                      <a:pt x="16776" y="0"/>
                      <a:pt x="16866" y="0"/>
                    </a:cubicBezTo>
                    <a:cubicBezTo>
                      <a:pt x="16961" y="0"/>
                      <a:pt x="17034" y="215"/>
                      <a:pt x="17085" y="601"/>
                    </a:cubicBezTo>
                    <a:cubicBezTo>
                      <a:pt x="17135" y="1031"/>
                      <a:pt x="17163" y="1546"/>
                      <a:pt x="17163" y="2147"/>
                    </a:cubicBezTo>
                    <a:cubicBezTo>
                      <a:pt x="17163" y="2748"/>
                      <a:pt x="17135" y="3264"/>
                      <a:pt x="17085" y="3693"/>
                    </a:cubicBezTo>
                    <a:cubicBezTo>
                      <a:pt x="17045" y="4122"/>
                      <a:pt x="16972" y="4294"/>
                      <a:pt x="16871" y="4294"/>
                    </a:cubicBezTo>
                    <a:close/>
                    <a:moveTo>
                      <a:pt x="16585" y="21256"/>
                    </a:moveTo>
                    <a:lnTo>
                      <a:pt x="16585" y="7085"/>
                    </a:lnTo>
                    <a:lnTo>
                      <a:pt x="17158" y="7085"/>
                    </a:lnTo>
                    <a:lnTo>
                      <a:pt x="17158" y="21256"/>
                    </a:lnTo>
                    <a:lnTo>
                      <a:pt x="16585" y="21256"/>
                    </a:lnTo>
                    <a:close/>
                    <a:moveTo>
                      <a:pt x="19477" y="14085"/>
                    </a:moveTo>
                    <a:cubicBezTo>
                      <a:pt x="19477" y="15245"/>
                      <a:pt x="19455" y="16275"/>
                      <a:pt x="19404" y="17220"/>
                    </a:cubicBezTo>
                    <a:cubicBezTo>
                      <a:pt x="19354" y="18165"/>
                      <a:pt x="19286" y="18938"/>
                      <a:pt x="19196" y="19582"/>
                    </a:cubicBezTo>
                    <a:cubicBezTo>
                      <a:pt x="19106" y="20226"/>
                      <a:pt x="19005" y="20741"/>
                      <a:pt x="18887" y="21085"/>
                    </a:cubicBezTo>
                    <a:cubicBezTo>
                      <a:pt x="18769" y="21428"/>
                      <a:pt x="18640" y="21600"/>
                      <a:pt x="18505" y="21600"/>
                    </a:cubicBezTo>
                    <a:cubicBezTo>
                      <a:pt x="18371" y="21600"/>
                      <a:pt x="18241" y="21428"/>
                      <a:pt x="18124" y="21128"/>
                    </a:cubicBezTo>
                    <a:cubicBezTo>
                      <a:pt x="18006" y="20784"/>
                      <a:pt x="17905" y="20355"/>
                      <a:pt x="17820" y="19711"/>
                    </a:cubicBezTo>
                    <a:cubicBezTo>
                      <a:pt x="17736" y="19109"/>
                      <a:pt x="17669" y="18336"/>
                      <a:pt x="17618" y="17435"/>
                    </a:cubicBezTo>
                    <a:cubicBezTo>
                      <a:pt x="17568" y="16533"/>
                      <a:pt x="17545" y="15502"/>
                      <a:pt x="17545" y="14386"/>
                    </a:cubicBezTo>
                    <a:cubicBezTo>
                      <a:pt x="17545" y="13183"/>
                      <a:pt x="17568" y="12110"/>
                      <a:pt x="17618" y="11165"/>
                    </a:cubicBezTo>
                    <a:cubicBezTo>
                      <a:pt x="17669" y="10220"/>
                      <a:pt x="17736" y="9404"/>
                      <a:pt x="17826" y="8760"/>
                    </a:cubicBezTo>
                    <a:cubicBezTo>
                      <a:pt x="17916" y="8116"/>
                      <a:pt x="18017" y="7601"/>
                      <a:pt x="18135" y="7257"/>
                    </a:cubicBezTo>
                    <a:cubicBezTo>
                      <a:pt x="18253" y="6914"/>
                      <a:pt x="18382" y="6742"/>
                      <a:pt x="18517" y="6742"/>
                    </a:cubicBezTo>
                    <a:cubicBezTo>
                      <a:pt x="18651" y="6742"/>
                      <a:pt x="18781" y="6914"/>
                      <a:pt x="18899" y="7214"/>
                    </a:cubicBezTo>
                    <a:cubicBezTo>
                      <a:pt x="19017" y="7515"/>
                      <a:pt x="19118" y="7987"/>
                      <a:pt x="19202" y="8631"/>
                    </a:cubicBezTo>
                    <a:cubicBezTo>
                      <a:pt x="19286" y="9233"/>
                      <a:pt x="19354" y="10006"/>
                      <a:pt x="19404" y="10907"/>
                    </a:cubicBezTo>
                    <a:cubicBezTo>
                      <a:pt x="19455" y="11809"/>
                      <a:pt x="19477" y="12883"/>
                      <a:pt x="19477" y="14085"/>
                    </a:cubicBezTo>
                    <a:close/>
                    <a:moveTo>
                      <a:pt x="18893" y="14214"/>
                    </a:moveTo>
                    <a:cubicBezTo>
                      <a:pt x="18893" y="13441"/>
                      <a:pt x="18882" y="12797"/>
                      <a:pt x="18865" y="12239"/>
                    </a:cubicBezTo>
                    <a:cubicBezTo>
                      <a:pt x="18842" y="11680"/>
                      <a:pt x="18814" y="11251"/>
                      <a:pt x="18781" y="10907"/>
                    </a:cubicBezTo>
                    <a:cubicBezTo>
                      <a:pt x="18747" y="10564"/>
                      <a:pt x="18702" y="10306"/>
                      <a:pt x="18657" y="10134"/>
                    </a:cubicBezTo>
                    <a:cubicBezTo>
                      <a:pt x="18612" y="9963"/>
                      <a:pt x="18562" y="9920"/>
                      <a:pt x="18517" y="9920"/>
                    </a:cubicBezTo>
                    <a:cubicBezTo>
                      <a:pt x="18466" y="9920"/>
                      <a:pt x="18421" y="10006"/>
                      <a:pt x="18376" y="10134"/>
                    </a:cubicBezTo>
                    <a:cubicBezTo>
                      <a:pt x="18331" y="10263"/>
                      <a:pt x="18292" y="10521"/>
                      <a:pt x="18258" y="10821"/>
                    </a:cubicBezTo>
                    <a:cubicBezTo>
                      <a:pt x="18225" y="11165"/>
                      <a:pt x="18197" y="11594"/>
                      <a:pt x="18174" y="12153"/>
                    </a:cubicBezTo>
                    <a:cubicBezTo>
                      <a:pt x="18152" y="12711"/>
                      <a:pt x="18146" y="13355"/>
                      <a:pt x="18146" y="14214"/>
                    </a:cubicBezTo>
                    <a:cubicBezTo>
                      <a:pt x="18146" y="15631"/>
                      <a:pt x="18185" y="16705"/>
                      <a:pt x="18264" y="17349"/>
                    </a:cubicBezTo>
                    <a:cubicBezTo>
                      <a:pt x="18343" y="18036"/>
                      <a:pt x="18432" y="18336"/>
                      <a:pt x="18528" y="18336"/>
                    </a:cubicBezTo>
                    <a:cubicBezTo>
                      <a:pt x="18578" y="18336"/>
                      <a:pt x="18623" y="18250"/>
                      <a:pt x="18668" y="18122"/>
                    </a:cubicBezTo>
                    <a:cubicBezTo>
                      <a:pt x="18713" y="17993"/>
                      <a:pt x="18753" y="17735"/>
                      <a:pt x="18786" y="17435"/>
                    </a:cubicBezTo>
                    <a:cubicBezTo>
                      <a:pt x="18820" y="17091"/>
                      <a:pt x="18848" y="16662"/>
                      <a:pt x="18871" y="16146"/>
                    </a:cubicBezTo>
                    <a:cubicBezTo>
                      <a:pt x="18882" y="15631"/>
                      <a:pt x="18893" y="14987"/>
                      <a:pt x="18893" y="14214"/>
                    </a:cubicBezTo>
                    <a:close/>
                    <a:moveTo>
                      <a:pt x="20404" y="21256"/>
                    </a:moveTo>
                    <a:lnTo>
                      <a:pt x="19831" y="21256"/>
                    </a:lnTo>
                    <a:lnTo>
                      <a:pt x="19831" y="7085"/>
                    </a:lnTo>
                    <a:lnTo>
                      <a:pt x="20275" y="7085"/>
                    </a:lnTo>
                    <a:lnTo>
                      <a:pt x="20342" y="8846"/>
                    </a:lnTo>
                    <a:cubicBezTo>
                      <a:pt x="20426" y="8202"/>
                      <a:pt x="20516" y="7687"/>
                      <a:pt x="20617" y="7300"/>
                    </a:cubicBezTo>
                    <a:cubicBezTo>
                      <a:pt x="20718" y="6914"/>
                      <a:pt x="20831" y="6742"/>
                      <a:pt x="20954" y="6742"/>
                    </a:cubicBezTo>
                    <a:cubicBezTo>
                      <a:pt x="21162" y="6742"/>
                      <a:pt x="21319" y="7171"/>
                      <a:pt x="21432" y="8030"/>
                    </a:cubicBezTo>
                    <a:cubicBezTo>
                      <a:pt x="21544" y="8889"/>
                      <a:pt x="21600" y="10177"/>
                      <a:pt x="21600" y="11852"/>
                    </a:cubicBezTo>
                    <a:lnTo>
                      <a:pt x="21600" y="21214"/>
                    </a:lnTo>
                    <a:lnTo>
                      <a:pt x="21027" y="21214"/>
                    </a:lnTo>
                    <a:lnTo>
                      <a:pt x="21027" y="12281"/>
                    </a:lnTo>
                    <a:cubicBezTo>
                      <a:pt x="21027" y="11594"/>
                      <a:pt x="21005" y="11036"/>
                      <a:pt x="20965" y="10650"/>
                    </a:cubicBezTo>
                    <a:cubicBezTo>
                      <a:pt x="20920" y="10263"/>
                      <a:pt x="20859" y="10048"/>
                      <a:pt x="20780" y="10048"/>
                    </a:cubicBezTo>
                    <a:cubicBezTo>
                      <a:pt x="20718" y="10048"/>
                      <a:pt x="20651" y="10177"/>
                      <a:pt x="20583" y="10478"/>
                    </a:cubicBezTo>
                    <a:cubicBezTo>
                      <a:pt x="20516" y="10736"/>
                      <a:pt x="20454" y="11122"/>
                      <a:pt x="20404" y="11551"/>
                    </a:cubicBezTo>
                    <a:lnTo>
                      <a:pt x="20404" y="21256"/>
                    </a:lnTo>
                    <a:close/>
                  </a:path>
                </a:pathLst>
              </a:custGeom>
              <a:solidFill>
                <a:srgbClr val="00203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" name="Shape">
                <a:extLst>
                  <a:ext uri="{FF2B5EF4-FFF2-40B4-BE49-F238E27FC236}">
                    <a16:creationId xmlns:a16="http://schemas.microsoft.com/office/drawing/2014/main" id="{D0A3A20A-4E8F-CA45-5B48-BA435D5E25B1}"/>
                  </a:ext>
                </a:extLst>
              </p:cNvPr>
              <p:cNvSpPr/>
              <p:nvPr userDrawn="1"/>
            </p:nvSpPr>
            <p:spPr>
              <a:xfrm>
                <a:off x="5032172" y="1021854"/>
                <a:ext cx="1051185" cy="5495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954" y="0"/>
                    </a:moveTo>
                    <a:cubicBezTo>
                      <a:pt x="13287" y="0"/>
                      <a:pt x="11002" y="3514"/>
                      <a:pt x="10441" y="8443"/>
                    </a:cubicBezTo>
                    <a:cubicBezTo>
                      <a:pt x="9052" y="8229"/>
                      <a:pt x="6050" y="7757"/>
                      <a:pt x="5198" y="7671"/>
                    </a:cubicBezTo>
                    <a:cubicBezTo>
                      <a:pt x="5154" y="7671"/>
                      <a:pt x="5109" y="7671"/>
                      <a:pt x="5041" y="7671"/>
                    </a:cubicBezTo>
                    <a:cubicBezTo>
                      <a:pt x="4638" y="7671"/>
                      <a:pt x="4280" y="7886"/>
                      <a:pt x="4033" y="8357"/>
                    </a:cubicBezTo>
                    <a:cubicBezTo>
                      <a:pt x="3563" y="9214"/>
                      <a:pt x="3563" y="10457"/>
                      <a:pt x="3563" y="10843"/>
                    </a:cubicBezTo>
                    <a:cubicBezTo>
                      <a:pt x="3563" y="11271"/>
                      <a:pt x="3563" y="12514"/>
                      <a:pt x="4033" y="13329"/>
                    </a:cubicBezTo>
                    <a:cubicBezTo>
                      <a:pt x="4280" y="13800"/>
                      <a:pt x="4638" y="14014"/>
                      <a:pt x="5041" y="14014"/>
                    </a:cubicBezTo>
                    <a:cubicBezTo>
                      <a:pt x="5086" y="14014"/>
                      <a:pt x="5131" y="14014"/>
                      <a:pt x="5198" y="14014"/>
                    </a:cubicBezTo>
                    <a:cubicBezTo>
                      <a:pt x="5803" y="13929"/>
                      <a:pt x="7417" y="13714"/>
                      <a:pt x="8313" y="13543"/>
                    </a:cubicBezTo>
                    <a:lnTo>
                      <a:pt x="9657" y="13329"/>
                    </a:lnTo>
                    <a:cubicBezTo>
                      <a:pt x="9971" y="13286"/>
                      <a:pt x="10262" y="13243"/>
                      <a:pt x="10464" y="13200"/>
                    </a:cubicBezTo>
                    <a:cubicBezTo>
                      <a:pt x="11046" y="18043"/>
                      <a:pt x="13332" y="21557"/>
                      <a:pt x="15954" y="21557"/>
                    </a:cubicBezTo>
                    <a:cubicBezTo>
                      <a:pt x="19068" y="21557"/>
                      <a:pt x="21600" y="16714"/>
                      <a:pt x="21600" y="10757"/>
                    </a:cubicBezTo>
                    <a:cubicBezTo>
                      <a:pt x="21600" y="4843"/>
                      <a:pt x="19068" y="0"/>
                      <a:pt x="15954" y="0"/>
                    </a:cubicBezTo>
                    <a:close/>
                    <a:moveTo>
                      <a:pt x="15954" y="17229"/>
                    </a:moveTo>
                    <a:cubicBezTo>
                      <a:pt x="14094" y="17229"/>
                      <a:pt x="12593" y="14357"/>
                      <a:pt x="12593" y="10800"/>
                    </a:cubicBezTo>
                    <a:cubicBezTo>
                      <a:pt x="12593" y="7243"/>
                      <a:pt x="14094" y="4371"/>
                      <a:pt x="15954" y="4371"/>
                    </a:cubicBezTo>
                    <a:cubicBezTo>
                      <a:pt x="17813" y="4371"/>
                      <a:pt x="19315" y="7243"/>
                      <a:pt x="19315" y="10800"/>
                    </a:cubicBezTo>
                    <a:cubicBezTo>
                      <a:pt x="19315" y="14357"/>
                      <a:pt x="17813" y="17229"/>
                      <a:pt x="15954" y="17229"/>
                    </a:cubicBezTo>
                    <a:close/>
                    <a:moveTo>
                      <a:pt x="9007" y="15514"/>
                    </a:moveTo>
                    <a:lnTo>
                      <a:pt x="9007" y="20014"/>
                    </a:lnTo>
                    <a:cubicBezTo>
                      <a:pt x="8627" y="20443"/>
                      <a:pt x="8134" y="20786"/>
                      <a:pt x="7506" y="21129"/>
                    </a:cubicBezTo>
                    <a:cubicBezTo>
                      <a:pt x="6879" y="21429"/>
                      <a:pt x="6207" y="21600"/>
                      <a:pt x="5467" y="21600"/>
                    </a:cubicBezTo>
                    <a:cubicBezTo>
                      <a:pt x="4324" y="21600"/>
                      <a:pt x="3339" y="21171"/>
                      <a:pt x="2532" y="20271"/>
                    </a:cubicBezTo>
                    <a:cubicBezTo>
                      <a:pt x="1725" y="19371"/>
                      <a:pt x="1098" y="18129"/>
                      <a:pt x="650" y="16500"/>
                    </a:cubicBezTo>
                    <a:cubicBezTo>
                      <a:pt x="224" y="14871"/>
                      <a:pt x="0" y="12986"/>
                      <a:pt x="0" y="10800"/>
                    </a:cubicBezTo>
                    <a:cubicBezTo>
                      <a:pt x="0" y="8657"/>
                      <a:pt x="246" y="6729"/>
                      <a:pt x="717" y="5143"/>
                    </a:cubicBezTo>
                    <a:cubicBezTo>
                      <a:pt x="1210" y="3514"/>
                      <a:pt x="1860" y="2271"/>
                      <a:pt x="2711" y="1371"/>
                    </a:cubicBezTo>
                    <a:cubicBezTo>
                      <a:pt x="3563" y="471"/>
                      <a:pt x="4549" y="43"/>
                      <a:pt x="5646" y="43"/>
                    </a:cubicBezTo>
                    <a:cubicBezTo>
                      <a:pt x="6229" y="43"/>
                      <a:pt x="6767" y="171"/>
                      <a:pt x="7282" y="386"/>
                    </a:cubicBezTo>
                    <a:cubicBezTo>
                      <a:pt x="7798" y="600"/>
                      <a:pt x="8246" y="900"/>
                      <a:pt x="8627" y="1243"/>
                    </a:cubicBezTo>
                    <a:lnTo>
                      <a:pt x="8402" y="4843"/>
                    </a:lnTo>
                    <a:cubicBezTo>
                      <a:pt x="8022" y="4500"/>
                      <a:pt x="7596" y="4200"/>
                      <a:pt x="7125" y="3986"/>
                    </a:cubicBezTo>
                    <a:cubicBezTo>
                      <a:pt x="6655" y="3771"/>
                      <a:pt x="6162" y="3643"/>
                      <a:pt x="5624" y="3643"/>
                    </a:cubicBezTo>
                    <a:cubicBezTo>
                      <a:pt x="4817" y="3643"/>
                      <a:pt x="4168" y="3943"/>
                      <a:pt x="3630" y="4586"/>
                    </a:cubicBezTo>
                    <a:cubicBezTo>
                      <a:pt x="3115" y="5186"/>
                      <a:pt x="2734" y="6043"/>
                      <a:pt x="2487" y="7114"/>
                    </a:cubicBezTo>
                    <a:cubicBezTo>
                      <a:pt x="2241" y="8186"/>
                      <a:pt x="2106" y="9386"/>
                      <a:pt x="2106" y="10714"/>
                    </a:cubicBezTo>
                    <a:cubicBezTo>
                      <a:pt x="2106" y="12129"/>
                      <a:pt x="2241" y="13371"/>
                      <a:pt x="2487" y="14443"/>
                    </a:cubicBezTo>
                    <a:cubicBezTo>
                      <a:pt x="2734" y="15514"/>
                      <a:pt x="3115" y="16371"/>
                      <a:pt x="3607" y="17014"/>
                    </a:cubicBezTo>
                    <a:cubicBezTo>
                      <a:pt x="4100" y="17614"/>
                      <a:pt x="4728" y="17957"/>
                      <a:pt x="5490" y="17957"/>
                    </a:cubicBezTo>
                    <a:cubicBezTo>
                      <a:pt x="5714" y="17957"/>
                      <a:pt x="5960" y="17914"/>
                      <a:pt x="6207" y="17871"/>
                    </a:cubicBezTo>
                    <a:cubicBezTo>
                      <a:pt x="6453" y="17829"/>
                      <a:pt x="6722" y="17743"/>
                      <a:pt x="6968" y="17614"/>
                    </a:cubicBezTo>
                    <a:lnTo>
                      <a:pt x="6968" y="15814"/>
                    </a:lnTo>
                    <a:cubicBezTo>
                      <a:pt x="7439" y="15729"/>
                      <a:pt x="7887" y="15686"/>
                      <a:pt x="8246" y="15643"/>
                    </a:cubicBezTo>
                    <a:lnTo>
                      <a:pt x="9007" y="15514"/>
                    </a:lnTo>
                    <a:close/>
                  </a:path>
                </a:pathLst>
              </a:custGeom>
              <a:solidFill>
                <a:srgbClr val="008C58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</p:grp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FC41ED5-B21C-79B1-B0B6-DA33C7BED71B}"/>
              </a:ext>
            </a:extLst>
          </p:cNvPr>
          <p:cNvSpPr/>
          <p:nvPr userDrawn="1"/>
        </p:nvSpPr>
        <p:spPr>
          <a:xfrm>
            <a:off x="-12701" y="6959601"/>
            <a:ext cx="1603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0" dirty="0">
                <a:solidFill>
                  <a:srgbClr val="008C58"/>
                </a:solidFill>
                <a:effectLst/>
                <a:latin typeface="+mn-lt"/>
              </a:rPr>
              <a:t>© </a:t>
            </a:r>
            <a:r>
              <a:rPr lang="en-US" sz="1200" b="0" i="0" u="none" strike="noStrike" dirty="0">
                <a:solidFill>
                  <a:srgbClr val="008C58"/>
                </a:solidFill>
                <a:effectLst/>
                <a:latin typeface="+mn-lt"/>
                <a:hlinkClick r:id="rId10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200" dirty="0">
              <a:solidFill>
                <a:srgbClr val="008C58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151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3" r:id="rId7"/>
    <p:sldLayoutId id="2147483712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1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EF6F62F-163F-9C16-CF29-6C21244D7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4708" y="2253885"/>
            <a:ext cx="8448542" cy="1811792"/>
          </a:xfrm>
        </p:spPr>
        <p:txBody>
          <a:bodyPr/>
          <a:lstStyle/>
          <a:p>
            <a:r>
              <a:rPr lang="bg-BG" dirty="0"/>
              <a:t>Защита на дипломен проект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5BD2D922-F49A-8BE0-0353-A78F2213D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7222" y="5198190"/>
            <a:ext cx="8448543" cy="635112"/>
          </a:xfrm>
        </p:spPr>
        <p:txBody>
          <a:bodyPr>
            <a:normAutofit/>
          </a:bodyPr>
          <a:lstStyle/>
          <a:p>
            <a:r>
              <a:rPr lang="bg-BG" sz="1500" dirty="0"/>
              <a:t>Юлиян Велиславов Наумов</a:t>
            </a:r>
            <a:endParaRPr lang="en-US" sz="15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54CF5-7015-32AE-01A0-48629B87CF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151" y="4134304"/>
            <a:ext cx="2743200" cy="365125"/>
          </a:xfrm>
        </p:spPr>
        <p:txBody>
          <a:bodyPr/>
          <a:lstStyle/>
          <a:p>
            <a:r>
              <a:rPr lang="bg-BG" dirty="0"/>
              <a:t>Ръководител: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0FAB6-650D-ED7F-C178-964431DC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5771" y="4981242"/>
            <a:ext cx="4114800" cy="365125"/>
          </a:xfrm>
        </p:spPr>
        <p:txBody>
          <a:bodyPr/>
          <a:lstStyle/>
          <a:p>
            <a:r>
              <a:rPr lang="bg-BG" dirty="0"/>
              <a:t>Ученик: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8AD0E-B312-4244-EF19-6958F9BB0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1</a:t>
            </a:fld>
            <a:endParaRPr lang="en-US"/>
          </a:p>
        </p:txBody>
      </p:sp>
      <p:sp>
        <p:nvSpPr>
          <p:cNvPr id="2" name="Subtitle 8">
            <a:extLst>
              <a:ext uri="{FF2B5EF4-FFF2-40B4-BE49-F238E27FC236}">
                <a16:creationId xmlns:a16="http://schemas.microsoft.com/office/drawing/2014/main" id="{ABD20B0A-E4E3-99D4-6737-374D45BA2198}"/>
              </a:ext>
            </a:extLst>
          </p:cNvPr>
          <p:cNvSpPr txBox="1">
            <a:spLocks/>
          </p:cNvSpPr>
          <p:nvPr/>
        </p:nvSpPr>
        <p:spPr>
          <a:xfrm>
            <a:off x="-1627604" y="4357586"/>
            <a:ext cx="8448543" cy="635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500" dirty="0"/>
              <a:t>Милена Дамесова-Христова</a:t>
            </a:r>
            <a:endParaRPr lang="en-US" sz="1500" dirty="0"/>
          </a:p>
        </p:txBody>
      </p:sp>
      <p:pic>
        <p:nvPicPr>
          <p:cNvPr id="11" name="Picture 10" descr="A yellow and black symbol&#10;&#10;Description automatically generated">
            <a:extLst>
              <a:ext uri="{FF2B5EF4-FFF2-40B4-BE49-F238E27FC236}">
                <a16:creationId xmlns:a16="http://schemas.microsoft.com/office/drawing/2014/main" id="{017E24A8-A5A6-0421-BADB-936B33F7D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5305" y="136525"/>
            <a:ext cx="764932" cy="769486"/>
          </a:xfrm>
          <a:prstGeom prst="rect">
            <a:avLst/>
          </a:prstGeom>
        </p:spPr>
      </p:pic>
      <p:pic>
        <p:nvPicPr>
          <p:cNvPr id="12" name="Picture 11" descr="A blue and black logo&#10;&#10;Description automatically generated">
            <a:extLst>
              <a:ext uri="{FF2B5EF4-FFF2-40B4-BE49-F238E27FC236}">
                <a16:creationId xmlns:a16="http://schemas.microsoft.com/office/drawing/2014/main" id="{649F937F-903D-1394-259E-A303B5512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48" y="5997954"/>
            <a:ext cx="716792" cy="7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5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5A7E5-FFEF-8157-06F8-35BB551C4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0044" y="2563997"/>
            <a:ext cx="5106206" cy="1917246"/>
          </a:xfrm>
        </p:spPr>
        <p:txBody>
          <a:bodyPr>
            <a:normAutofit fontScale="90000"/>
          </a:bodyPr>
          <a:lstStyle/>
          <a:p>
            <a:r>
              <a:rPr lang="bg-BG" dirty="0"/>
              <a:t>Благодаря за отделеното време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C8105-4425-332D-CC81-4F198703B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10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46C56E-1ADC-5AEA-753D-88CF8C9023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4444" y="2830199"/>
            <a:ext cx="2053695" cy="228600"/>
          </a:xfrm>
        </p:spPr>
        <p:txBody>
          <a:bodyPr/>
          <a:lstStyle/>
          <a:p>
            <a:pPr algn="ctr"/>
            <a:r>
              <a:rPr lang="bg-BG" dirty="0"/>
              <a:t>Юлиян Велиславов Наумов</a:t>
            </a:r>
            <a:endParaRPr lang="en-US" dirty="0"/>
          </a:p>
        </p:txBody>
      </p:sp>
      <p:pic>
        <p:nvPicPr>
          <p:cNvPr id="11" name="Picture 10" descr="A yellow and black symbol&#10;&#10;Description automatically generated">
            <a:extLst>
              <a:ext uri="{FF2B5EF4-FFF2-40B4-BE49-F238E27FC236}">
                <a16:creationId xmlns:a16="http://schemas.microsoft.com/office/drawing/2014/main" id="{C9E29B6C-ED95-B469-7F80-194B35816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5305" y="136525"/>
            <a:ext cx="764932" cy="769486"/>
          </a:xfrm>
          <a:prstGeom prst="rect">
            <a:avLst/>
          </a:prstGeom>
        </p:spPr>
      </p:pic>
      <p:pic>
        <p:nvPicPr>
          <p:cNvPr id="12" name="Picture 11" descr="A blue and black logo&#10;&#10;Description automatically generated">
            <a:extLst>
              <a:ext uri="{FF2B5EF4-FFF2-40B4-BE49-F238E27FC236}">
                <a16:creationId xmlns:a16="http://schemas.microsoft.com/office/drawing/2014/main" id="{DB1317C1-17B6-1025-2A08-3A14E3FB3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48" y="5997954"/>
            <a:ext cx="716792" cy="7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42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4004-95E6-DA04-3AF9-E48B852FF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465" y="-350037"/>
            <a:ext cx="7541654" cy="1905718"/>
          </a:xfrm>
        </p:spPr>
        <p:txBody>
          <a:bodyPr/>
          <a:lstStyle/>
          <a:p>
            <a:r>
              <a:rPr lang="bg-BG" dirty="0"/>
              <a:t>Тема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0F9E6-18FE-99CF-13AE-02BC6152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 descr="A yellow and black symbol&#10;&#10;Description automatically generated">
            <a:extLst>
              <a:ext uri="{FF2B5EF4-FFF2-40B4-BE49-F238E27FC236}">
                <a16:creationId xmlns:a16="http://schemas.microsoft.com/office/drawing/2014/main" id="{FB1A6CEE-920D-CD37-E4DC-80CE4DC6E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5305" y="136525"/>
            <a:ext cx="764932" cy="76948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0FB5A7F-5609-2F26-E624-320036D4D30A}"/>
              </a:ext>
            </a:extLst>
          </p:cNvPr>
          <p:cNvSpPr txBox="1">
            <a:spLocks/>
          </p:cNvSpPr>
          <p:nvPr/>
        </p:nvSpPr>
        <p:spPr>
          <a:xfrm>
            <a:off x="3693651" y="4450632"/>
            <a:ext cx="7541654" cy="19057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AU" sz="4500" b="1" cap="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SOLID </a:t>
            </a:r>
            <a:r>
              <a:rPr lang="en-AU" sz="4500" b="1" cap="all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принципите</a:t>
            </a:r>
            <a:r>
              <a:rPr lang="en-AU" sz="4500" b="1" cap="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AU" sz="4500" b="1" cap="all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при</a:t>
            </a:r>
            <a:r>
              <a:rPr lang="en-AU" sz="4500" b="1" cap="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AU" sz="4500" b="1" cap="all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разработка</a:t>
            </a:r>
            <a:r>
              <a:rPr lang="en-AU" sz="4500" b="1" cap="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AU" sz="4500" b="1" cap="all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на</a:t>
            </a:r>
            <a:r>
              <a:rPr lang="en-AU" sz="4500" b="1" cap="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AU" sz="4500" b="1" cap="all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софтуер</a:t>
            </a:r>
            <a:r>
              <a:rPr lang="en-AU" sz="4500" b="1" cap="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4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 blue and black logo&#10;&#10;Description automatically generated">
            <a:extLst>
              <a:ext uri="{FF2B5EF4-FFF2-40B4-BE49-F238E27FC236}">
                <a16:creationId xmlns:a16="http://schemas.microsoft.com/office/drawing/2014/main" id="{0B18366D-66EA-0C7E-3A2D-F827C36A5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48" y="5997954"/>
            <a:ext cx="716792" cy="7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7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3F357-87F7-7226-9EAC-AF4C7C76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0388"/>
            <a:ext cx="10515600" cy="1344793"/>
          </a:xfrm>
        </p:spPr>
        <p:txBody>
          <a:bodyPr>
            <a:normAutofit fontScale="90000"/>
          </a:bodyPr>
          <a:lstStyle/>
          <a:p>
            <a:r>
              <a:rPr lang="bg-BG" dirty="0"/>
              <a:t>Цел на дипломния проект</a:t>
            </a:r>
            <a:r>
              <a:rPr lang="en-US" dirty="0"/>
              <a:t> \</a:t>
            </a:r>
            <a:br>
              <a:rPr lang="en-US" dirty="0"/>
            </a:br>
            <a:r>
              <a:rPr lang="bg-BG" dirty="0"/>
              <a:t>приложение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D25F5-3A40-A94A-B578-E4DA669E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 descr="A yellow and black symbol&#10;&#10;Description automatically generated">
            <a:extLst>
              <a:ext uri="{FF2B5EF4-FFF2-40B4-BE49-F238E27FC236}">
                <a16:creationId xmlns:a16="http://schemas.microsoft.com/office/drawing/2014/main" id="{9408065D-D583-1024-8C54-76C734F84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5305" y="136525"/>
            <a:ext cx="764932" cy="769486"/>
          </a:xfrm>
          <a:prstGeom prst="rect">
            <a:avLst/>
          </a:prstGeom>
        </p:spPr>
      </p:pic>
      <p:pic>
        <p:nvPicPr>
          <p:cNvPr id="8" name="Picture 7" descr="A blue and black logo&#10;&#10;Description automatically generated">
            <a:extLst>
              <a:ext uri="{FF2B5EF4-FFF2-40B4-BE49-F238E27FC236}">
                <a16:creationId xmlns:a16="http://schemas.microsoft.com/office/drawing/2014/main" id="{400394BF-006D-F974-4779-C5EF812E7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48" y="5997954"/>
            <a:ext cx="716792" cy="7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07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1CDF-9C9E-4065-176E-A7605CE3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58" y="500062"/>
            <a:ext cx="5200650" cy="1325563"/>
          </a:xfrm>
        </p:spPr>
        <p:txBody>
          <a:bodyPr/>
          <a:lstStyle/>
          <a:p>
            <a:r>
              <a:rPr lang="bg-BG" dirty="0"/>
              <a:t>ПЪРВА ГЛАВА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F6D47-662D-3720-076A-4D3924289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18" y="2856707"/>
            <a:ext cx="47371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sz="3500" b="1" noProof="1"/>
              <a:t>Езикът за програмиране </a:t>
            </a:r>
            <a:r>
              <a:rPr lang="en-US" sz="3500" b="1" noProof="1"/>
              <a:t>C#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BFD55-2F33-18CA-7C60-0DF9C41F6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02AE89-BD1C-04F4-0490-78F2AA60FA4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bg-BG" noProof="1"/>
              <a:t>Въведение в </a:t>
            </a:r>
            <a:r>
              <a:rPr lang="en-US" noProof="1"/>
              <a:t>C# </a:t>
            </a:r>
          </a:p>
          <a:p>
            <a:pPr>
              <a:lnSpc>
                <a:spcPct val="200000"/>
              </a:lnSpc>
            </a:pPr>
            <a:r>
              <a:rPr lang="bg-BG" noProof="1"/>
              <a:t>Основни плюсове към</a:t>
            </a:r>
            <a:r>
              <a:rPr lang="en-US" noProof="1"/>
              <a:t> </a:t>
            </a:r>
            <a:r>
              <a:rPr lang="bg-BG" noProof="1"/>
              <a:t>функционалността на </a:t>
            </a:r>
            <a:r>
              <a:rPr lang="en-US" noProof="1"/>
              <a:t>C#</a:t>
            </a:r>
            <a:endParaRPr lang="bg-BG" noProof="1"/>
          </a:p>
          <a:p>
            <a:r>
              <a:rPr lang="bg-BG" noProof="1"/>
              <a:t>Променливи в </a:t>
            </a:r>
            <a:r>
              <a:rPr lang="en-US" noProof="1"/>
              <a:t>C#</a:t>
            </a:r>
          </a:p>
        </p:txBody>
      </p:sp>
      <p:pic>
        <p:nvPicPr>
          <p:cNvPr id="8" name="Picture 7" descr="A yellow and black symbol&#10;&#10;Description automatically generated">
            <a:extLst>
              <a:ext uri="{FF2B5EF4-FFF2-40B4-BE49-F238E27FC236}">
                <a16:creationId xmlns:a16="http://schemas.microsoft.com/office/drawing/2014/main" id="{6D0A032F-68C3-E1FF-A6B3-7CDCDAEB4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5305" y="136525"/>
            <a:ext cx="764932" cy="769486"/>
          </a:xfrm>
          <a:prstGeom prst="rect">
            <a:avLst/>
          </a:prstGeom>
        </p:spPr>
      </p:pic>
      <p:pic>
        <p:nvPicPr>
          <p:cNvPr id="9" name="Picture 8" descr="A blue and black logo&#10;&#10;Description automatically generated">
            <a:extLst>
              <a:ext uri="{FF2B5EF4-FFF2-40B4-BE49-F238E27FC236}">
                <a16:creationId xmlns:a16="http://schemas.microsoft.com/office/drawing/2014/main" id="{20043B17-C6ED-7491-37EF-7117FE69E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48" y="5997954"/>
            <a:ext cx="716792" cy="7167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853C1A-984F-342C-385C-215A8794A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388" y="5538371"/>
            <a:ext cx="2995039" cy="100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7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0CA44-8867-1AC9-3C54-2BB12864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ВТОРА ГЛАВА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7E7C6-36CC-B65C-81E4-4AFD4BAC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 descr="A yellow and black symbol&#10;&#10;Description automatically generated">
            <a:extLst>
              <a:ext uri="{FF2B5EF4-FFF2-40B4-BE49-F238E27FC236}">
                <a16:creationId xmlns:a16="http://schemas.microsoft.com/office/drawing/2014/main" id="{C65B7FAF-8D05-67F3-8A71-41B1AE7CB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5305" y="136525"/>
            <a:ext cx="764932" cy="76948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904272-5B82-262E-CC19-19E929046B53}"/>
              </a:ext>
            </a:extLst>
          </p:cNvPr>
          <p:cNvSpPr txBox="1">
            <a:spLocks/>
          </p:cNvSpPr>
          <p:nvPr/>
        </p:nvSpPr>
        <p:spPr>
          <a:xfrm>
            <a:off x="6242050" y="3027269"/>
            <a:ext cx="47371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500" b="1" noProof="1"/>
              <a:t>SOLID </a:t>
            </a:r>
            <a:r>
              <a:rPr lang="bg-BG" sz="3500" b="1" noProof="1"/>
              <a:t>Принципите в </a:t>
            </a:r>
            <a:r>
              <a:rPr lang="en-US" sz="3500" b="1" noProof="1"/>
              <a:t>C#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0743AA8A-A615-FF28-2A95-B97417AA8465}"/>
              </a:ext>
            </a:extLst>
          </p:cNvPr>
          <p:cNvSpPr txBox="1">
            <a:spLocks/>
          </p:cNvSpPr>
          <p:nvPr/>
        </p:nvSpPr>
        <p:spPr>
          <a:xfrm>
            <a:off x="212848" y="906011"/>
            <a:ext cx="493395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noProof="1"/>
              <a:t>Single Responsibility - </a:t>
            </a:r>
            <a:r>
              <a:rPr lang="bg-BG" sz="2600" noProof="1"/>
              <a:t>принцип за единствена отговорност</a:t>
            </a:r>
            <a:endParaRPr lang="en-US" sz="2600" noProof="1"/>
          </a:p>
          <a:p>
            <a:r>
              <a:rPr lang="en-US" sz="2600" noProof="1"/>
              <a:t>Open-Closed - </a:t>
            </a:r>
            <a:r>
              <a:rPr lang="bg-BG" sz="2600" noProof="1"/>
              <a:t>п</a:t>
            </a:r>
            <a:r>
              <a:rPr lang="ru-RU" sz="2600" noProof="1"/>
              <a:t>ринцип за отворен/затворен клас</a:t>
            </a:r>
            <a:endParaRPr lang="en-US" sz="2600" noProof="1"/>
          </a:p>
          <a:p>
            <a:r>
              <a:rPr lang="en-US" sz="2600" noProof="1"/>
              <a:t>Liskov Substitution </a:t>
            </a:r>
            <a:r>
              <a:rPr lang="bg-BG" sz="2600" noProof="1"/>
              <a:t>- </a:t>
            </a:r>
            <a:r>
              <a:rPr lang="ru-RU" sz="2600" noProof="1"/>
              <a:t>принцип на заместване на Лисков</a:t>
            </a:r>
            <a:endParaRPr lang="en-US" sz="2600" noProof="1"/>
          </a:p>
          <a:p>
            <a:r>
              <a:rPr lang="en-US" sz="2600" noProof="1"/>
              <a:t>Interface Segregation </a:t>
            </a:r>
            <a:r>
              <a:rPr lang="bg-BG" sz="2600" noProof="1"/>
              <a:t>- </a:t>
            </a:r>
            <a:r>
              <a:rPr lang="ru-RU" sz="2600" noProof="1"/>
              <a:t>принцип за разделяне на интерфейсите </a:t>
            </a:r>
            <a:endParaRPr lang="en-US" sz="2600" noProof="1"/>
          </a:p>
          <a:p>
            <a:r>
              <a:rPr lang="en-US" sz="2600" noProof="1"/>
              <a:t>Dependency Inversion </a:t>
            </a:r>
            <a:r>
              <a:rPr lang="bg-BG" sz="2600" noProof="1"/>
              <a:t>- </a:t>
            </a:r>
            <a:r>
              <a:rPr lang="ru-RU" sz="2600" noProof="1"/>
              <a:t>принцип на обръщане на зависимостите</a:t>
            </a:r>
            <a:endParaRPr lang="en-US" sz="2600" noProof="1"/>
          </a:p>
          <a:p>
            <a:pPr marL="0" indent="0">
              <a:buNone/>
            </a:pPr>
            <a:endParaRPr lang="en-US" sz="2600" noProof="1"/>
          </a:p>
        </p:txBody>
      </p:sp>
      <p:pic>
        <p:nvPicPr>
          <p:cNvPr id="12" name="Picture 11" descr="A blue and black logo&#10;&#10;Description automatically generated">
            <a:extLst>
              <a:ext uri="{FF2B5EF4-FFF2-40B4-BE49-F238E27FC236}">
                <a16:creationId xmlns:a16="http://schemas.microsoft.com/office/drawing/2014/main" id="{279108D7-F260-9750-9CCF-0D3BDE7AE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48" y="5997954"/>
            <a:ext cx="716792" cy="7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2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1CDF-9C9E-4065-176E-A7605CE3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402" y="521268"/>
            <a:ext cx="5200650" cy="1325563"/>
          </a:xfrm>
        </p:spPr>
        <p:txBody>
          <a:bodyPr/>
          <a:lstStyle/>
          <a:p>
            <a:r>
              <a:rPr lang="bg-BG" dirty="0"/>
              <a:t>ТРЕТА ГЛАВА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F6D47-662D-3720-076A-4D3924289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62" y="2253025"/>
            <a:ext cx="4737100" cy="4351338"/>
          </a:xfrm>
        </p:spPr>
        <p:txBody>
          <a:bodyPr>
            <a:normAutofit/>
          </a:bodyPr>
          <a:lstStyle/>
          <a:p>
            <a:pPr marL="0" lv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bg-BG" sz="3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Приложение за управление на хотелски резервации</a:t>
            </a:r>
            <a:endParaRPr lang="en-US" sz="35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BFD55-2F33-18CA-7C60-0DF9C41F6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02AE89-BD1C-04F4-0490-78F2AA60FA4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066287" y="2695636"/>
            <a:ext cx="4933950" cy="4351338"/>
          </a:xfrm>
        </p:spPr>
        <p:txBody>
          <a:bodyPr>
            <a:noAutofit/>
          </a:bodyPr>
          <a:lstStyle/>
          <a:p>
            <a:r>
              <a:rPr lang="bg-BG" noProof="1"/>
              <a:t>Основна концепция на приложението</a:t>
            </a:r>
            <a:endParaRPr lang="en-US" noProof="1"/>
          </a:p>
          <a:p>
            <a:pPr>
              <a:lnSpc>
                <a:spcPct val="200000"/>
              </a:lnSpc>
            </a:pPr>
            <a:r>
              <a:rPr lang="bg-BG" noProof="1"/>
              <a:t>Функционалност</a:t>
            </a:r>
          </a:p>
        </p:txBody>
      </p:sp>
      <p:pic>
        <p:nvPicPr>
          <p:cNvPr id="8" name="Picture 7" descr="A yellow and black symbol&#10;&#10;Description automatically generated">
            <a:extLst>
              <a:ext uri="{FF2B5EF4-FFF2-40B4-BE49-F238E27FC236}">
                <a16:creationId xmlns:a16="http://schemas.microsoft.com/office/drawing/2014/main" id="{6D0A032F-68C3-E1FF-A6B3-7CDCDAEB4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5305" y="136525"/>
            <a:ext cx="764932" cy="769486"/>
          </a:xfrm>
          <a:prstGeom prst="rect">
            <a:avLst/>
          </a:prstGeom>
        </p:spPr>
      </p:pic>
      <p:pic>
        <p:nvPicPr>
          <p:cNvPr id="9" name="Picture 8" descr="A blue and black logo&#10;&#10;Description automatically generated">
            <a:extLst>
              <a:ext uri="{FF2B5EF4-FFF2-40B4-BE49-F238E27FC236}">
                <a16:creationId xmlns:a16="http://schemas.microsoft.com/office/drawing/2014/main" id="{20043B17-C6ED-7491-37EF-7117FE69E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48" y="5997954"/>
            <a:ext cx="716792" cy="716792"/>
          </a:xfrm>
          <a:prstGeom prst="rect">
            <a:avLst/>
          </a:prstGeom>
        </p:spPr>
      </p:pic>
      <p:pic>
        <p:nvPicPr>
          <p:cNvPr id="4" name="Picture 3" descr="A black and gold sign&#10;&#10;Description automatically generated">
            <a:extLst>
              <a:ext uri="{FF2B5EF4-FFF2-40B4-BE49-F238E27FC236}">
                <a16:creationId xmlns:a16="http://schemas.microsoft.com/office/drawing/2014/main" id="{B1B829C4-40B0-87C1-B8A5-D38113DF93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287" y="5525243"/>
            <a:ext cx="3232785" cy="612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0553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8AD0E-B312-4244-EF19-6958F9BB0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7</a:t>
            </a:fld>
            <a:endParaRPr lang="en-US"/>
          </a:p>
        </p:txBody>
      </p:sp>
      <p:pic>
        <p:nvPicPr>
          <p:cNvPr id="11" name="Picture 10" descr="A yellow and black symbol&#10;&#10;Description automatically generated">
            <a:extLst>
              <a:ext uri="{FF2B5EF4-FFF2-40B4-BE49-F238E27FC236}">
                <a16:creationId xmlns:a16="http://schemas.microsoft.com/office/drawing/2014/main" id="{017E24A8-A5A6-0421-BADB-936B33F7D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5305" y="136525"/>
            <a:ext cx="764932" cy="769486"/>
          </a:xfrm>
          <a:prstGeom prst="rect">
            <a:avLst/>
          </a:prstGeom>
        </p:spPr>
      </p:pic>
      <p:pic>
        <p:nvPicPr>
          <p:cNvPr id="12" name="Picture 11" descr="A blue and black logo&#10;&#10;Description automatically generated">
            <a:extLst>
              <a:ext uri="{FF2B5EF4-FFF2-40B4-BE49-F238E27FC236}">
                <a16:creationId xmlns:a16="http://schemas.microsoft.com/office/drawing/2014/main" id="{649F937F-903D-1394-259E-A303B5512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48" y="5997954"/>
            <a:ext cx="716792" cy="7167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E5BD49-3318-8EC6-EEBD-E03711DD5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743" y="1569067"/>
            <a:ext cx="8088514" cy="478728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5AAD5D3A-6F7D-DD43-D832-7A4B75A2EDFE}"/>
              </a:ext>
            </a:extLst>
          </p:cNvPr>
          <p:cNvSpPr txBox="1">
            <a:spLocks/>
          </p:cNvSpPr>
          <p:nvPr/>
        </p:nvSpPr>
        <p:spPr>
          <a:xfrm>
            <a:off x="1017858" y="-526257"/>
            <a:ext cx="984016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bg-BG" sz="3800" dirty="0"/>
              <a:t>ГЛАВНАТА СТРАНИЦА НА ПРИЛОЖЕНИЕТО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451707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3F357-87F7-7226-9EAC-AF4C7C76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0388"/>
            <a:ext cx="10515600" cy="1344793"/>
          </a:xfrm>
        </p:spPr>
        <p:txBody>
          <a:bodyPr/>
          <a:lstStyle/>
          <a:p>
            <a:r>
              <a:rPr lang="bg-BG" dirty="0"/>
              <a:t>Развитие на приложението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D25F5-3A40-A94A-B578-E4DA669E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 descr="A yellow and black symbol&#10;&#10;Description automatically generated">
            <a:extLst>
              <a:ext uri="{FF2B5EF4-FFF2-40B4-BE49-F238E27FC236}">
                <a16:creationId xmlns:a16="http://schemas.microsoft.com/office/drawing/2014/main" id="{9408065D-D583-1024-8C54-76C734F84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5305" y="136525"/>
            <a:ext cx="764932" cy="769486"/>
          </a:xfrm>
          <a:prstGeom prst="rect">
            <a:avLst/>
          </a:prstGeom>
        </p:spPr>
      </p:pic>
      <p:pic>
        <p:nvPicPr>
          <p:cNvPr id="8" name="Picture 7" descr="A blue and black logo&#10;&#10;Description automatically generated">
            <a:extLst>
              <a:ext uri="{FF2B5EF4-FFF2-40B4-BE49-F238E27FC236}">
                <a16:creationId xmlns:a16="http://schemas.microsoft.com/office/drawing/2014/main" id="{400394BF-006D-F974-4779-C5EF812E7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48" y="5997954"/>
            <a:ext cx="716792" cy="7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88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3F357-87F7-7226-9EAC-AF4C7C76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0388"/>
            <a:ext cx="10515600" cy="1344793"/>
          </a:xfrm>
        </p:spPr>
        <p:txBody>
          <a:bodyPr>
            <a:normAutofit fontScale="90000"/>
          </a:bodyPr>
          <a:lstStyle/>
          <a:p>
            <a:r>
              <a:rPr lang="bg-BG" dirty="0"/>
              <a:t>Въпроси по дипломната работа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D25F5-3A40-A94A-B578-E4DA669E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A yellow and black symbol&#10;&#10;Description automatically generated">
            <a:extLst>
              <a:ext uri="{FF2B5EF4-FFF2-40B4-BE49-F238E27FC236}">
                <a16:creationId xmlns:a16="http://schemas.microsoft.com/office/drawing/2014/main" id="{9408065D-D583-1024-8C54-76C734F84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5305" y="136525"/>
            <a:ext cx="764932" cy="769486"/>
          </a:xfrm>
          <a:prstGeom prst="rect">
            <a:avLst/>
          </a:prstGeom>
        </p:spPr>
      </p:pic>
      <p:pic>
        <p:nvPicPr>
          <p:cNvPr id="8" name="Picture 7" descr="A blue and black logo&#10;&#10;Description automatically generated">
            <a:extLst>
              <a:ext uri="{FF2B5EF4-FFF2-40B4-BE49-F238E27FC236}">
                <a16:creationId xmlns:a16="http://schemas.microsoft.com/office/drawing/2014/main" id="{400394BF-006D-F974-4779-C5EF812E7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48" y="5997954"/>
            <a:ext cx="716792" cy="7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36208"/>
      </p:ext>
    </p:extLst>
  </p:cSld>
  <p:clrMapOvr>
    <a:masterClrMapping/>
  </p:clrMapOvr>
</p:sld>
</file>

<file path=ppt/theme/theme1.xml><?xml version="1.0" encoding="utf-8"?>
<a:theme xmlns:a="http://schemas.openxmlformats.org/drawingml/2006/main" name="1_PresentationGO">
  <a:themeElements>
    <a:clrScheme name="PGO - Gradient Sunset Torn Paper">
      <a:dk1>
        <a:srgbClr val="484848"/>
      </a:dk1>
      <a:lt1>
        <a:srgbClr val="F1F9F7"/>
      </a:lt1>
      <a:dk2>
        <a:srgbClr val="484848"/>
      </a:dk2>
      <a:lt2>
        <a:srgbClr val="F1F9F7"/>
      </a:lt2>
      <a:accent1>
        <a:srgbClr val="ADDDE0"/>
      </a:accent1>
      <a:accent2>
        <a:srgbClr val="FEDC95"/>
      </a:accent2>
      <a:accent3>
        <a:srgbClr val="6BC8CB"/>
      </a:accent3>
      <a:accent4>
        <a:srgbClr val="FEBF23"/>
      </a:accent4>
      <a:accent5>
        <a:srgbClr val="FBFBFB"/>
      </a:accent5>
      <a:accent6>
        <a:srgbClr val="FD9295"/>
      </a:accent6>
      <a:hlink>
        <a:srgbClr val="FE9295"/>
      </a:hlink>
      <a:folHlink>
        <a:srgbClr val="F5F6F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363_T_PGO_Gradient-Sunset-Torn-Paper.pptx" id="{B34C7913-5A0F-4861-B925-EBBE5FC5CB60}" vid="{90E87A58-5621-43AA-B50F-6F981974D10D}"/>
    </a:ext>
  </a:extLst>
</a:theme>
</file>

<file path=ppt/theme/theme2.xml><?xml version="1.0" encoding="utf-8"?>
<a:theme xmlns:a="http://schemas.openxmlformats.org/drawingml/2006/main" name="Designed by PresentationGO">
  <a:themeElements>
    <a:clrScheme name="PresentationGo">
      <a:dk1>
        <a:srgbClr val="000000"/>
      </a:dk1>
      <a:lt1>
        <a:srgbClr val="FFFFFF"/>
      </a:lt1>
      <a:dk2>
        <a:srgbClr val="001F33"/>
      </a:dk2>
      <a:lt2>
        <a:srgbClr val="F2F2F2"/>
      </a:lt2>
      <a:accent1>
        <a:srgbClr val="F15F47"/>
      </a:accent1>
      <a:accent2>
        <a:srgbClr val="FBA91E"/>
      </a:accent2>
      <a:accent3>
        <a:srgbClr val="FEDA2F"/>
      </a:accent3>
      <a:accent4>
        <a:srgbClr val="6EA56C"/>
      </a:accent4>
      <a:accent5>
        <a:srgbClr val="3AC6E1"/>
      </a:accent5>
      <a:accent6>
        <a:srgbClr val="244470"/>
      </a:accent6>
      <a:hlink>
        <a:srgbClr val="008B58"/>
      </a:hlink>
      <a:folHlink>
        <a:srgbClr val="008B5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363_T_PGO_Gradient-Sunset-Torn-Paper.pptx" id="{B34C7913-5A0F-4861-B925-EBBE5FC5CB60}" vid="{EC8583FB-4910-4064-9ECA-6153B6E21D0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</Template>
  <TotalTime>118</TotalTime>
  <Words>298</Words>
  <Application>Microsoft Office PowerPoint</Application>
  <PresentationFormat>Widescreen</PresentationFormat>
  <Paragraphs>59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1_PresentationGO</vt:lpstr>
      <vt:lpstr>Designed by PresentationGO</vt:lpstr>
      <vt:lpstr>Защита на дипломен проект</vt:lpstr>
      <vt:lpstr>Тема</vt:lpstr>
      <vt:lpstr>Цел на дипломния проект \ приложение</vt:lpstr>
      <vt:lpstr>ПЪРВА ГЛАВА</vt:lpstr>
      <vt:lpstr>ВТОРА ГЛАВА</vt:lpstr>
      <vt:lpstr>ТРЕТА ГЛАВА</vt:lpstr>
      <vt:lpstr>PowerPoint Presentation</vt:lpstr>
      <vt:lpstr>Развитие на приложението</vt:lpstr>
      <vt:lpstr>Въпроси по дипломната работа</vt:lpstr>
      <vt:lpstr>Благодаря за отделеното време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на дипломен проект</dc:title>
  <dc:creator>Julian Naumov</dc:creator>
  <dc:description>© Copyright PresentationGo.com</dc:description>
  <cp:lastModifiedBy>Julian Naumov</cp:lastModifiedBy>
  <cp:revision>7</cp:revision>
  <dcterms:created xsi:type="dcterms:W3CDTF">2024-05-29T12:27:53Z</dcterms:created>
  <dcterms:modified xsi:type="dcterms:W3CDTF">2024-05-29T21:30:26Z</dcterms:modified>
  <cp:category>Templates</cp:category>
</cp:coreProperties>
</file>