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fif"/><Relationship Id="rId5" Type="http://schemas.openxmlformats.org/officeDocument/2006/relationships/image" Target="../media/image26.jfif"/><Relationship Id="rId4" Type="http://schemas.openxmlformats.org/officeDocument/2006/relationships/image" Target="../media/image25.jf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470" y="734096"/>
            <a:ext cx="8825658" cy="1609178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MY EXPERIENCE IN TECH FIELD</a:t>
            </a:r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879" y="5557914"/>
            <a:ext cx="5812517" cy="51583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2023/11/12  </a:t>
            </a:r>
            <a:r>
              <a:rPr lang="en-US" sz="2800" dirty="0" smtClean="0">
                <a:latin typeface="Arial Black" panose="020B0A04020102020204" pitchFamily="34" charset="0"/>
                <a:sym typeface="Wingdings" panose="05000000000000000000" pitchFamily="2" charset="2"/>
              </a:rPr>
              <a:t> 2025/8/23</a:t>
            </a:r>
          </a:p>
          <a:p>
            <a:endParaRPr lang="en-US" sz="2800" dirty="0" smtClean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73" y="1714576"/>
            <a:ext cx="5581973" cy="37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334851"/>
            <a:ext cx="6923580" cy="60015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THEN I STARTED LEARNING PYTHON AND DID AI/ML BUT QUIT AI/ML.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BUT FINISH LEARNING PYTHON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I BUILD SO MANY PYTHON PROJECTS LIKE:</a:t>
            </a:r>
            <a:endParaRPr lang="en-US" sz="2000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334851"/>
            <a:ext cx="6923580" cy="60015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FACE DETECTION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ITEM DETECTER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JARVIS MINI AI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SCREENSHOT SOFTWARE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Internet Speed Checker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Typing Speed checker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Automation projects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Berlin Sans FB Demi" panose="020E0802020502020306" pitchFamily="34" charset="0"/>
              </a:rPr>
              <a:t>Hacking Tools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Many more you can see it in my </a:t>
            </a:r>
            <a:r>
              <a:rPr lang="en-US" sz="2000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yt</a:t>
            </a:r>
            <a:endParaRPr lang="en-US" sz="2000" dirty="0" smtClean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8" y="334851"/>
            <a:ext cx="5937159" cy="60015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WHILE LEARNING THIS ALL TECH THINGS.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I ALSO FOCUS AND GAVE MY TIME WATCHING TECH RELATED VIDEOS AND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PODCAST, VIDEOS, EXPERIENCE, READ SELF HELP BOOKS, FOUNDER’S STORY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TO BUILD A STRONG MINDSET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SO I CAN ALSO START MY OWN TECH COMPANY IN FUTURE FOR SURE.</a:t>
            </a:r>
          </a:p>
        </p:txBody>
      </p:sp>
    </p:spTree>
    <p:extLst>
      <p:ext uri="{BB962C8B-B14F-4D97-AF65-F5344CB8AC3E}">
        <p14:creationId xmlns:p14="http://schemas.microsoft.com/office/powerpoint/2010/main" val="82422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5" y="90152"/>
            <a:ext cx="6967469" cy="624625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THIS IS THE PLAYLIST I CREATED WHERE I ADD ALL VIDEOS I WATCHD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To improve my mindset and to know about business, successful people experience, about tech things, self help books summary and many more.</a:t>
            </a:r>
          </a:p>
          <a:p>
            <a:endParaRPr lang="en-US" sz="20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Over 57+ videos I watched in just 1 to 2 month of improving mindset - 8/14/2025</a:t>
            </a:r>
          </a:p>
        </p:txBody>
      </p:sp>
    </p:spTree>
    <p:extLst>
      <p:ext uri="{BB962C8B-B14F-4D97-AF65-F5344CB8AC3E}">
        <p14:creationId xmlns:p14="http://schemas.microsoft.com/office/powerpoint/2010/main" val="348892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367" y="870638"/>
            <a:ext cx="5052664" cy="706964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MY FUTURE GOALS</a:t>
            </a:r>
            <a:endParaRPr lang="en-US" sz="44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Digital </a:t>
            </a:r>
            <a:r>
              <a:rPr lang="en-US" dirty="0" err="1" smtClean="0">
                <a:latin typeface="Berlin Sans FB Demi" panose="020E0802020502020306" pitchFamily="34" charset="0"/>
              </a:rPr>
              <a:t>Marketting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" b="553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Want to learn Digital </a:t>
            </a:r>
            <a:r>
              <a:rPr lang="en-US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Marketting</a:t>
            </a:r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 so I can promote my services efficiently and smartly to boost sales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Tech Services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" b="232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Selling tech based services like selling website or software to businesses or launching own tech product solving real issue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Connection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7752"/>
          <a:stretch>
            <a:fillRect/>
          </a:stretch>
        </p:blipFill>
        <p:spPr/>
      </p:pic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Connecting with people with same vision and mindset like me so we can work together as a team so we can GROW more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4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367" y="870638"/>
            <a:ext cx="5052664" cy="706964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MY FUTURE GOALS</a:t>
            </a:r>
            <a:endParaRPr lang="en-US" sz="44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Real Estate smartly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53" y="2691719"/>
            <a:ext cx="2691242" cy="141507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1154954" y="5109105"/>
            <a:ext cx="3050438" cy="13947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I have got few smart ways to gain huge profit in this business that’s why I choose it.  (not interested to tell others)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Demand &amp; Supply chain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62" y="2645707"/>
            <a:ext cx="2691243" cy="1507096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Building a chain of services by solving and figuring the demand and building it there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982776" y="2691719"/>
            <a:ext cx="3696794" cy="296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Berlin Sans FB Demi" panose="020E0802020502020306" pitchFamily="34" charset="0"/>
              </a:rPr>
              <a:t>I HAVE DONE RESEARCH IN THIS TOPIC AND STILL DOING</a:t>
            </a:r>
            <a:endParaRPr lang="en-US" sz="2400" dirty="0">
              <a:solidFill>
                <a:srgbClr val="00B05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367" y="870638"/>
            <a:ext cx="5052664" cy="706964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2"/>
                </a:solidFill>
                <a:latin typeface="Berlin Sans FB Demi" panose="020E0802020502020306" pitchFamily="34" charset="0"/>
              </a:rPr>
              <a:t>FEW PAGES OF MY DIARY</a:t>
            </a:r>
            <a:endParaRPr lang="en-US" sz="4400" dirty="0">
              <a:solidFill>
                <a:schemeClr val="accent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63989" y="3261036"/>
            <a:ext cx="4462217" cy="2306709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3515" y="1228318"/>
            <a:ext cx="2003592" cy="4341873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r="11925"/>
          <a:stretch/>
        </p:blipFill>
        <p:spPr>
          <a:xfrm rot="16200000">
            <a:off x="6914991" y="2796706"/>
            <a:ext cx="3166926" cy="213660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" t="3861" r="18999" b="-3861"/>
          <a:stretch/>
        </p:blipFill>
        <p:spPr>
          <a:xfrm rot="5400000">
            <a:off x="9191434" y="2790773"/>
            <a:ext cx="3223714" cy="2205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1" r="15113"/>
          <a:stretch/>
        </p:blipFill>
        <p:spPr>
          <a:xfrm rot="16200000">
            <a:off x="3997750" y="4715490"/>
            <a:ext cx="2255122" cy="20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5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4"/>
                </a:solidFill>
                <a:latin typeface="Berlin Sans FB Demi" panose="020E0802020502020306" pitchFamily="34" charset="0"/>
              </a:rPr>
              <a:t>THANKS FOR WATCHING BYE BYE</a:t>
            </a:r>
            <a:endParaRPr lang="en-US" sz="4000" dirty="0">
              <a:solidFill>
                <a:schemeClr val="accent4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2421227"/>
            <a:ext cx="10328856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491" y="212280"/>
            <a:ext cx="5012893" cy="61241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I WAS JUST A CURIOUS BOY WHO HAD VERY MUCH INTEREST IN THIS COMPUTER THINGS. IN CHILD I ALWAYS USED TO THINK HOW GAMES ARE MADE WHN I PLAY IT AND TRY TO WATCH VIDEOS AND TRY TO CREATE WITH JUST A PHONE.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THEN SUDEENLY A VIDEO APPEARS IN MY YT FEED WHN I WAS IN 8</a:t>
            </a:r>
            <a:r>
              <a:rPr lang="en-US" sz="2000" baseline="30000" dirty="0" smtClean="0">
                <a:latin typeface="Berlin Sans FB Demi" panose="020E0802020502020306" pitchFamily="34" charset="0"/>
              </a:rPr>
              <a:t>TH</a:t>
            </a:r>
            <a:r>
              <a:rPr lang="en-US" sz="2000" dirty="0" smtClean="0">
                <a:latin typeface="Berlin Sans FB Demi" panose="020E0802020502020306" pitchFamily="34" charset="0"/>
              </a:rPr>
              <a:t> GRADE 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4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16" y="837126"/>
            <a:ext cx="6967471" cy="49068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It was about HTML then I watch it and learned html and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css</a:t>
            </a:r>
            <a:r>
              <a:rPr lang="en-US" sz="2000" dirty="0" smtClean="0">
                <a:latin typeface="Berlin Sans FB Demi" panose="020E0802020502020306" pitchFamily="34" charset="0"/>
              </a:rPr>
              <a:t> and build some website using it and learn its responsiveness and designing. 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And bit about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ui</a:t>
            </a:r>
            <a:r>
              <a:rPr lang="en-US" sz="2000" dirty="0" smtClean="0">
                <a:latin typeface="Berlin Sans FB Demi" panose="020E0802020502020306" pitchFamily="34" charset="0"/>
              </a:rPr>
              <a:t>/</a:t>
            </a:r>
            <a:r>
              <a:rPr lang="en-US" sz="2000" dirty="0" err="1" smtClean="0">
                <a:latin typeface="Berlin Sans FB Demi" panose="020E0802020502020306" pitchFamily="34" charset="0"/>
              </a:rPr>
              <a:t>ux</a:t>
            </a:r>
            <a:r>
              <a:rPr lang="en-US" sz="2000" dirty="0" smtClean="0">
                <a:latin typeface="Berlin Sans FB Demi" panose="020E0802020502020306" pitchFamily="34" charset="0"/>
              </a:rPr>
              <a:t> also.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I was just curious and rly want to know more so I just keep searching and exploring thing of tech for few month in that time.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0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399245"/>
            <a:ext cx="6923580" cy="57053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Then I knew there is something called website developer. And research about it.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And started to learn it.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I watch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javascript</a:t>
            </a:r>
            <a:r>
              <a:rPr lang="en-US" sz="2000" dirty="0" smtClean="0">
                <a:latin typeface="Berlin Sans FB Demi" panose="020E0802020502020306" pitchFamily="34" charset="0"/>
              </a:rPr>
              <a:t> course and at mid of it it was hard so I quit and after month I got back to learn It this time more focus then I just learn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javascript</a:t>
            </a:r>
            <a:r>
              <a:rPr lang="en-US" sz="2000" dirty="0" smtClean="0">
                <a:latin typeface="Berlin Sans FB Demi" panose="020E0802020502020306" pitchFamily="34" charset="0"/>
              </a:rPr>
              <a:t> within few month around ¾ month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cuz</a:t>
            </a:r>
            <a:r>
              <a:rPr lang="en-US" sz="2000" dirty="0" smtClean="0">
                <a:latin typeface="Berlin Sans FB Demi" panose="020E0802020502020306" pitchFamily="34" charset="0"/>
              </a:rPr>
              <a:t> I also did logic building and projects.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571" y="299433"/>
            <a:ext cx="2333625" cy="19621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Then BOOTSTRAP, TAILWIND AND REACT JS. 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AFTER IT I BUILD SOME WEBSITE WHILE EATCHING TUTORIAL AND FEW BUILD MYSELF FULLSTACK WEB.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WHILE THIS I ALSO KEEP EXPLORING TECH. AND ALSO LEARNED GIT/GOTHUB AND WEB HOSTING.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90" y="127983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81" y="2757822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61" y="2862597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8" y="4798857"/>
            <a:ext cx="3275307" cy="17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502276"/>
            <a:ext cx="6923580" cy="56667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THEN I DID BACKEND:</a:t>
            </a:r>
          </a:p>
          <a:p>
            <a:endParaRPr lang="en-US" sz="2000" dirty="0" smtClean="0"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LEARNED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NODE JS , EXPRESS JS,</a:t>
            </a:r>
            <a:r>
              <a:rPr lang="en-US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MONGOOSE DATABASE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AND DID SOME PRACICE</a:t>
            </a: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AND ALSO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API </a:t>
            </a:r>
            <a:r>
              <a:rPr lang="en-US" sz="2000" dirty="0" smtClean="0">
                <a:latin typeface="Berlin Sans FB Demi" panose="020E0802020502020306" pitchFamily="34" charset="0"/>
              </a:rPr>
              <a:t>AND INTEGRATE WITH FRONTEND AND BUILD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FULLSTACK WEBSITE’S</a:t>
            </a:r>
          </a:p>
        </p:txBody>
      </p:sp>
    </p:spTree>
    <p:extLst>
      <p:ext uri="{BB962C8B-B14F-4D97-AF65-F5344CB8AC3E}">
        <p14:creationId xmlns:p14="http://schemas.microsoft.com/office/powerpoint/2010/main" val="24259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788273"/>
            <a:ext cx="6923580" cy="50947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TO LEARN THIS FULLSTACK WEB DEV IT TOOK ME AROUND 1.5 YR CUZ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IN THIS TIME I ALSO KNEW </a:t>
            </a:r>
            <a:r>
              <a:rPr lang="en-US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WEB SECUIRTY, WEB ATTACKS </a:t>
            </a:r>
            <a:r>
              <a:rPr lang="en-US" sz="2000" dirty="0" smtClean="0">
                <a:latin typeface="Berlin Sans FB Demi" panose="020E0802020502020306" pitchFamily="34" charset="0"/>
              </a:rPr>
              <a:t>AND TRIED </a:t>
            </a:r>
            <a:r>
              <a:rPr lang="en-US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FREELANCING (FAILED)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AND TRY TO WORK IN MY </a:t>
            </a:r>
            <a:r>
              <a:rPr lang="en-US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IDEAS (FAILED CUZ NO MARKETTING)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TRIED TO GET </a:t>
            </a:r>
            <a:r>
              <a:rPr lang="en-US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ADSENSE APPROVAL (REJECTED MANY TIMES)</a:t>
            </a:r>
            <a:endParaRPr lang="en-US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0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WEB PROJECTS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55" y="502277"/>
            <a:ext cx="6719190" cy="556367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ITXSAHIL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ANIME SITE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QR GEN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NEWS BOY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NEP CART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PUSTAK HUB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WEB NEX</a:t>
            </a:r>
          </a:p>
          <a:p>
            <a:pPr marL="457200" indent="-457200">
              <a:buAutoNum type="arabicParenR"/>
            </a:pPr>
            <a:r>
              <a:rPr lang="en-US" sz="2000" dirty="0" smtClean="0">
                <a:latin typeface="Berlin Sans FB Demi" panose="020E0802020502020306" pitchFamily="34" charset="0"/>
              </a:rPr>
              <a:t>MORE 5-6 </a:t>
            </a:r>
            <a:endParaRPr lang="en-US" sz="20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24" y="502276"/>
            <a:ext cx="2793158" cy="1385015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ABOUT ME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30" y="502276"/>
            <a:ext cx="6923580" cy="55765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66" y="1887291"/>
            <a:ext cx="3773510" cy="444911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Berlin Sans FB Demi" panose="020E0802020502020306" pitchFamily="34" charset="0"/>
              </a:rPr>
              <a:t>AND THEN I STARTED HACKING</a:t>
            </a: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I LEARNED KALI LINUX, NETWORKING, AND DID HACKING COURSE AND ALSO LEARN CEH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V13</a:t>
            </a: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COURSE.</a:t>
            </a:r>
          </a:p>
          <a:p>
            <a:endParaRPr lang="en-US" sz="2000" dirty="0">
              <a:latin typeface="Berlin Sans FB Demi" panose="020E0802020502020306" pitchFamily="34" charset="0"/>
            </a:endParaRPr>
          </a:p>
          <a:p>
            <a:r>
              <a:rPr lang="en-US" sz="2000" dirty="0" smtClean="0">
                <a:latin typeface="Berlin Sans FB Demi" panose="020E0802020502020306" pitchFamily="34" charset="0"/>
              </a:rPr>
              <a:t>THEN DID SOME ATTACKS AND STILL THERE IS SO MANY ATTACK TO DO WHICH ARE PENDING</a:t>
            </a:r>
          </a:p>
        </p:txBody>
      </p:sp>
    </p:spTree>
    <p:extLst>
      <p:ext uri="{BB962C8B-B14F-4D97-AF65-F5344CB8AC3E}">
        <p14:creationId xmlns:p14="http://schemas.microsoft.com/office/powerpoint/2010/main" val="204257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693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Berlin Sans FB Demi</vt:lpstr>
      <vt:lpstr>Century Gothic</vt:lpstr>
      <vt:lpstr>Wingdings</vt:lpstr>
      <vt:lpstr>Wingdings 3</vt:lpstr>
      <vt:lpstr>Ion Boardroom</vt:lpstr>
      <vt:lpstr>MY EXPERIENCE IN TECH FIELD</vt:lpstr>
      <vt:lpstr>ABOUT ME</vt:lpstr>
      <vt:lpstr>ABOUT ME</vt:lpstr>
      <vt:lpstr>ABOUT ME</vt:lpstr>
      <vt:lpstr>ABOUT ME</vt:lpstr>
      <vt:lpstr>ABOUT ME</vt:lpstr>
      <vt:lpstr>ABOUT ME</vt:lpstr>
      <vt:lpstr>WEB PROJECTS</vt:lpstr>
      <vt:lpstr>ABOUT ME</vt:lpstr>
      <vt:lpstr>ABOUT ME</vt:lpstr>
      <vt:lpstr>ABOUT ME</vt:lpstr>
      <vt:lpstr>ABOUT ME</vt:lpstr>
      <vt:lpstr>ABOUT ME</vt:lpstr>
      <vt:lpstr>MY FUTURE GOALS</vt:lpstr>
      <vt:lpstr>MY FUTURE GOALS</vt:lpstr>
      <vt:lpstr>FEW PAGES OF MY DIARY</vt:lpstr>
      <vt:lpstr>THANKS FOR WATCHING BYE BYE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 IN TECH FIELD</dc:title>
  <dc:creator>Dell</dc:creator>
  <cp:lastModifiedBy>Dell</cp:lastModifiedBy>
  <cp:revision>17</cp:revision>
  <dcterms:created xsi:type="dcterms:W3CDTF">2025-08-23T09:24:28Z</dcterms:created>
  <dcterms:modified xsi:type="dcterms:W3CDTF">2025-08-24T11:48:50Z</dcterms:modified>
</cp:coreProperties>
</file>