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31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63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37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2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92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33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04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85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51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9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10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17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9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1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18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80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88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1877EF-219D-44FA-A6CD-7293566A04EA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15A1D0-EDC1-4664-9C30-48D62773C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8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pranay749254/build-a-simple-python-web-crawler#:~:text=%EE%80%80Python%20Web%20Crawler%EE%80%81%20The%20%EE%80%80web%20crawler%EE%80%81%20here%20is,two%20standard%20library%20are%20used%20-%20requests%20." TargetMode="External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inereport.com/tw/knowledge/finereport/caiwu-baobiao.html" TargetMode="External"/><Relationship Id="rId5" Type="http://schemas.openxmlformats.org/officeDocument/2006/relationships/hyperlink" Target="https://gofire.today/stock-analysis/" TargetMode="External"/><Relationship Id="rId4" Type="http://schemas.openxmlformats.org/officeDocument/2006/relationships/hyperlink" Target="https://www.geeksforgeeks.org/data-analysis-with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54034"/>
            <a:ext cx="9144000" cy="1537472"/>
          </a:xfrm>
        </p:spPr>
        <p:txBody>
          <a:bodyPr>
            <a:normAutofit/>
          </a:bodyPr>
          <a:lstStyle/>
          <a:p>
            <a:r>
              <a:rPr lang="zh-TW" altLang="zh-TW" sz="3600" cap="small" dirty="0"/>
              <a:t>篇名：</a:t>
            </a:r>
            <a:r>
              <a:rPr lang="zh-TW" altLang="zh-TW" sz="3600" dirty="0"/>
              <a:t/>
            </a:r>
            <a:br>
              <a:rPr lang="zh-TW" altLang="zh-TW" sz="3600" dirty="0"/>
            </a:br>
            <a:r>
              <a:rPr lang="en-US" altLang="zh-TW" sz="3600" dirty="0"/>
              <a:t>Python</a:t>
            </a:r>
            <a:r>
              <a:rPr lang="zh-TW" altLang="zh-TW" sz="3600" dirty="0"/>
              <a:t>網路爬蟲及數據分析實務－智能診股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909706"/>
            <a:ext cx="9144000" cy="2184808"/>
          </a:xfrm>
        </p:spPr>
        <p:txBody>
          <a:bodyPr>
            <a:normAutofit/>
          </a:bodyPr>
          <a:lstStyle/>
          <a:p>
            <a:pPr marL="723900" indent="-723900"/>
            <a:r>
              <a:rPr lang="zh-TW" altLang="zh-TW" smtClean="0"/>
              <a:t>作者</a:t>
            </a:r>
            <a:r>
              <a:rPr lang="zh-TW" altLang="en-US" smtClean="0"/>
              <a:t>：</a:t>
            </a:r>
            <a:r>
              <a:rPr lang="zh-TW" altLang="zh-TW" smtClean="0"/>
              <a:t>葉</a:t>
            </a:r>
            <a:r>
              <a:rPr lang="zh-TW" altLang="zh-TW" dirty="0"/>
              <a:t>胤騋。私立二信高中。資三忠班</a:t>
            </a:r>
            <a:r>
              <a:rPr lang="zh-TW" altLang="zh-TW" dirty="0" smtClean="0"/>
              <a:t>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  </a:t>
            </a:r>
            <a:r>
              <a:rPr lang="zh-TW" altLang="zh-TW" dirty="0" smtClean="0"/>
              <a:t>鄭丞佑。私立二信高中。資三忠班。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zh-TW" altLang="zh-TW" dirty="0" smtClean="0"/>
              <a:t>李彥廷。私立二信高中。資三忠班。</a:t>
            </a:r>
          </a:p>
          <a:p>
            <a:r>
              <a:rPr lang="zh-TW" altLang="zh-TW" dirty="0" smtClean="0"/>
              <a:t>指導老師：刑文忠 老師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1260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前言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文獻</a:t>
            </a:r>
            <a:r>
              <a:rPr lang="zh-TW" altLang="en-US" dirty="0" smtClean="0"/>
              <a:t>探討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研究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研究分析與結果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研究結論與</a:t>
            </a:r>
            <a:r>
              <a:rPr lang="zh-TW" altLang="en-US" dirty="0" smtClean="0"/>
              <a:t>建議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2686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研究動機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研究</a:t>
            </a:r>
            <a:r>
              <a:rPr lang="zh-TW" altLang="en-US" dirty="0" smtClean="0"/>
              <a:t>目的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研究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0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文獻探討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Python </a:t>
            </a:r>
            <a:r>
              <a:rPr lang="zh-TW" altLang="en-US" dirty="0" smtClean="0"/>
              <a:t>程式語言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Pthon</a:t>
            </a:r>
            <a:r>
              <a:rPr lang="zh-TW" altLang="en-US" dirty="0"/>
              <a:t> </a:t>
            </a:r>
            <a:r>
              <a:rPr lang="zh-TW" altLang="en-US" dirty="0" smtClean="0"/>
              <a:t>網路爬蟲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Python </a:t>
            </a:r>
            <a:r>
              <a:rPr lang="zh-TW" altLang="en-US" dirty="0" smtClean="0"/>
              <a:t>數據分析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分析</a:t>
            </a:r>
            <a:r>
              <a:rPr lang="zh-TW" altLang="en-US" dirty="0" smtClean="0"/>
              <a:t>股票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分析公司財務報表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C++</a:t>
            </a:r>
            <a:r>
              <a:rPr lang="zh-TW" altLang="en-US" dirty="0" smtClean="0"/>
              <a:t>使用者介面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保留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Open A</a:t>
            </a:r>
            <a:r>
              <a:rPr lang="en-US" altLang="zh-TW" dirty="0"/>
              <a:t>I</a:t>
            </a:r>
            <a:r>
              <a:rPr lang="en-US" altLang="zh-TW" dirty="0" smtClean="0"/>
              <a:t> API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6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JSON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Python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使用</a:t>
            </a:r>
            <a:r>
              <a:rPr lang="en-US" altLang="zh-TW" dirty="0" err="1"/>
              <a:t>Beatuful</a:t>
            </a:r>
            <a:r>
              <a:rPr lang="en-US" altLang="zh-TW" dirty="0"/>
              <a:t> </a:t>
            </a:r>
            <a:r>
              <a:rPr lang="en-US" altLang="zh-TW" dirty="0" err="1"/>
              <a:t>Suop</a:t>
            </a:r>
            <a:r>
              <a:rPr lang="en-US" altLang="zh-TW" dirty="0"/>
              <a:t> </a:t>
            </a:r>
            <a:r>
              <a:rPr lang="zh-TW" altLang="en-US" dirty="0" smtClean="0"/>
              <a:t>進行財務資訊的爬蟲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利用</a:t>
            </a:r>
            <a:r>
              <a:rPr lang="en-US" altLang="zh-TW" dirty="0" err="1" smtClean="0"/>
              <a:t>twstock</a:t>
            </a:r>
            <a:r>
              <a:rPr lang="zh-TW" altLang="en-US" dirty="0" smtClean="0"/>
              <a:t>取得及時投稿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362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研究分析與結果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3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研究結論與建議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1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5290"/>
            <a:ext cx="10515600" cy="4885509"/>
          </a:xfrm>
        </p:spPr>
        <p:txBody>
          <a:bodyPr>
            <a:noAutofit/>
          </a:bodyPr>
          <a:lstStyle/>
          <a:p>
            <a:pPr indent="-360000">
              <a:lnSpc>
                <a:spcPct val="170000"/>
              </a:lnSpc>
            </a:pPr>
            <a:r>
              <a:rPr lang="en-US" altLang="zh-TW" sz="1800" dirty="0"/>
              <a:t>The Python Tutorial</a:t>
            </a:r>
            <a:r>
              <a:rPr lang="zh-TW" altLang="zh-TW" sz="1800" dirty="0" smtClean="0"/>
              <a:t>：</a:t>
            </a:r>
            <a:r>
              <a:rPr lang="en-US" altLang="zh-TW" sz="1800" u="sng" dirty="0" smtClean="0">
                <a:hlinkClick r:id="rId2"/>
              </a:rPr>
              <a:t>https</a:t>
            </a:r>
            <a:r>
              <a:rPr lang="en-US" altLang="zh-TW" sz="1800" u="sng" dirty="0">
                <a:hlinkClick r:id="rId2"/>
              </a:rPr>
              <a:t>://docs.python.org/3/tutorial/index.html</a:t>
            </a:r>
            <a:r>
              <a:rPr lang="en-US" altLang="zh-TW" sz="1800" dirty="0"/>
              <a:t> </a:t>
            </a:r>
            <a:endParaRPr lang="en-US" altLang="zh-TW" sz="1800" dirty="0" smtClean="0"/>
          </a:p>
          <a:p>
            <a:pPr indent="-360000">
              <a:lnSpc>
                <a:spcPct val="170000"/>
              </a:lnSpc>
            </a:pPr>
            <a:r>
              <a:rPr lang="en-US" altLang="zh-TW" sz="1800" dirty="0" smtClean="0"/>
              <a:t>Build </a:t>
            </a:r>
            <a:r>
              <a:rPr lang="en-US" altLang="zh-TW" sz="1800" dirty="0"/>
              <a:t>a simple python web crawler</a:t>
            </a:r>
            <a:r>
              <a:rPr lang="zh-TW" altLang="zh-TW" sz="1800" dirty="0" smtClean="0"/>
              <a:t>：</a:t>
            </a:r>
            <a:r>
              <a:rPr lang="en-US" altLang="zh-TW" sz="1800" u="sng" dirty="0" smtClean="0">
                <a:hlinkClick r:id="rId3"/>
              </a:rPr>
              <a:t>https</a:t>
            </a:r>
            <a:r>
              <a:rPr lang="en-US" altLang="zh-TW" sz="1800" u="sng" dirty="0">
                <a:hlinkClick r:id="rId3"/>
              </a:rPr>
              <a:t>://</a:t>
            </a:r>
            <a:r>
              <a:rPr lang="en-US" altLang="zh-TW" sz="1800" u="sng" dirty="0" smtClean="0">
                <a:hlinkClick r:id="rId3"/>
              </a:rPr>
              <a:t>dev.to/pranay749254/build-a-simple-python-web-crawler</a:t>
            </a:r>
            <a:r>
              <a:rPr lang="en-US" altLang="zh-TW" sz="1800" u="sng" dirty="0">
                <a:hlinkClick r:id="rId3"/>
              </a:rPr>
              <a:t>#:~:</a:t>
            </a:r>
            <a:r>
              <a:rPr lang="en-US" altLang="zh-TW" sz="2000" u="sng" dirty="0">
                <a:hlinkClick r:id="rId3"/>
              </a:rPr>
              <a:t>text</a:t>
            </a:r>
            <a:r>
              <a:rPr lang="en-US" altLang="zh-TW" sz="1800" u="sng" dirty="0">
                <a:hlinkClick r:id="rId3"/>
              </a:rPr>
              <a:t>=%EE%80%80Python%20Web%20Crawler%EE%80%81%20The%20%EE%80%80web%20crawler%EE%80%81%20here%20is,two%20standard%20library%20are%20used%20-%</a:t>
            </a:r>
            <a:r>
              <a:rPr lang="en-US" altLang="zh-TW" sz="1800" u="sng" dirty="0" smtClean="0">
                <a:hlinkClick r:id="rId3"/>
              </a:rPr>
              <a:t>20requests%20.</a:t>
            </a:r>
            <a:endParaRPr lang="en-US" altLang="zh-TW" sz="1800" u="sng" dirty="0" smtClean="0"/>
          </a:p>
          <a:p>
            <a:pPr indent="-360000">
              <a:lnSpc>
                <a:spcPct val="170000"/>
              </a:lnSpc>
            </a:pPr>
            <a:r>
              <a:rPr lang="en-US" altLang="zh-TW" sz="1800" dirty="0" smtClean="0"/>
              <a:t>Data </a:t>
            </a:r>
            <a:r>
              <a:rPr lang="en-US" altLang="zh-TW" sz="1800" dirty="0"/>
              <a:t>Analysis with Python</a:t>
            </a:r>
            <a:r>
              <a:rPr lang="zh-TW" altLang="zh-TW" sz="1800" dirty="0" smtClean="0"/>
              <a:t>：</a:t>
            </a:r>
            <a:r>
              <a:rPr lang="en-US" altLang="zh-TW" sz="1800" u="sng" dirty="0" smtClean="0">
                <a:hlinkClick r:id="rId4"/>
              </a:rPr>
              <a:t>https</a:t>
            </a:r>
            <a:r>
              <a:rPr lang="en-US" altLang="zh-TW" sz="1800" u="sng" dirty="0">
                <a:hlinkClick r:id="rId4"/>
              </a:rPr>
              <a:t>://www.geeksforgeeks.org/data-analysis-with-python/</a:t>
            </a:r>
            <a:r>
              <a:rPr lang="en-US" altLang="zh-TW" sz="1800" dirty="0"/>
              <a:t> </a:t>
            </a:r>
            <a:endParaRPr lang="en-US" altLang="zh-TW" sz="1800" dirty="0" smtClean="0"/>
          </a:p>
          <a:p>
            <a:pPr indent="-360000">
              <a:lnSpc>
                <a:spcPct val="170000"/>
              </a:lnSpc>
            </a:pPr>
            <a:r>
              <a:rPr lang="en-US" altLang="zh-TW" sz="1800" dirty="0" smtClean="0"/>
              <a:t>[</a:t>
            </a:r>
            <a:r>
              <a:rPr lang="zh-TW" altLang="zh-TW" sz="1800" dirty="0"/>
              <a:t>股票分析方法</a:t>
            </a:r>
            <a:r>
              <a:rPr lang="en-US" altLang="zh-TW" sz="1800" dirty="0"/>
              <a:t>]</a:t>
            </a:r>
            <a:r>
              <a:rPr lang="zh-TW" altLang="zh-TW" sz="1800" dirty="0"/>
              <a:t>基本面、技術面、消息面｜投資新手必讀</a:t>
            </a:r>
            <a:r>
              <a:rPr lang="zh-TW" altLang="zh-TW" sz="1800" dirty="0" smtClean="0"/>
              <a:t>：</a:t>
            </a:r>
            <a:r>
              <a:rPr lang="en-US" altLang="zh-TW" sz="1800" u="sng" dirty="0" smtClean="0">
                <a:hlinkClick r:id="rId5"/>
              </a:rPr>
              <a:t>https</a:t>
            </a:r>
            <a:r>
              <a:rPr lang="en-US" altLang="zh-TW" sz="1800" u="sng" dirty="0">
                <a:hlinkClick r:id="rId5"/>
              </a:rPr>
              <a:t>://gofire.today/stock-analysis/</a:t>
            </a:r>
            <a:r>
              <a:rPr lang="en-US" altLang="zh-TW" sz="1800" dirty="0"/>
              <a:t> </a:t>
            </a:r>
            <a:endParaRPr lang="en-US" altLang="zh-TW" sz="1800" dirty="0" smtClean="0"/>
          </a:p>
          <a:p>
            <a:pPr indent="-360000">
              <a:lnSpc>
                <a:spcPct val="170000"/>
              </a:lnSpc>
            </a:pPr>
            <a:r>
              <a:rPr lang="en-US" altLang="zh-TW" sz="1800" dirty="0" smtClean="0"/>
              <a:t>10</a:t>
            </a:r>
            <a:r>
              <a:rPr lang="zh-TW" altLang="zh-TW" sz="1800" dirty="0"/>
              <a:t>分鐘看懂財務報表，只需掌握一個公式！</a:t>
            </a:r>
            <a:r>
              <a:rPr lang="zh-TW" altLang="zh-TW" sz="1800" dirty="0" smtClean="0"/>
              <a:t>：</a:t>
            </a:r>
            <a:r>
              <a:rPr lang="en-US" altLang="zh-TW" sz="1800" u="sng" dirty="0" smtClean="0">
                <a:hlinkClick r:id="rId6"/>
              </a:rPr>
              <a:t>https</a:t>
            </a:r>
            <a:r>
              <a:rPr lang="en-US" altLang="zh-TW" sz="1800" u="sng" dirty="0">
                <a:hlinkClick r:id="rId6"/>
              </a:rPr>
              <a:t>://www.finereport.com/tw/knowledge/finereport/caiwu-baobiao.html</a:t>
            </a:r>
            <a:r>
              <a:rPr lang="en-US" altLang="zh-TW" sz="1800" dirty="0"/>
              <a:t> </a:t>
            </a:r>
            <a:endParaRPr lang="zh-TW" altLang="zh-TW" sz="1050" dirty="0"/>
          </a:p>
          <a:p>
            <a:endParaRPr lang="zh-TW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669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36</TotalTime>
  <Words>168</Words>
  <Application>Microsoft Office PowerPoint</Application>
  <PresentationFormat>寬螢幕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Garamond</vt:lpstr>
      <vt:lpstr>有機</vt:lpstr>
      <vt:lpstr>篇名： Python網路爬蟲及數據分析實務－智能診股</vt:lpstr>
      <vt:lpstr>大綱</vt:lpstr>
      <vt:lpstr>前言</vt:lpstr>
      <vt:lpstr>文獻探討</vt:lpstr>
      <vt:lpstr>研究方法</vt:lpstr>
      <vt:lpstr>研究分析與結果</vt:lpstr>
      <vt:lpstr>研究結論與建議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篇名： Python網路爬蟲及數據分析實務－智能診股</dc:title>
  <dc:creator>User</dc:creator>
  <cp:lastModifiedBy>User</cp:lastModifiedBy>
  <cp:revision>5</cp:revision>
  <dcterms:created xsi:type="dcterms:W3CDTF">2023-04-21T05:53:02Z</dcterms:created>
  <dcterms:modified xsi:type="dcterms:W3CDTF">2023-04-21T06:29:14Z</dcterms:modified>
</cp:coreProperties>
</file>