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Jdm Cars Showcase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generated AI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Highlights</a:t>
            </a:r>
          </a:p>
          <a:p>
            <a:r>
              <a:t>3. Images</a:t>
            </a:r>
          </a:p>
          <a:p>
            <a:r>
              <a:t>4.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Jdm Cars?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explores the theme 'jdm cars', as identified from the uploaded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YOTA_SUPRA_2JZ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0346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common theme detected was: 'jdm cars'.</a:t>
            </a:r>
          </a:p>
          <a:p>
            <a:r>
              <a:t>We hope this presentation gave a good insight!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SlideGen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