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6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71" r:id="rId16"/>
    <p:sldId id="2146847072" r:id="rId17"/>
    <p:sldId id="2146847073" r:id="rId18"/>
    <p:sldId id="2146847062" r:id="rId19"/>
    <p:sldId id="2146847055" r:id="rId20"/>
    <p:sldId id="2146847059" r:id="rId21"/>
    <p:sldId id="2146847074" r:id="rId22"/>
    <p:sldId id="2146847075" r:id="rId23"/>
    <p:sldId id="2146847061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zansh019/Edunet-IBM-Internshi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College admission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Ansh Kataria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Ansh Kataria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Management Education and Research Institute &amp; BCA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6513" y="855703"/>
            <a:ext cx="5861944" cy="51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14625" y="2659912"/>
            <a:ext cx="6762750" cy="3247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0CB27-DBC8-28E7-317A-389A15012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05AA-E5F2-6891-8482-914D331B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C64EA-3C20-C5BB-0788-641A0834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14625" y="2658218"/>
            <a:ext cx="6762750" cy="3250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782D08-308F-ED5C-4FF2-E51434760DC6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422570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F2374-5C05-0CAE-C2DC-70CE9A46D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90CA-DFC7-6527-2FEC-63F8EBB2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A9CF4-8995-B833-6765-646FCDA2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14625" y="2659912"/>
            <a:ext cx="6762750" cy="3247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B67E0-E5BC-18CB-7C4D-7BBF0F4BA88C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299509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76507-10C2-181A-760D-922CE768A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B80D-96F1-EECB-C844-185FDFAE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7D493-DA26-CFDA-C795-9581FC09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14625" y="2659912"/>
            <a:ext cx="6762750" cy="3247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8B615A-7C84-CF1F-1F74-4EDFCCCB3BE0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2249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b="1" dirty="0"/>
              <a:t>Simplifies Admissions:</a:t>
            </a:r>
            <a:r>
              <a:rPr lang="en-US" sz="2800" dirty="0"/>
              <a:t> The AI agent makes the admission process faster, clearer, and more student-friendly.</a:t>
            </a:r>
          </a:p>
          <a:p>
            <a:pPr marL="305435" indent="-305435"/>
            <a:r>
              <a:rPr lang="en-US" sz="2800" b="1" dirty="0"/>
              <a:t>Boosts Engagement:</a:t>
            </a:r>
            <a:r>
              <a:rPr lang="en-US" sz="2800" dirty="0"/>
              <a:t> Students get real-time, personalized help — anytime, anywhere.</a:t>
            </a:r>
          </a:p>
          <a:p>
            <a:pPr marL="305435" indent="-305435"/>
            <a:r>
              <a:rPr lang="en-US" sz="2800" b="1" dirty="0"/>
              <a:t>Future-Ready Solution:</a:t>
            </a:r>
            <a:r>
              <a:rPr lang="en-US" sz="2800" dirty="0"/>
              <a:t> Built on IBM </a:t>
            </a:r>
            <a:r>
              <a:rPr lang="en-US" sz="2800" dirty="0" err="1"/>
              <a:t>Watsonx</a:t>
            </a:r>
            <a:r>
              <a:rPr lang="en-US" sz="2800" dirty="0"/>
              <a:t>, it's scalable, secure, and adaptable to evolving institutional needs.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Personalized Admission Counselling</a:t>
            </a:r>
          </a:p>
          <a:p>
            <a:pPr marL="305435" indent="-305435"/>
            <a:r>
              <a:rPr lang="en-IN" sz="2800" dirty="0"/>
              <a:t>Real-Time Application Tracking</a:t>
            </a:r>
          </a:p>
          <a:p>
            <a:pPr marL="305435" indent="-305435"/>
            <a:r>
              <a:rPr lang="en-IN" sz="2800" dirty="0"/>
              <a:t>Virtual Campus Tour Integration</a:t>
            </a:r>
          </a:p>
          <a:p>
            <a:pPr marL="305435" indent="-305435"/>
            <a:r>
              <a:rPr lang="en-IN" sz="2800" dirty="0"/>
              <a:t>Automated Notifications &amp; Reminders</a:t>
            </a:r>
          </a:p>
          <a:p>
            <a:pPr marL="305435" indent="-305435"/>
            <a:r>
              <a:rPr lang="en-US" sz="2800" dirty="0"/>
              <a:t>Live Chat with Human Support</a:t>
            </a:r>
          </a:p>
          <a:p>
            <a:pPr marL="305435" indent="-305435"/>
            <a:r>
              <a:rPr lang="en-IN" sz="2800" dirty="0"/>
              <a:t>Automated Notifications &amp; Reminders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C3301-C59D-4A7D-F926-6A904D2C7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906" y="1301750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0AF89-430B-162C-4611-91D30171D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0A1A-4287-0C1E-95DF-F55724A7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55B18-D7B8-544A-EA90-8C430CA06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71906" y="1301750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2174214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79FE7-7DBC-6164-9379-86DD54F32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5EEA-1800-1441-2B39-6DDC6711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0A7563-2CD7-42DA-BAFC-BBB9442BB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449" y="1543059"/>
            <a:ext cx="7521102" cy="5314941"/>
          </a:xfrm>
        </p:spPr>
      </p:pic>
    </p:spTree>
    <p:extLst>
      <p:ext uri="{BB962C8B-B14F-4D97-AF65-F5344CB8AC3E}">
        <p14:creationId xmlns:p14="http://schemas.microsoft.com/office/powerpoint/2010/main" val="36801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8114938" cy="361520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https://github.com/Itzansh019/Edunet-IBM-Internship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35" y="9832"/>
            <a:ext cx="11029615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Prospective students face delays and confusion during college admissions due to scattered information, unclear eligibility criteria, and lack of real-time support.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/>
              <a:t>An AI-powered </a:t>
            </a:r>
            <a:r>
              <a:rPr lang="en-US" sz="2800" b="1" dirty="0"/>
              <a:t>College Admission Agent</a:t>
            </a:r>
            <a:r>
              <a:rPr lang="en-US" sz="2800" dirty="0"/>
              <a:t> using </a:t>
            </a:r>
            <a:r>
              <a:rPr lang="en-US" sz="2800" b="1" dirty="0"/>
              <a:t>Retrieval-Augmented Generation (RAG)</a:t>
            </a:r>
            <a:r>
              <a:rPr lang="en-US" sz="2800" dirty="0"/>
              <a:t> that provides instant, accurate responses to student queries by retrieving information from official documents. It simplifies course selection, application guidance, and fee-related inquiries using IBM </a:t>
            </a:r>
            <a:r>
              <a:rPr lang="en-US" sz="2800" dirty="0" err="1"/>
              <a:t>Watsonx</a:t>
            </a:r>
            <a:r>
              <a:rPr lang="en-US" sz="2800" dirty="0"/>
              <a:t> and Mistral-Large models.</a:t>
            </a: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Mistral-Large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Watsonx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Mistral-Large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0352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/>
              <a:t>Instant Answers, Real-Time Help:</a:t>
            </a:r>
            <a:r>
              <a:rPr lang="en-US" sz="2800" dirty="0"/>
              <a:t> Students get immediate, accurate responses to questions about admissions, eligibility, fees, and deadlines—no more waiting or digging through websites.</a:t>
            </a:r>
          </a:p>
          <a:p>
            <a:pPr marL="0" indent="0">
              <a:buNone/>
            </a:pPr>
            <a:r>
              <a:rPr lang="en-US" sz="2800" b="1" dirty="0"/>
              <a:t>Natural Conversation Flow:</a:t>
            </a:r>
            <a:r>
              <a:rPr lang="en-US" sz="2800" dirty="0"/>
              <a:t> The agent understands how students talk. Just ask a question like you're chatting with a friend, and it responds smartly using IBM Mistral-Large.</a:t>
            </a:r>
          </a:p>
          <a:p>
            <a:pPr marL="0" indent="0">
              <a:buNone/>
            </a:pPr>
            <a:r>
              <a:rPr lang="en-US" sz="2800" b="1" dirty="0"/>
              <a:t>Powered by Trusted Data:</a:t>
            </a:r>
            <a:r>
              <a:rPr lang="en-US" sz="2800" dirty="0"/>
              <a:t> All information comes directly from official documents and policies, ensuring every answer is reliable and up-to-date.</a:t>
            </a:r>
          </a:p>
          <a:p>
            <a:pPr marL="0" indent="0">
              <a:buNone/>
            </a:pPr>
            <a:r>
              <a:rPr lang="en-US" sz="2800" b="1" dirty="0"/>
              <a:t>24/7 Accessibility:</a:t>
            </a:r>
            <a:r>
              <a:rPr lang="en-US" sz="2800" dirty="0"/>
              <a:t> No need to wait for office hours. The agent is always available, making the admission process easier anytime, anywhere.</a:t>
            </a:r>
          </a:p>
          <a:p>
            <a:pPr marL="0" indent="0">
              <a:buNone/>
            </a:pPr>
            <a:r>
              <a:rPr lang="en-US" sz="2800" b="1" dirty="0"/>
              <a:t>Built for the Future:</a:t>
            </a:r>
            <a:r>
              <a:rPr lang="en-US" sz="2800" dirty="0"/>
              <a:t> With IBM </a:t>
            </a:r>
            <a:r>
              <a:rPr lang="en-US" sz="2800" dirty="0" err="1"/>
              <a:t>Watsonx</a:t>
            </a:r>
            <a:r>
              <a:rPr lang="en-US" sz="2800" dirty="0"/>
              <a:t> and RAG architecture, the solution is scalable, secure, and ready to adapt to new courses, rules, or user needs.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Prospective Students</a:t>
            </a:r>
          </a:p>
          <a:p>
            <a:pPr marL="305435" indent="-305435"/>
            <a:r>
              <a:rPr lang="en-IN" sz="2800" dirty="0"/>
              <a:t>Parents &amp; Guardians</a:t>
            </a:r>
          </a:p>
          <a:p>
            <a:pPr marL="305435" indent="-305435"/>
            <a:r>
              <a:rPr lang="en-IN" sz="2800" dirty="0"/>
              <a:t>College Website Visitors</a:t>
            </a:r>
          </a:p>
          <a:p>
            <a:pPr marL="305435" indent="-305435"/>
            <a:r>
              <a:rPr lang="en-IN" sz="2800" dirty="0"/>
              <a:t>Admission Counsellors/Helpdesk Staff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93312" y="804831"/>
            <a:ext cx="5908345" cy="522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201086" y="618067"/>
            <a:ext cx="589279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1263</TotalTime>
  <Words>440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College admission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Acer</cp:lastModifiedBy>
  <cp:revision>148</cp:revision>
  <dcterms:created xsi:type="dcterms:W3CDTF">2021-05-26T16:50:10Z</dcterms:created>
  <dcterms:modified xsi:type="dcterms:W3CDTF">2025-08-03T20:12:06Z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