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4987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1538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31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0891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056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9992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7894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1146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4026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674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1115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5046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12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877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9788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8247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3662540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74642" y="2563621"/>
            <a:ext cx="10471013" cy="1643458"/>
          </a:xfrm>
        </p:spPr>
        <p:txBody>
          <a:bodyPr>
            <a:normAutofit/>
          </a:bodyPr>
          <a:lstStyle/>
          <a:p>
            <a:pPr algn="r"/>
            <a:r>
              <a:rPr lang="es-MX" sz="5400" b="1" dirty="0"/>
              <a:t>Escuela Superior de Cómputo</a:t>
            </a:r>
            <a:br>
              <a:rPr lang="es-MX" dirty="0"/>
            </a:br>
            <a:r>
              <a:rPr lang="es-MX" sz="4400" dirty="0"/>
              <a:t>Trabajo Terminal 2015-B003</a:t>
            </a:r>
          </a:p>
        </p:txBody>
      </p:sp>
      <p:sp>
        <p:nvSpPr>
          <p:cNvPr id="3" name="Subtítulo 2"/>
          <p:cNvSpPr>
            <a:spLocks noGrp="1"/>
          </p:cNvSpPr>
          <p:nvPr>
            <p:ph type="subTitle" idx="1"/>
          </p:nvPr>
        </p:nvSpPr>
        <p:spPr>
          <a:xfrm>
            <a:off x="2430256" y="4207080"/>
            <a:ext cx="8915399" cy="841630"/>
          </a:xfrm>
        </p:spPr>
        <p:txBody>
          <a:bodyPr>
            <a:normAutofit/>
          </a:bodyPr>
          <a:lstStyle/>
          <a:p>
            <a:pPr algn="r"/>
            <a:r>
              <a:rPr lang="es-MX" dirty="0"/>
              <a:t>Sistema Web para la Gestión de Evaluaciones a Alumnos de la Escuela Superior de Medicina que realizan Internado Rotatorio</a:t>
            </a:r>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6202" r="19468" b="4899"/>
          <a:stretch/>
        </p:blipFill>
        <p:spPr>
          <a:xfrm>
            <a:off x="874642" y="194069"/>
            <a:ext cx="1126434" cy="1784282"/>
          </a:xfrm>
          <a:prstGeom prst="rect">
            <a:avLst/>
          </a:prstGeom>
        </p:spPr>
      </p:pic>
      <p:pic>
        <p:nvPicPr>
          <p:cNvPr id="11" name="Imagen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72297" y="496515"/>
            <a:ext cx="2173358" cy="1481836"/>
          </a:xfrm>
          <a:prstGeom prst="rect">
            <a:avLst/>
          </a:prstGeom>
        </p:spPr>
      </p:pic>
      <p:sp>
        <p:nvSpPr>
          <p:cNvPr id="12" name="Subtítulo 2"/>
          <p:cNvSpPr txBox="1">
            <a:spLocks/>
          </p:cNvSpPr>
          <p:nvPr/>
        </p:nvSpPr>
        <p:spPr>
          <a:xfrm>
            <a:off x="2430256" y="4942575"/>
            <a:ext cx="8915399" cy="106065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s-MX" sz="1600" dirty="0"/>
              <a:t>PRESENTAN</a:t>
            </a:r>
          </a:p>
          <a:p>
            <a:pPr algn="r"/>
            <a:r>
              <a:rPr lang="es-MX" sz="1600" dirty="0"/>
              <a:t>Pérez Raya Alejandro Adolfo</a:t>
            </a:r>
          </a:p>
          <a:p>
            <a:pPr algn="r"/>
            <a:r>
              <a:rPr lang="es-MX" sz="1600" dirty="0"/>
              <a:t>Prado Hernández Itzayana</a:t>
            </a:r>
          </a:p>
        </p:txBody>
      </p:sp>
    </p:spTree>
    <p:extLst>
      <p:ext uri="{BB962C8B-B14F-4D97-AF65-F5344CB8AC3E}">
        <p14:creationId xmlns:p14="http://schemas.microsoft.com/office/powerpoint/2010/main" val="332985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Resumen</a:t>
            </a:r>
          </a:p>
        </p:txBody>
      </p:sp>
      <p:sp>
        <p:nvSpPr>
          <p:cNvPr id="3" name="Marcador de contenido 2"/>
          <p:cNvSpPr>
            <a:spLocks noGrp="1"/>
          </p:cNvSpPr>
          <p:nvPr>
            <p:ph idx="1"/>
          </p:nvPr>
        </p:nvSpPr>
        <p:spPr/>
        <p:txBody>
          <a:bodyPr/>
          <a:lstStyle/>
          <a:p>
            <a:pPr marL="0" indent="0" algn="just">
              <a:buNone/>
            </a:pPr>
            <a:r>
              <a:rPr lang="es-ES" dirty="0"/>
              <a:t>Desarrollar un sistema web que apoye a la gestión y evaluación de exámenes de área de los alumnos que se encuentran en Internado Rotatorio (IR), de la Escuela Superior de Medicina (ESM) del Instituto Politécnico Nacional (IPN), así como proporcionar una retroalimentación de los temas vistos en cada examen acorde a los resultados obtenidos.</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512" y="3310338"/>
            <a:ext cx="3206291" cy="335957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34199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Introducción</a:t>
            </a:r>
          </a:p>
        </p:txBody>
      </p:sp>
      <p:sp>
        <p:nvSpPr>
          <p:cNvPr id="3" name="Marcador de contenido 2"/>
          <p:cNvSpPr>
            <a:spLocks noGrp="1"/>
          </p:cNvSpPr>
          <p:nvPr>
            <p:ph idx="1"/>
          </p:nvPr>
        </p:nvSpPr>
        <p:spPr/>
        <p:txBody>
          <a:bodyPr/>
          <a:lstStyle/>
          <a:p>
            <a:pPr marL="0" indent="0">
              <a:buNone/>
            </a:pPr>
            <a:r>
              <a:rPr lang="es-MX" dirty="0"/>
              <a:t>Áreas hospitalarias de Internado Rotatorio:</a:t>
            </a:r>
          </a:p>
          <a:p>
            <a:pPr lvl="1">
              <a:buFont typeface="+mj-lt"/>
              <a:buAutoNum type="arabicPeriod"/>
            </a:pPr>
            <a:r>
              <a:rPr lang="es-MX" dirty="0"/>
              <a:t>Medicina Interna</a:t>
            </a:r>
          </a:p>
          <a:p>
            <a:pPr lvl="1">
              <a:buFont typeface="+mj-lt"/>
              <a:buAutoNum type="arabicPeriod"/>
            </a:pPr>
            <a:r>
              <a:rPr lang="es-MX" dirty="0"/>
              <a:t>Medicina Familiar</a:t>
            </a:r>
          </a:p>
          <a:p>
            <a:pPr lvl="1">
              <a:buFont typeface="+mj-lt"/>
              <a:buAutoNum type="arabicPeriod"/>
            </a:pPr>
            <a:r>
              <a:rPr lang="es-MX" dirty="0"/>
              <a:t>Cirugía General</a:t>
            </a:r>
          </a:p>
          <a:p>
            <a:pPr lvl="1">
              <a:buFont typeface="+mj-lt"/>
              <a:buAutoNum type="arabicPeriod"/>
            </a:pPr>
            <a:r>
              <a:rPr lang="es-MX" dirty="0"/>
              <a:t>Pediatría</a:t>
            </a:r>
          </a:p>
          <a:p>
            <a:pPr lvl="1">
              <a:buFont typeface="+mj-lt"/>
              <a:buAutoNum type="arabicPeriod"/>
            </a:pPr>
            <a:r>
              <a:rPr lang="es-MX" dirty="0"/>
              <a:t>Urgencias</a:t>
            </a:r>
          </a:p>
          <a:p>
            <a:pPr lvl="1">
              <a:buFont typeface="+mj-lt"/>
              <a:buAutoNum type="arabicPeriod"/>
            </a:pPr>
            <a:r>
              <a:rPr lang="es-MX" dirty="0"/>
              <a:t>Ginecobstetricia</a:t>
            </a:r>
          </a:p>
        </p:txBody>
      </p:sp>
      <p:pic>
        <p:nvPicPr>
          <p:cNvPr id="1026" name="Picture 2" descr="https://mipssuagro.files.wordpress.com/2015/09/mipss1.png?w=220"/>
          <p:cNvPicPr>
            <a:picLocks noChangeAspect="1" noChangeArrowheads="1"/>
          </p:cNvPicPr>
          <p:nvPr/>
        </p:nvPicPr>
        <p:blipFill rotWithShape="1">
          <a:blip r:embed="rId2">
            <a:extLst>
              <a:ext uri="{28A0092B-C50C-407E-A947-70E740481C1C}">
                <a14:useLocalDpi xmlns:a14="http://schemas.microsoft.com/office/drawing/2010/main" val="0"/>
              </a:ext>
            </a:extLst>
          </a:blip>
          <a:srcRect l="25104" r="27825" b="40674"/>
          <a:stretch/>
        </p:blipFill>
        <p:spPr bwMode="auto">
          <a:xfrm>
            <a:off x="7288696" y="2871486"/>
            <a:ext cx="2782956" cy="326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1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 General</a:t>
            </a:r>
          </a:p>
        </p:txBody>
      </p:sp>
      <p:sp>
        <p:nvSpPr>
          <p:cNvPr id="3" name="Marcador de contenido 2"/>
          <p:cNvSpPr>
            <a:spLocks noGrp="1"/>
          </p:cNvSpPr>
          <p:nvPr>
            <p:ph idx="1"/>
          </p:nvPr>
        </p:nvSpPr>
        <p:spPr>
          <a:xfrm>
            <a:off x="2589212" y="2415209"/>
            <a:ext cx="8915400" cy="2262808"/>
          </a:xfrm>
        </p:spPr>
        <p:txBody>
          <a:bodyPr>
            <a:noAutofit/>
          </a:bodyPr>
          <a:lstStyle/>
          <a:p>
            <a:pPr marL="0" indent="0" algn="ctr">
              <a:buNone/>
            </a:pPr>
            <a:r>
              <a:rPr lang="es-MX" sz="2400" i="1" dirty="0"/>
              <a:t>“</a:t>
            </a:r>
            <a:r>
              <a:rPr lang="es-ES" sz="2400" i="1" dirty="0"/>
              <a:t>Desarrollar un sistema de información web que apoye a la Coordinación de Internado Rotatorio de pregrado. en el proceso de gestión de evaluaciones de sus alumnos.</a:t>
            </a:r>
            <a:r>
              <a:rPr lang="es-MX" sz="2400" i="1" dirty="0"/>
              <a:t>”</a:t>
            </a:r>
          </a:p>
        </p:txBody>
      </p:sp>
    </p:spTree>
    <p:extLst>
      <p:ext uri="{BB962C8B-B14F-4D97-AF65-F5344CB8AC3E}">
        <p14:creationId xmlns:p14="http://schemas.microsoft.com/office/powerpoint/2010/main" val="28863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Objetivos Particulares</a:t>
            </a:r>
          </a:p>
        </p:txBody>
      </p:sp>
      <p:sp>
        <p:nvSpPr>
          <p:cNvPr id="3" name="Marcador de contenido 2"/>
          <p:cNvSpPr>
            <a:spLocks noGrp="1"/>
          </p:cNvSpPr>
          <p:nvPr>
            <p:ph idx="1"/>
          </p:nvPr>
        </p:nvSpPr>
        <p:spPr/>
        <p:txBody>
          <a:bodyPr/>
          <a:lstStyle/>
          <a:p>
            <a:r>
              <a:rPr lang="es-ES" dirty="0"/>
              <a:t>Permitir el diseño de exámenes</a:t>
            </a:r>
          </a:p>
          <a:p>
            <a:r>
              <a:rPr lang="es-MX" dirty="0"/>
              <a:t>Evaluar los exámenes aplicados.</a:t>
            </a:r>
          </a:p>
          <a:p>
            <a:r>
              <a:rPr lang="es-ES" dirty="0"/>
              <a:t>Generar informes de los resultados obtenidos en la evaluación acorde a las necesidades del departamento de Formación </a:t>
            </a:r>
            <a:r>
              <a:rPr lang="es-MX" dirty="0"/>
              <a:t>Específica en Clinopatología e Internado Rotatorio.</a:t>
            </a:r>
          </a:p>
          <a:p>
            <a:r>
              <a:rPr lang="es-ES" dirty="0"/>
              <a:t>Aplicación de exámenes en línea</a:t>
            </a:r>
          </a:p>
          <a:p>
            <a:r>
              <a:rPr lang="es-ES" dirty="0"/>
              <a:t>Proporcionar retroalimentación de los exámenes.</a:t>
            </a:r>
            <a:endParaRPr lang="es-MX" dirty="0"/>
          </a:p>
        </p:txBody>
      </p:sp>
    </p:spTree>
    <p:extLst>
      <p:ext uri="{BB962C8B-B14F-4D97-AF65-F5344CB8AC3E}">
        <p14:creationId xmlns:p14="http://schemas.microsoft.com/office/powerpoint/2010/main" val="374253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Justificación</a:t>
            </a:r>
          </a:p>
        </p:txBody>
      </p:sp>
      <p:sp>
        <p:nvSpPr>
          <p:cNvPr id="3" name="Marcador de contenido 2"/>
          <p:cNvSpPr>
            <a:spLocks noGrp="1"/>
          </p:cNvSpPr>
          <p:nvPr>
            <p:ph idx="1"/>
          </p:nvPr>
        </p:nvSpPr>
        <p:spPr>
          <a:xfrm>
            <a:off x="5552661" y="2668284"/>
            <a:ext cx="6374296" cy="2319130"/>
          </a:xfrm>
        </p:spPr>
        <p:txBody>
          <a:bodyPr/>
          <a:lstStyle/>
          <a:p>
            <a:pPr algn="just">
              <a:buFont typeface="+mj-lt"/>
              <a:buAutoNum type="arabicPeriod"/>
            </a:pPr>
            <a:r>
              <a:rPr lang="es-MX" dirty="0"/>
              <a:t>Que los alumnos puedan presentar las evaluaciones a distancia y así evitar complicaciones de horarios y traslados.</a:t>
            </a:r>
          </a:p>
          <a:p>
            <a:pPr algn="just">
              <a:buFont typeface="+mj-lt"/>
              <a:buAutoNum type="arabicPeriod"/>
            </a:pPr>
            <a:r>
              <a:rPr lang="es-MX" dirty="0"/>
              <a:t>Apoyar a la Coordinación de Internado Rotatorio para que la gestión de evaluaciones se realice de forma electrónica</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44" y="2133600"/>
            <a:ext cx="3692594" cy="3388498"/>
          </a:xfrm>
          <a:prstGeom prst="rect">
            <a:avLst/>
          </a:prstGeom>
        </p:spPr>
      </p:pic>
    </p:spTree>
    <p:extLst>
      <p:ext uri="{BB962C8B-B14F-4D97-AF65-F5344CB8AC3E}">
        <p14:creationId xmlns:p14="http://schemas.microsoft.com/office/powerpoint/2010/main" val="24318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Arquitectura del Sistema</a:t>
            </a:r>
          </a:p>
        </p:txBody>
      </p:sp>
      <p:pic>
        <p:nvPicPr>
          <p:cNvPr id="4" name="Imagen 3"/>
          <p:cNvPicPr>
            <a:picLocks noChangeAspect="1"/>
          </p:cNvPicPr>
          <p:nvPr/>
        </p:nvPicPr>
        <p:blipFill rotWithShape="1">
          <a:blip r:embed="rId2">
            <a:clrChange>
              <a:clrFrom>
                <a:srgbClr val="FFFFFF"/>
              </a:clrFrom>
              <a:clrTo>
                <a:srgbClr val="FFFFFF">
                  <a:alpha val="0"/>
                </a:srgbClr>
              </a:clrTo>
            </a:clrChange>
          </a:blip>
          <a:srcRect l="18120" t="17800" r="43583" b="5932"/>
          <a:stretch/>
        </p:blipFill>
        <p:spPr>
          <a:xfrm>
            <a:off x="3856383" y="1264555"/>
            <a:ext cx="4916556" cy="5504973"/>
          </a:xfrm>
          <a:prstGeom prst="rect">
            <a:avLst/>
          </a:prstGeom>
        </p:spPr>
      </p:pic>
    </p:spTree>
    <p:extLst>
      <p:ext uri="{BB962C8B-B14F-4D97-AF65-F5344CB8AC3E}">
        <p14:creationId xmlns:p14="http://schemas.microsoft.com/office/powerpoint/2010/main" val="363350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TotalTime>
  <Words>228</Words>
  <Application>Microsoft Office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Escuela Superior de Cómputo Trabajo Terminal 2015-B003</vt:lpstr>
      <vt:lpstr>Resumen</vt:lpstr>
      <vt:lpstr>Introducción</vt:lpstr>
      <vt:lpstr>Objetivo General</vt:lpstr>
      <vt:lpstr>Objetivos Particulares</vt:lpstr>
      <vt:lpstr>Justificación</vt:lpstr>
      <vt:lpstr>Arquitectura del Sistema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Escuela superior de cómputo Trabajo Terminal 2015-b003</dc:title>
  <dc:creator>Itzayana Prado Hdez</dc:creator>
  <cp:lastModifiedBy>Adolfo Raya</cp:lastModifiedBy>
  <cp:revision>17</cp:revision>
  <dcterms:created xsi:type="dcterms:W3CDTF">2016-02-25T14:42:01Z</dcterms:created>
  <dcterms:modified xsi:type="dcterms:W3CDTF">2016-09-20T17:18:15Z</dcterms:modified>
</cp:coreProperties>
</file>