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9" r:id="rId3"/>
    <p:sldId id="267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00"/>
    <a:srgbClr val="00B10A"/>
    <a:srgbClr val="00D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1C6F-3858-A943-BDED-AC9917F75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495E-FB91-9244-A0D7-05BC71C08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15BC5-40E5-5A47-A05B-1F0EBAA5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3823-289D-FB4F-AA45-56C50DDA4116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D970-AAD1-394C-91CF-0E555F8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52A14-0342-A941-8FEF-3090EFFC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C042B-E02B-BE4F-9777-BF6BCE6EA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D843-9AE4-C346-AC20-A7269B58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255C6-0E49-EE4C-A4E4-4C9300523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3C85-091A-B243-AFB8-96A2433E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3823-289D-FB4F-AA45-56C50DDA4116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BC31F-0EE0-AD45-AD19-322D2FA8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6EBA-A1DE-B34F-89F4-7FFCC717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C042B-E02B-BE4F-9777-BF6BCE6EA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6CA50-759E-8443-9140-86E7B9013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36839-D7FB-6C4C-9349-762EB324C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7A645-E34F-FB4A-A31A-45B8DB41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3823-289D-FB4F-AA45-56C50DDA4116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4A27-C4CC-C148-9ACD-17FA78D7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F401-3779-3145-B439-A422DE9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C042B-E02B-BE4F-9777-BF6BCE6EA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4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FAC6-5752-354D-87E2-AB8CF20B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02CF-DA78-B147-B481-E6E8C6E60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D81C7-B5D9-7D45-BFDD-1F7850BB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3823-289D-FB4F-AA45-56C50DDA4116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AEEF-C8E8-734D-A855-5DC6944E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D55EA-83B0-E845-9BBA-8D37FD09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C042B-E02B-BE4F-9777-BF6BCE6EA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F174-E435-EF4F-BF6F-D0585C1A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E8E36-953A-F04D-B8E6-E7E851A60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B4354-A3B2-9E44-9E4D-7FB31C98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3823-289D-FB4F-AA45-56C50DDA4116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15A60-90D6-F642-99BB-91A6F8B7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C9FA7-00A6-7F49-A3FC-783893B5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C042B-E02B-BE4F-9777-BF6BCE6EA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9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4E71-91AD-9E48-86F8-6849FA8D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D23D-2AC1-A44C-83BF-C6AAB8CF1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9C740-97B7-C34C-A5A5-CA6A607B2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1C784-7034-174B-B1BF-EB13F634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3823-289D-FB4F-AA45-56C50DDA4116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C84F5-3FC1-DB4C-AF14-C4C680E7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FA674-05A7-2E42-8C10-5E8A37AC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C042B-E02B-BE4F-9777-BF6BCE6EA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9243-4CE6-EB46-BD0C-B46997C4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5A8A1-D51A-5B4F-8B7E-6C8B07AE3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7C3A2-A95E-B345-919A-15C414EE6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ACE11-C081-564B-9363-5EEB3DCCC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2CF86-0BCA-6540-9E20-D171B495A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AD4FA-BBA3-FA4C-9326-9AFCF274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3823-289D-FB4F-AA45-56C50DDA4116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A05DA-0D77-0C43-A95F-9DB85788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8F1E2-ED8A-7041-A0F7-10759285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C042B-E02B-BE4F-9777-BF6BCE6EA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3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E379-7CD5-5941-A3CF-8CCA7B5E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C1A46-40F9-3A4F-BD1E-A9A1CE5C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3823-289D-FB4F-AA45-56C50DDA4116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50D2F-7B98-1947-B491-E3F98C20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8BA62-48E3-6242-85DC-621B3B83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C042B-E02B-BE4F-9777-BF6BCE6EA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B8FF3-DB98-2B40-8A3B-32D876C6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3823-289D-FB4F-AA45-56C50DDA4116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00C60-AB15-0446-91C0-4F037479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6DBB3-0CF7-2E4C-9793-5BFA82DF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C042B-E02B-BE4F-9777-BF6BCE6EA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5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6FC2-9DA7-1C47-9CFF-3FE76345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C1E0-5B54-3F40-8AA1-3F0807003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09F78-4031-8344-92A3-0CC6BF2BD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10F62-9BD9-AD42-B489-B87DEF45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3823-289D-FB4F-AA45-56C50DDA4116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13B80-E21E-A943-BD6A-7DAE35C1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06895-A2F2-DE45-B55F-777196DF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C042B-E02B-BE4F-9777-BF6BCE6EA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7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9939-ED74-0745-8824-66527F6F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7EADC-9129-DD42-96A3-3F3AE495C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48848-251C-FF4E-92B0-71A2BD9F1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D4EC3-1C93-BD43-B6D8-0C51572E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3823-289D-FB4F-AA45-56C50DDA4116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3CEC3-F157-844F-B18A-38DA2EE9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627C1-CD60-C641-9450-0CC68D1A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C042B-E02B-BE4F-9777-BF6BCE6EA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1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9AD4E-372F-AC49-A987-AEE02F32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B1DBF-C2BA-AA4D-9650-31B501D7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4C471-23F7-1041-9E3D-6A5E3F3A1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53823-289D-FB4F-AA45-56C50DDA4116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6B9A7-75ED-2F4F-980C-6B480E7EF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AB241-17F7-8646-8EF9-920E0E089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C042B-E02B-BE4F-9777-BF6BCE6EA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1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7053" y="197102"/>
            <a:ext cx="3477387" cy="7173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 Super Admin and Moderator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7DA4F7-8C22-D046-83FA-372D64484D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2" t="12520" r="31063" b="4065"/>
          <a:stretch/>
        </p:blipFill>
        <p:spPr>
          <a:xfrm>
            <a:off x="4718293" y="555752"/>
            <a:ext cx="4148254" cy="5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7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4537" y="379954"/>
            <a:ext cx="11019263" cy="5797009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 PAGE 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C1AB5-AD79-5A4A-9F78-5C271A7B8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" t="16910" b="9930"/>
          <a:stretch/>
        </p:blipFill>
        <p:spPr>
          <a:xfrm>
            <a:off x="735980" y="756801"/>
            <a:ext cx="4621741" cy="5721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8A250-271C-464C-AECE-04839F2D14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t="16923" b="9919"/>
          <a:stretch/>
        </p:blipFill>
        <p:spPr>
          <a:xfrm>
            <a:off x="6096000" y="756566"/>
            <a:ext cx="4386146" cy="557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1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ADF679A6-CFDA-4641-A619-679D30980F40}"/>
              </a:ext>
            </a:extLst>
          </p:cNvPr>
          <p:cNvGrpSpPr/>
          <p:nvPr/>
        </p:nvGrpSpPr>
        <p:grpSpPr>
          <a:xfrm>
            <a:off x="6850201" y="492547"/>
            <a:ext cx="3492083" cy="6124900"/>
            <a:chOff x="7827558" y="507128"/>
            <a:chExt cx="3492083" cy="61249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5F978923-200E-BE4C-93AA-2819D9935ED4}"/>
                </a:ext>
              </a:extLst>
            </p:cNvPr>
            <p:cNvSpPr/>
            <p:nvPr/>
          </p:nvSpPr>
          <p:spPr>
            <a:xfrm>
              <a:off x="7827558" y="507128"/>
              <a:ext cx="3492083" cy="6124900"/>
            </a:xfrm>
            <a:prstGeom prst="roundRect">
              <a:avLst>
                <a:gd name="adj" fmla="val 4257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4255CC-E05D-CD47-A569-F5E1D61B7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55" t="35463" r="21489" b="58048"/>
            <a:stretch/>
          </p:blipFill>
          <p:spPr>
            <a:xfrm>
              <a:off x="9919447" y="4141891"/>
              <a:ext cx="1081977" cy="2993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FEA5AED-A849-FD42-B143-EB1A8C32F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55" t="27874" r="21587" b="65815"/>
            <a:stretch/>
          </p:blipFill>
          <p:spPr>
            <a:xfrm>
              <a:off x="8292734" y="4088727"/>
              <a:ext cx="1081977" cy="29319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16B726-A51F-B54B-B666-7099E8E38F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55" t="20823" r="21588" b="72866"/>
            <a:stretch/>
          </p:blipFill>
          <p:spPr>
            <a:xfrm>
              <a:off x="9919447" y="2796995"/>
              <a:ext cx="966953" cy="26202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F6D505-97B3-C14B-8F1A-E683B62DA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55" t="14147" r="21588" b="79541"/>
            <a:stretch/>
          </p:blipFill>
          <p:spPr>
            <a:xfrm>
              <a:off x="8339004" y="2782946"/>
              <a:ext cx="1081977" cy="29319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6D8924-B8BE-6C42-870F-640E486207D4}"/>
                </a:ext>
              </a:extLst>
            </p:cNvPr>
            <p:cNvSpPr/>
            <p:nvPr/>
          </p:nvSpPr>
          <p:spPr>
            <a:xfrm>
              <a:off x="7858554" y="749296"/>
              <a:ext cx="3385830" cy="407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10752CE-E077-034D-A34F-449A7034E2B8}"/>
                </a:ext>
              </a:extLst>
            </p:cNvPr>
            <p:cNvSpPr/>
            <p:nvPr/>
          </p:nvSpPr>
          <p:spPr>
            <a:xfrm>
              <a:off x="8060034" y="813458"/>
              <a:ext cx="272795" cy="2689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953E77-B707-C145-84AD-D23220D68A89}"/>
                </a:ext>
              </a:extLst>
            </p:cNvPr>
            <p:cNvCxnSpPr>
              <a:cxnSpLocks/>
            </p:cNvCxnSpPr>
            <p:nvPr/>
          </p:nvCxnSpPr>
          <p:spPr>
            <a:xfrm>
              <a:off x="8099984" y="890085"/>
              <a:ext cx="192895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D2FB73-22F6-6443-A10D-3F9FC33224B8}"/>
                </a:ext>
              </a:extLst>
            </p:cNvPr>
            <p:cNvCxnSpPr>
              <a:cxnSpLocks/>
            </p:cNvCxnSpPr>
            <p:nvPr/>
          </p:nvCxnSpPr>
          <p:spPr>
            <a:xfrm>
              <a:off x="8099983" y="947929"/>
              <a:ext cx="192895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D8D4026-9B4C-C34C-A4E6-6B1F2758150C}"/>
                </a:ext>
              </a:extLst>
            </p:cNvPr>
            <p:cNvCxnSpPr>
              <a:cxnSpLocks/>
            </p:cNvCxnSpPr>
            <p:nvPr/>
          </p:nvCxnSpPr>
          <p:spPr>
            <a:xfrm>
              <a:off x="8099983" y="1005165"/>
              <a:ext cx="192895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751EAC-1185-8F4D-983E-59FB25F5D164}"/>
                </a:ext>
              </a:extLst>
            </p:cNvPr>
            <p:cNvSpPr txBox="1"/>
            <p:nvPr/>
          </p:nvSpPr>
          <p:spPr>
            <a:xfrm>
              <a:off x="8394340" y="821170"/>
              <a:ext cx="19746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10A"/>
                  </a:solidFill>
                  <a:latin typeface="Arial Rounded MT Bold" panose="020F0704030504030204" pitchFamily="34" charset="77"/>
                </a:rPr>
                <a:t>Welcome, Username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DD49CAC-D12A-3449-90C7-7EB82360B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3655" y="1850571"/>
              <a:ext cx="887608" cy="88760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39C8C1B-0B37-0E42-ADA3-D41FB7B8A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8315" y="1835990"/>
              <a:ext cx="887608" cy="88760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473F1C4-6D00-3D45-ADDF-E74983EF5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4132" y="3171234"/>
              <a:ext cx="887608" cy="88760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B624381-438D-BC49-BA15-B1DBE9EE5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98792" y="3156653"/>
              <a:ext cx="887608" cy="88760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8EB10BF-F71E-2848-BAB8-9521D1E7F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55" t="35463" r="21489" b="58048"/>
            <a:stretch/>
          </p:blipFill>
          <p:spPr>
            <a:xfrm>
              <a:off x="9909712" y="5610899"/>
              <a:ext cx="1081977" cy="29938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768A63E-8306-B04C-82DD-A7BAC287D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55" t="27874" r="21587" b="65815"/>
            <a:stretch/>
          </p:blipFill>
          <p:spPr>
            <a:xfrm>
              <a:off x="8282999" y="5557735"/>
              <a:ext cx="1081977" cy="29319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B7C4564-B2B4-5D4A-9586-143D98A8D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4397" y="4640242"/>
              <a:ext cx="887608" cy="88760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591E0DF-324C-0447-BCEE-ECCBF1E68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9057" y="4625661"/>
              <a:ext cx="887608" cy="88760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22EC07-84AC-994A-B5FA-B45031E684F1}"/>
                </a:ext>
              </a:extLst>
            </p:cNvPr>
            <p:cNvSpPr txBox="1"/>
            <p:nvPr/>
          </p:nvSpPr>
          <p:spPr>
            <a:xfrm>
              <a:off x="8167975" y="1395902"/>
              <a:ext cx="2708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Block 5 Attendance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9ACED2-D596-FE40-9372-3ED7C86CCA16}"/>
                </a:ext>
              </a:extLst>
            </p:cNvPr>
            <p:cNvSpPr txBox="1"/>
            <p:nvPr/>
          </p:nvSpPr>
          <p:spPr>
            <a:xfrm>
              <a:off x="10535425" y="769422"/>
              <a:ext cx="770470" cy="36933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00:30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FBD4E70-B9D6-4F43-8123-F7D4186BE7EA}"/>
                </a:ext>
              </a:extLst>
            </p:cNvPr>
            <p:cNvSpPr/>
            <p:nvPr/>
          </p:nvSpPr>
          <p:spPr>
            <a:xfrm>
              <a:off x="8641110" y="6125120"/>
              <a:ext cx="1791751" cy="346308"/>
            </a:xfrm>
            <a:prstGeom prst="roundRect">
              <a:avLst/>
            </a:prstGeom>
            <a:solidFill>
              <a:srgbClr val="00B10A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Take Attendance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6D554DF-4C0F-C74A-B4D7-17985DCEFEFF}"/>
              </a:ext>
            </a:extLst>
          </p:cNvPr>
          <p:cNvGrpSpPr/>
          <p:nvPr/>
        </p:nvGrpSpPr>
        <p:grpSpPr>
          <a:xfrm>
            <a:off x="1885439" y="454017"/>
            <a:ext cx="3492083" cy="6124900"/>
            <a:chOff x="1349354" y="492547"/>
            <a:chExt cx="3492083" cy="6124900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3DAEC09-050A-134D-B970-313D04AFC928}"/>
                </a:ext>
              </a:extLst>
            </p:cNvPr>
            <p:cNvSpPr/>
            <p:nvPr/>
          </p:nvSpPr>
          <p:spPr>
            <a:xfrm>
              <a:off x="1349354" y="492547"/>
              <a:ext cx="3492083" cy="6124900"/>
            </a:xfrm>
            <a:prstGeom prst="roundRect">
              <a:avLst>
                <a:gd name="adj" fmla="val 4257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246F942-9E4C-0D41-AEEF-093F0334D162}"/>
                </a:ext>
              </a:extLst>
            </p:cNvPr>
            <p:cNvSpPr/>
            <p:nvPr/>
          </p:nvSpPr>
          <p:spPr>
            <a:xfrm>
              <a:off x="1371882" y="734715"/>
              <a:ext cx="3461087" cy="407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CD155EF-8ECA-BA47-B99A-F03240411361}"/>
                </a:ext>
              </a:extLst>
            </p:cNvPr>
            <p:cNvSpPr/>
            <p:nvPr/>
          </p:nvSpPr>
          <p:spPr>
            <a:xfrm>
              <a:off x="1581830" y="798877"/>
              <a:ext cx="272795" cy="2689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5544E2E-999B-864D-A592-CC8DC1D4A6BC}"/>
                </a:ext>
              </a:extLst>
            </p:cNvPr>
            <p:cNvCxnSpPr>
              <a:cxnSpLocks/>
            </p:cNvCxnSpPr>
            <p:nvPr/>
          </p:nvCxnSpPr>
          <p:spPr>
            <a:xfrm>
              <a:off x="1621780" y="875504"/>
              <a:ext cx="192895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764DB0B-7E9C-8442-B763-FC2B827B1D9C}"/>
                </a:ext>
              </a:extLst>
            </p:cNvPr>
            <p:cNvCxnSpPr>
              <a:cxnSpLocks/>
            </p:cNvCxnSpPr>
            <p:nvPr/>
          </p:nvCxnSpPr>
          <p:spPr>
            <a:xfrm>
              <a:off x="1621779" y="933348"/>
              <a:ext cx="192895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28B2DE2-BAC9-3446-94FC-51062EA5731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779" y="990584"/>
              <a:ext cx="192895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C868791-9434-9348-9447-804AD4D9AB83}"/>
                </a:ext>
              </a:extLst>
            </p:cNvPr>
            <p:cNvSpPr txBox="1"/>
            <p:nvPr/>
          </p:nvSpPr>
          <p:spPr>
            <a:xfrm>
              <a:off x="1916136" y="806589"/>
              <a:ext cx="19746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10A"/>
                  </a:solidFill>
                  <a:latin typeface="Arial Rounded MT Bold" panose="020F0704030504030204" pitchFamily="34" charset="77"/>
                </a:rPr>
                <a:t>Welcome, Username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64C792F-B909-2C43-B439-CB575EB9903D}"/>
                </a:ext>
              </a:extLst>
            </p:cNvPr>
            <p:cNvSpPr txBox="1"/>
            <p:nvPr/>
          </p:nvSpPr>
          <p:spPr>
            <a:xfrm>
              <a:off x="2269596" y="1605701"/>
              <a:ext cx="1844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Block 5 Dashboard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939FC7D2-DAC2-244D-9F9B-58248547021A}"/>
                </a:ext>
              </a:extLst>
            </p:cNvPr>
            <p:cNvSpPr/>
            <p:nvPr/>
          </p:nvSpPr>
          <p:spPr>
            <a:xfrm>
              <a:off x="1797348" y="2138017"/>
              <a:ext cx="2592516" cy="716239"/>
            </a:xfrm>
            <a:prstGeom prst="roundRect">
              <a:avLst>
                <a:gd name="adj" fmla="val 12914"/>
              </a:avLst>
            </a:prstGeom>
            <a:solidFill>
              <a:srgbClr val="C00000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Total Student</a:t>
              </a:r>
            </a:p>
          </p:txBody>
        </p:sp>
        <p:sp>
          <p:nvSpPr>
            <p:cNvPr id="66" name="Smiley Face 65">
              <a:extLst>
                <a:ext uri="{FF2B5EF4-FFF2-40B4-BE49-F238E27FC236}">
                  <a16:creationId xmlns:a16="http://schemas.microsoft.com/office/drawing/2014/main" id="{25146639-98DE-B04C-8BB5-2C5EEDA29971}"/>
                </a:ext>
              </a:extLst>
            </p:cNvPr>
            <p:cNvSpPr/>
            <p:nvPr/>
          </p:nvSpPr>
          <p:spPr>
            <a:xfrm>
              <a:off x="2125596" y="2352137"/>
              <a:ext cx="288000" cy="288000"/>
            </a:xfrm>
            <a:prstGeom prst="smileyFac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F6CEFF59-BC5E-2042-A301-DB08CE00A9AE}"/>
                </a:ext>
              </a:extLst>
            </p:cNvPr>
            <p:cNvSpPr/>
            <p:nvPr/>
          </p:nvSpPr>
          <p:spPr>
            <a:xfrm>
              <a:off x="1814674" y="3068174"/>
              <a:ext cx="2592516" cy="716239"/>
            </a:xfrm>
            <a:prstGeom prst="roundRect">
              <a:avLst>
                <a:gd name="adj" fmla="val 12914"/>
              </a:avLst>
            </a:prstGeom>
            <a:solidFill>
              <a:srgbClr val="00B10A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Take Attendance</a:t>
              </a:r>
            </a:p>
          </p:txBody>
        </p:sp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D67BBCF6-C5E2-C140-A512-6D89F669037E}"/>
                </a:ext>
              </a:extLst>
            </p:cNvPr>
            <p:cNvSpPr/>
            <p:nvPr/>
          </p:nvSpPr>
          <p:spPr>
            <a:xfrm>
              <a:off x="2142922" y="3282294"/>
              <a:ext cx="288000" cy="288000"/>
            </a:xfrm>
            <a:prstGeom prst="smileyFace">
              <a:avLst/>
            </a:prstGeom>
            <a:solidFill>
              <a:srgbClr val="00A2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0048FF87-BB42-8546-A145-CA2B79277E36}"/>
                </a:ext>
              </a:extLst>
            </p:cNvPr>
            <p:cNvSpPr/>
            <p:nvPr/>
          </p:nvSpPr>
          <p:spPr>
            <a:xfrm>
              <a:off x="1797348" y="3950913"/>
              <a:ext cx="2592516" cy="716239"/>
            </a:xfrm>
            <a:prstGeom prst="roundRect">
              <a:avLst>
                <a:gd name="adj" fmla="val 12914"/>
              </a:avLst>
            </a:prstGeom>
            <a:solidFill>
              <a:schemeClr val="tx1">
                <a:lumMod val="95000"/>
                <a:lumOff val="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  Monthly record</a:t>
              </a:r>
            </a:p>
          </p:txBody>
        </p:sp>
        <p:sp>
          <p:nvSpPr>
            <p:cNvPr id="74" name="Smiley Face 73">
              <a:extLst>
                <a:ext uri="{FF2B5EF4-FFF2-40B4-BE49-F238E27FC236}">
                  <a16:creationId xmlns:a16="http://schemas.microsoft.com/office/drawing/2014/main" id="{7667668F-AA29-6941-A762-7DB28865E294}"/>
                </a:ext>
              </a:extLst>
            </p:cNvPr>
            <p:cNvSpPr/>
            <p:nvPr/>
          </p:nvSpPr>
          <p:spPr>
            <a:xfrm>
              <a:off x="2125596" y="4165033"/>
              <a:ext cx="288000" cy="288000"/>
            </a:xfrm>
            <a:prstGeom prst="smileyFac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9FC41468-D800-CE45-85E1-CA7D74834B34}"/>
                </a:ext>
              </a:extLst>
            </p:cNvPr>
            <p:cNvSpPr/>
            <p:nvPr/>
          </p:nvSpPr>
          <p:spPr>
            <a:xfrm>
              <a:off x="1797348" y="4868761"/>
              <a:ext cx="2592516" cy="716239"/>
            </a:xfrm>
            <a:prstGeom prst="roundRect">
              <a:avLst>
                <a:gd name="adj" fmla="val 12914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     Download Record</a:t>
              </a:r>
            </a:p>
          </p:txBody>
        </p:sp>
        <p:sp>
          <p:nvSpPr>
            <p:cNvPr id="76" name="Smiley Face 75">
              <a:extLst>
                <a:ext uri="{FF2B5EF4-FFF2-40B4-BE49-F238E27FC236}">
                  <a16:creationId xmlns:a16="http://schemas.microsoft.com/office/drawing/2014/main" id="{BBA9B612-02C1-784B-9E99-9526F3C44A9C}"/>
                </a:ext>
              </a:extLst>
            </p:cNvPr>
            <p:cNvSpPr/>
            <p:nvPr/>
          </p:nvSpPr>
          <p:spPr>
            <a:xfrm>
              <a:off x="2125596" y="5082881"/>
              <a:ext cx="288000" cy="288000"/>
            </a:xfrm>
            <a:prstGeom prst="smileyFac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DA92254-2F10-BC4F-BE23-179D772D1A52}"/>
              </a:ext>
            </a:extLst>
          </p:cNvPr>
          <p:cNvSpPr txBox="1"/>
          <p:nvPr/>
        </p:nvSpPr>
        <p:spPr>
          <a:xfrm>
            <a:off x="4408464" y="23754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7358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7666D4D-9F50-B744-AFD0-67120440F7C1}"/>
              </a:ext>
            </a:extLst>
          </p:cNvPr>
          <p:cNvGrpSpPr/>
          <p:nvPr/>
        </p:nvGrpSpPr>
        <p:grpSpPr>
          <a:xfrm>
            <a:off x="1885439" y="454017"/>
            <a:ext cx="3492083" cy="6124900"/>
            <a:chOff x="1885439" y="454017"/>
            <a:chExt cx="3492083" cy="6124900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3DAEC09-050A-134D-B970-313D04AFC928}"/>
                </a:ext>
              </a:extLst>
            </p:cNvPr>
            <p:cNvSpPr/>
            <p:nvPr/>
          </p:nvSpPr>
          <p:spPr>
            <a:xfrm>
              <a:off x="1885439" y="454017"/>
              <a:ext cx="3492083" cy="6124900"/>
            </a:xfrm>
            <a:prstGeom prst="roundRect">
              <a:avLst>
                <a:gd name="adj" fmla="val 4257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246F942-9E4C-0D41-AEEF-093F0334D162}"/>
                </a:ext>
              </a:extLst>
            </p:cNvPr>
            <p:cNvSpPr/>
            <p:nvPr/>
          </p:nvSpPr>
          <p:spPr>
            <a:xfrm>
              <a:off x="1907967" y="696185"/>
              <a:ext cx="3461087" cy="407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CD155EF-8ECA-BA47-B99A-F03240411361}"/>
                </a:ext>
              </a:extLst>
            </p:cNvPr>
            <p:cNvSpPr/>
            <p:nvPr/>
          </p:nvSpPr>
          <p:spPr>
            <a:xfrm>
              <a:off x="2117915" y="760347"/>
              <a:ext cx="272795" cy="2689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5544E2E-999B-864D-A592-CC8DC1D4A6BC}"/>
                </a:ext>
              </a:extLst>
            </p:cNvPr>
            <p:cNvCxnSpPr>
              <a:cxnSpLocks/>
            </p:cNvCxnSpPr>
            <p:nvPr/>
          </p:nvCxnSpPr>
          <p:spPr>
            <a:xfrm>
              <a:off x="2157865" y="836974"/>
              <a:ext cx="192895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764DB0B-7E9C-8442-B763-FC2B827B1D9C}"/>
                </a:ext>
              </a:extLst>
            </p:cNvPr>
            <p:cNvCxnSpPr>
              <a:cxnSpLocks/>
            </p:cNvCxnSpPr>
            <p:nvPr/>
          </p:nvCxnSpPr>
          <p:spPr>
            <a:xfrm>
              <a:off x="2157864" y="894818"/>
              <a:ext cx="192895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28B2DE2-BAC9-3446-94FC-51062EA5731B}"/>
                </a:ext>
              </a:extLst>
            </p:cNvPr>
            <p:cNvCxnSpPr>
              <a:cxnSpLocks/>
            </p:cNvCxnSpPr>
            <p:nvPr/>
          </p:nvCxnSpPr>
          <p:spPr>
            <a:xfrm>
              <a:off x="2157864" y="952054"/>
              <a:ext cx="192895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C868791-9434-9348-9447-804AD4D9AB83}"/>
                </a:ext>
              </a:extLst>
            </p:cNvPr>
            <p:cNvSpPr txBox="1"/>
            <p:nvPr/>
          </p:nvSpPr>
          <p:spPr>
            <a:xfrm>
              <a:off x="2452221" y="768059"/>
              <a:ext cx="19746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10A"/>
                  </a:solidFill>
                  <a:latin typeface="Arial Rounded MT Bold" panose="020F0704030504030204" pitchFamily="34" charset="77"/>
                </a:rPr>
                <a:t>Welcome, Username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64C792F-B909-2C43-B439-CB575EB9903D}"/>
                </a:ext>
              </a:extLst>
            </p:cNvPr>
            <p:cNvSpPr txBox="1"/>
            <p:nvPr/>
          </p:nvSpPr>
          <p:spPr>
            <a:xfrm>
              <a:off x="2350759" y="1297284"/>
              <a:ext cx="116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Dashboard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939FC7D2-DAC2-244D-9F9B-58248547021A}"/>
                </a:ext>
              </a:extLst>
            </p:cNvPr>
            <p:cNvSpPr/>
            <p:nvPr/>
          </p:nvSpPr>
          <p:spPr>
            <a:xfrm>
              <a:off x="2350759" y="1684166"/>
              <a:ext cx="2592516" cy="716239"/>
            </a:xfrm>
            <a:prstGeom prst="roundRect">
              <a:avLst>
                <a:gd name="adj" fmla="val 12914"/>
              </a:avLst>
            </a:prstGeom>
            <a:solidFill>
              <a:srgbClr val="C00000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Exeat Students</a:t>
              </a:r>
            </a:p>
          </p:txBody>
        </p:sp>
        <p:sp>
          <p:nvSpPr>
            <p:cNvPr id="66" name="Smiley Face 65">
              <a:extLst>
                <a:ext uri="{FF2B5EF4-FFF2-40B4-BE49-F238E27FC236}">
                  <a16:creationId xmlns:a16="http://schemas.microsoft.com/office/drawing/2014/main" id="{25146639-98DE-B04C-8BB5-2C5EEDA29971}"/>
                </a:ext>
              </a:extLst>
            </p:cNvPr>
            <p:cNvSpPr/>
            <p:nvPr/>
          </p:nvSpPr>
          <p:spPr>
            <a:xfrm>
              <a:off x="2679007" y="1898286"/>
              <a:ext cx="288000" cy="288000"/>
            </a:xfrm>
            <a:prstGeom prst="smileyFac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F6CEFF59-BC5E-2042-A301-DB08CE00A9AE}"/>
                </a:ext>
              </a:extLst>
            </p:cNvPr>
            <p:cNvSpPr/>
            <p:nvPr/>
          </p:nvSpPr>
          <p:spPr>
            <a:xfrm>
              <a:off x="2368085" y="2614323"/>
              <a:ext cx="2592516" cy="716239"/>
            </a:xfrm>
            <a:prstGeom prst="roundRect">
              <a:avLst>
                <a:gd name="adj" fmla="val 12914"/>
              </a:avLst>
            </a:prstGeom>
            <a:solidFill>
              <a:srgbClr val="00B10A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Moderators</a:t>
              </a:r>
            </a:p>
          </p:txBody>
        </p:sp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D67BBCF6-C5E2-C140-A512-6D89F669037E}"/>
                </a:ext>
              </a:extLst>
            </p:cNvPr>
            <p:cNvSpPr/>
            <p:nvPr/>
          </p:nvSpPr>
          <p:spPr>
            <a:xfrm>
              <a:off x="2696333" y="2828443"/>
              <a:ext cx="288000" cy="288000"/>
            </a:xfrm>
            <a:prstGeom prst="smileyFace">
              <a:avLst/>
            </a:prstGeom>
            <a:solidFill>
              <a:srgbClr val="00A2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0048FF87-BB42-8546-A145-CA2B79277E36}"/>
                </a:ext>
              </a:extLst>
            </p:cNvPr>
            <p:cNvSpPr/>
            <p:nvPr/>
          </p:nvSpPr>
          <p:spPr>
            <a:xfrm>
              <a:off x="2350759" y="3497062"/>
              <a:ext cx="2592516" cy="716239"/>
            </a:xfrm>
            <a:prstGeom prst="roundRect">
              <a:avLst>
                <a:gd name="adj" fmla="val 12914"/>
              </a:avLst>
            </a:prstGeom>
            <a:solidFill>
              <a:schemeClr val="tx1">
                <a:lumMod val="95000"/>
                <a:lumOff val="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  Monthly record</a:t>
              </a:r>
            </a:p>
          </p:txBody>
        </p:sp>
        <p:sp>
          <p:nvSpPr>
            <p:cNvPr id="74" name="Smiley Face 73">
              <a:extLst>
                <a:ext uri="{FF2B5EF4-FFF2-40B4-BE49-F238E27FC236}">
                  <a16:creationId xmlns:a16="http://schemas.microsoft.com/office/drawing/2014/main" id="{7667668F-AA29-6941-A762-7DB28865E294}"/>
                </a:ext>
              </a:extLst>
            </p:cNvPr>
            <p:cNvSpPr/>
            <p:nvPr/>
          </p:nvSpPr>
          <p:spPr>
            <a:xfrm>
              <a:off x="2679007" y="3711182"/>
              <a:ext cx="288000" cy="288000"/>
            </a:xfrm>
            <a:prstGeom prst="smileyFac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9FC41468-D800-CE45-85E1-CA7D74834B34}"/>
                </a:ext>
              </a:extLst>
            </p:cNvPr>
            <p:cNvSpPr/>
            <p:nvPr/>
          </p:nvSpPr>
          <p:spPr>
            <a:xfrm>
              <a:off x="2350759" y="4414910"/>
              <a:ext cx="2592516" cy="716239"/>
            </a:xfrm>
            <a:prstGeom prst="roundRect">
              <a:avLst>
                <a:gd name="adj" fmla="val 12914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Download Record</a:t>
              </a:r>
            </a:p>
          </p:txBody>
        </p:sp>
        <p:sp>
          <p:nvSpPr>
            <p:cNvPr id="76" name="Smiley Face 75">
              <a:extLst>
                <a:ext uri="{FF2B5EF4-FFF2-40B4-BE49-F238E27FC236}">
                  <a16:creationId xmlns:a16="http://schemas.microsoft.com/office/drawing/2014/main" id="{BBA9B612-02C1-784B-9E99-9526F3C44A9C}"/>
                </a:ext>
              </a:extLst>
            </p:cNvPr>
            <p:cNvSpPr/>
            <p:nvPr/>
          </p:nvSpPr>
          <p:spPr>
            <a:xfrm>
              <a:off x="2531863" y="4629030"/>
              <a:ext cx="288000" cy="288000"/>
            </a:xfrm>
            <a:prstGeom prst="smileyFac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C6DE0666-4B56-284C-87F6-E2A1BE2EBAEA}"/>
                </a:ext>
              </a:extLst>
            </p:cNvPr>
            <p:cNvSpPr/>
            <p:nvPr/>
          </p:nvSpPr>
          <p:spPr>
            <a:xfrm>
              <a:off x="2350759" y="5332758"/>
              <a:ext cx="2592516" cy="716239"/>
            </a:xfrm>
            <a:prstGeom prst="roundRect">
              <a:avLst>
                <a:gd name="adj" fmla="val 12914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 Total Student</a:t>
              </a:r>
            </a:p>
          </p:txBody>
        </p:sp>
        <p:sp>
          <p:nvSpPr>
            <p:cNvPr id="20" name="Smiley Face 19">
              <a:extLst>
                <a:ext uri="{FF2B5EF4-FFF2-40B4-BE49-F238E27FC236}">
                  <a16:creationId xmlns:a16="http://schemas.microsoft.com/office/drawing/2014/main" id="{6BC76485-8E00-1F41-BB15-2F00D2F136EB}"/>
                </a:ext>
              </a:extLst>
            </p:cNvPr>
            <p:cNvSpPr/>
            <p:nvPr/>
          </p:nvSpPr>
          <p:spPr>
            <a:xfrm>
              <a:off x="2531863" y="5546878"/>
              <a:ext cx="288000" cy="288000"/>
            </a:xfrm>
            <a:prstGeom prst="smileyFac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B935E5-5441-3E41-B52C-442859E1504B}"/>
                </a:ext>
              </a:extLst>
            </p:cNvPr>
            <p:cNvSpPr txBox="1"/>
            <p:nvPr/>
          </p:nvSpPr>
          <p:spPr>
            <a:xfrm>
              <a:off x="4426874" y="565021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4B947E-CE3C-7146-9E0A-05CF8EE88D3E}"/>
                </a:ext>
              </a:extLst>
            </p:cNvPr>
            <p:cNvSpPr txBox="1"/>
            <p:nvPr/>
          </p:nvSpPr>
          <p:spPr>
            <a:xfrm>
              <a:off x="4426874" y="29468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879672-5CC9-C640-8461-C96607D1A275}"/>
                </a:ext>
              </a:extLst>
            </p:cNvPr>
            <p:cNvSpPr txBox="1"/>
            <p:nvPr/>
          </p:nvSpPr>
          <p:spPr>
            <a:xfrm>
              <a:off x="4395652" y="20016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35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53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2024-01-02T04:39:41Z</dcterms:created>
  <dcterms:modified xsi:type="dcterms:W3CDTF">2024-01-02T05:43:46Z</dcterms:modified>
</cp:coreProperties>
</file>