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270000" y="1270000"/>
            <a:ext cx="5080000" cy="254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US"/>
              <a:t>Hola Mundo</a:t>
            </a:r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