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68" r:id="rId3"/>
    <p:sldId id="258" r:id="rId4"/>
    <p:sldId id="259" r:id="rId5"/>
    <p:sldId id="260" r:id="rId6"/>
    <p:sldId id="261" r:id="rId7"/>
    <p:sldId id="262" r:id="rId8"/>
    <p:sldId id="263" r:id="rId9"/>
    <p:sldId id="264" r:id="rId10"/>
    <p:sldId id="265" r:id="rId11"/>
    <p:sldId id="266" r:id="rId12"/>
    <p:sldId id="267"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A87A34-81AB-432B-8DAE-1953F412C126}" type="datetimeFigureOut">
              <a:rPr lang="en-US" smtClean="0"/>
              <a:t>6/30/2018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‹Nº›</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8951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pPr/>
              <a:t>6/30/2018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696119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6/30/2018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035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6/30/2018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7093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6/30/2018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5739594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6/30/2018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09959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6/30/2018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540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31198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0798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061073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6/30/2018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96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30028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497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7709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958699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6/30/2018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6203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pPr/>
              <a:t>6/30/2018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020605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6/30/2018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9391193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JAR’MUI HIDALGUENSE</a:t>
            </a:r>
            <a:endParaRPr lang="en-US" dirty="0"/>
          </a:p>
        </p:txBody>
      </p:sp>
      <p:sp>
        <p:nvSpPr>
          <p:cNvPr id="3" name="Subtítulo 2"/>
          <p:cNvSpPr>
            <a:spLocks noGrp="1"/>
          </p:cNvSpPr>
          <p:nvPr>
            <p:ph type="subTitle" idx="1"/>
          </p:nvPr>
        </p:nvSpPr>
        <p:spPr/>
        <p:txBody>
          <a:bodyPr/>
          <a:lstStyle/>
          <a:p>
            <a:r>
              <a:rPr lang="es-419" dirty="0"/>
              <a:t>Desarrollo de Aplicación para Venta y Promoción de Artesanías Culturales de las Regiones del Estado de Hidalgo.</a:t>
            </a:r>
            <a:endParaRPr lang="en-US" dirty="0"/>
          </a:p>
        </p:txBody>
      </p:sp>
    </p:spTree>
    <p:extLst>
      <p:ext uri="{BB962C8B-B14F-4D97-AF65-F5344CB8AC3E}">
        <p14:creationId xmlns:p14="http://schemas.microsoft.com/office/powerpoint/2010/main" val="3217592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PREGUNTA 7 </a:t>
            </a:r>
            <a:endParaRPr lang="en-US" dirty="0"/>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5479" y="2426834"/>
            <a:ext cx="5741042" cy="3800782"/>
          </a:xfrm>
        </p:spPr>
      </p:pic>
    </p:spTree>
    <p:extLst>
      <p:ext uri="{BB962C8B-B14F-4D97-AF65-F5344CB8AC3E}">
        <p14:creationId xmlns:p14="http://schemas.microsoft.com/office/powerpoint/2010/main" val="2618525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PREGUNTA 8 </a:t>
            </a:r>
            <a:endParaRPr lang="en-US" dirty="0"/>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0022" y="2439898"/>
            <a:ext cx="6551956" cy="3725770"/>
          </a:xfrm>
        </p:spPr>
      </p:pic>
    </p:spTree>
    <p:extLst>
      <p:ext uri="{BB962C8B-B14F-4D97-AF65-F5344CB8AC3E}">
        <p14:creationId xmlns:p14="http://schemas.microsoft.com/office/powerpoint/2010/main" val="515284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PREGUNTA 9 </a:t>
            </a:r>
            <a:endParaRPr lang="en-US" dirty="0"/>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7524" y="2452959"/>
            <a:ext cx="6056951" cy="3789021"/>
          </a:xfrm>
        </p:spPr>
      </p:pic>
    </p:spTree>
    <p:extLst>
      <p:ext uri="{BB962C8B-B14F-4D97-AF65-F5344CB8AC3E}">
        <p14:creationId xmlns:p14="http://schemas.microsoft.com/office/powerpoint/2010/main" val="2779701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CONCLUCIÓN </a:t>
            </a:r>
            <a:endParaRPr lang="en-US" dirty="0"/>
          </a:p>
        </p:txBody>
      </p:sp>
      <p:sp>
        <p:nvSpPr>
          <p:cNvPr id="3" name="Marcador de contenido 2"/>
          <p:cNvSpPr>
            <a:spLocks noGrp="1"/>
          </p:cNvSpPr>
          <p:nvPr>
            <p:ph idx="1"/>
          </p:nvPr>
        </p:nvSpPr>
        <p:spPr/>
        <p:txBody>
          <a:bodyPr/>
          <a:lstStyle/>
          <a:p>
            <a:r>
              <a:rPr lang="es-ES" dirty="0" smtClean="0"/>
              <a:t>Se obtuvieron resultados muy favorables ya que la respuesta de la sociedad hacia esta aplicación es aceptada. No solo fue el estado de Hidalgo si no también obtuvimos respuestas de estados como Baja California y Ciudad de México. La encuesta se realizo a personas de edad entre 23 a 35 años de edad y se obtuvieron mas respuestas del estado de Hidalgo. </a:t>
            </a:r>
          </a:p>
        </p:txBody>
      </p:sp>
    </p:spTree>
    <p:extLst>
      <p:ext uri="{BB962C8B-B14F-4D97-AF65-F5344CB8AC3E}">
        <p14:creationId xmlns:p14="http://schemas.microsoft.com/office/powerpoint/2010/main" val="1147436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a:t>
            </a:r>
            <a:endParaRPr lang="en-US" dirty="0"/>
          </a:p>
        </p:txBody>
      </p:sp>
      <p:sp>
        <p:nvSpPr>
          <p:cNvPr id="3" name="Marcador de contenido 2"/>
          <p:cNvSpPr>
            <a:spLocks noGrp="1"/>
          </p:cNvSpPr>
          <p:nvPr>
            <p:ph idx="1"/>
          </p:nvPr>
        </p:nvSpPr>
        <p:spPr/>
        <p:txBody>
          <a:bodyPr/>
          <a:lstStyle/>
          <a:p>
            <a:r>
              <a:rPr lang="es-MX" dirty="0" smtClean="0"/>
              <a:t>Conocer </a:t>
            </a:r>
            <a:r>
              <a:rPr lang="es-MX" dirty="0"/>
              <a:t>los diferentes factores y</a:t>
            </a:r>
            <a:r>
              <a:rPr lang="es-MX" dirty="0" smtClean="0"/>
              <a:t>/o características </a:t>
            </a:r>
            <a:r>
              <a:rPr lang="es-MX" dirty="0"/>
              <a:t>de nuestro </a:t>
            </a:r>
            <a:r>
              <a:rPr lang="es-MX" dirty="0" smtClean="0"/>
              <a:t>mercado, </a:t>
            </a:r>
            <a:r>
              <a:rPr lang="es-MX" dirty="0"/>
              <a:t>para </a:t>
            </a:r>
            <a:r>
              <a:rPr lang="es-MX" dirty="0" smtClean="0"/>
              <a:t>saber si </a:t>
            </a:r>
            <a:r>
              <a:rPr lang="es-MX" dirty="0"/>
              <a:t>es viable </a:t>
            </a:r>
            <a:r>
              <a:rPr lang="es-MX" dirty="0" smtClean="0"/>
              <a:t>crear una </a:t>
            </a:r>
            <a:r>
              <a:rPr lang="es-ES" dirty="0" smtClean="0"/>
              <a:t>aplicación sobre venta </a:t>
            </a:r>
            <a:r>
              <a:rPr lang="es-ES" dirty="0"/>
              <a:t>de </a:t>
            </a:r>
            <a:r>
              <a:rPr lang="es-ES" dirty="0" smtClean="0"/>
              <a:t>artesanías y así ofrecer los productos en </a:t>
            </a:r>
            <a:r>
              <a:rPr lang="es-ES" dirty="0"/>
              <a:t>los diferentes estados de </a:t>
            </a:r>
            <a:r>
              <a:rPr lang="es-ES" dirty="0" smtClean="0"/>
              <a:t>México.</a:t>
            </a:r>
          </a:p>
          <a:p>
            <a:endParaRPr lang="es-ES" dirty="0" smtClean="0"/>
          </a:p>
        </p:txBody>
      </p:sp>
      <p:sp>
        <p:nvSpPr>
          <p:cNvPr id="4" name="Rectángulo 3"/>
          <p:cNvSpPr/>
          <p:nvPr/>
        </p:nvSpPr>
        <p:spPr>
          <a:xfrm>
            <a:off x="7147774" y="4443210"/>
            <a:ext cx="4185633" cy="119773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r>
              <a:rPr lang="es-MX" dirty="0" smtClean="0">
                <a:latin typeface="Arial" panose="020B0604020202020204" pitchFamily="34" charset="0"/>
                <a:cs typeface="Arial" panose="020B0604020202020204" pitchFamily="34" charset="0"/>
              </a:rPr>
              <a:t>Nota: Se </a:t>
            </a:r>
            <a:r>
              <a:rPr lang="es-ES" dirty="0" smtClean="0">
                <a:latin typeface="Arial" panose="020B0604020202020204" pitchFamily="34" charset="0"/>
                <a:cs typeface="Arial" panose="020B0604020202020204" pitchFamily="34" charset="0"/>
              </a:rPr>
              <a:t>realizara</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una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prueba</a:t>
            </a:r>
            <a:r>
              <a:rPr lang="en-US" dirty="0">
                <a:latin typeface="Arial" panose="020B0604020202020204" pitchFamily="34" charset="0"/>
                <a:cs typeface="Arial" panose="020B0604020202020204" pitchFamily="34" charset="0"/>
              </a:rPr>
              <a:t> </a:t>
            </a:r>
            <a:r>
              <a:rPr lang="es-ES" dirty="0" smtClean="0">
                <a:latin typeface="Arial" panose="020B0604020202020204" pitchFamily="34" charset="0"/>
                <a:cs typeface="Arial" panose="020B0604020202020204" pitchFamily="34" charset="0"/>
              </a:rPr>
              <a:t>piloto</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con </a:t>
            </a:r>
            <a:r>
              <a:rPr lang="en-US" dirty="0" err="1">
                <a:latin typeface="Arial" panose="020B0604020202020204" pitchFamily="34" charset="0"/>
                <a:cs typeface="Arial" panose="020B0604020202020204" pitchFamily="34" charset="0"/>
              </a:rPr>
              <a:t>artesanias</a:t>
            </a:r>
            <a:r>
              <a:rPr lang="en-US" dirty="0">
                <a:latin typeface="Arial" panose="020B0604020202020204" pitchFamily="34" charset="0"/>
                <a:cs typeface="Arial" panose="020B0604020202020204" pitchFamily="34" charset="0"/>
              </a:rPr>
              <a:t> de </a:t>
            </a:r>
            <a:r>
              <a:rPr lang="en-US" dirty="0" err="1">
                <a:latin typeface="Arial" panose="020B0604020202020204" pitchFamily="34" charset="0"/>
                <a:cs typeface="Arial" panose="020B0604020202020204" pitchFamily="34" charset="0"/>
              </a:rPr>
              <a:t>las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regiones</a:t>
            </a:r>
            <a:r>
              <a:rPr lang="en-US" dirty="0">
                <a:latin typeface="Arial" panose="020B0604020202020204" pitchFamily="34" charset="0"/>
                <a:cs typeface="Arial" panose="020B0604020202020204" pitchFamily="34" charset="0"/>
              </a:rPr>
              <a:t> del Estado de Hidalgo. </a:t>
            </a:r>
          </a:p>
          <a:p>
            <a:pPr algn="ctr"/>
            <a:endParaRPr lang="es-MX" dirty="0"/>
          </a:p>
        </p:txBody>
      </p:sp>
    </p:spTree>
    <p:extLst>
      <p:ext uri="{BB962C8B-B14F-4D97-AF65-F5344CB8AC3E}">
        <p14:creationId xmlns:p14="http://schemas.microsoft.com/office/powerpoint/2010/main" val="1854945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PREGUNTA 1</a:t>
            </a:r>
            <a:endParaRPr lang="en-US" dirty="0"/>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6320" y="2518274"/>
            <a:ext cx="5539360" cy="3686583"/>
          </a:xfrm>
        </p:spPr>
      </p:pic>
    </p:spTree>
    <p:extLst>
      <p:ext uri="{BB962C8B-B14F-4D97-AF65-F5344CB8AC3E}">
        <p14:creationId xmlns:p14="http://schemas.microsoft.com/office/powerpoint/2010/main" val="3810908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PREGUNTA 2</a:t>
            </a:r>
            <a:endParaRPr lang="en-US" dirty="0"/>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9490" y="2466023"/>
            <a:ext cx="6973020" cy="3764960"/>
          </a:xfrm>
        </p:spPr>
      </p:pic>
    </p:spTree>
    <p:extLst>
      <p:ext uri="{BB962C8B-B14F-4D97-AF65-F5344CB8AC3E}">
        <p14:creationId xmlns:p14="http://schemas.microsoft.com/office/powerpoint/2010/main" val="1781647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PREGUNTA 3</a:t>
            </a:r>
            <a:endParaRPr lang="en-US" dirty="0"/>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6727" y="2481943"/>
            <a:ext cx="7178546" cy="3670663"/>
          </a:xfrm>
        </p:spPr>
      </p:pic>
    </p:spTree>
    <p:extLst>
      <p:ext uri="{BB962C8B-B14F-4D97-AF65-F5344CB8AC3E}">
        <p14:creationId xmlns:p14="http://schemas.microsoft.com/office/powerpoint/2010/main" val="989376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ESTADISTICAS PREGUNTA 3</a:t>
            </a:r>
            <a:endParaRPr lang="en-US" dirty="0"/>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5300" y="2750859"/>
            <a:ext cx="8921400" cy="2905358"/>
          </a:xfrm>
        </p:spPr>
      </p:pic>
    </p:spTree>
    <p:extLst>
      <p:ext uri="{BB962C8B-B14F-4D97-AF65-F5344CB8AC3E}">
        <p14:creationId xmlns:p14="http://schemas.microsoft.com/office/powerpoint/2010/main" val="1679630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PREGUNTA 4</a:t>
            </a:r>
            <a:endParaRPr lang="en-U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7124" y="2468881"/>
            <a:ext cx="5817751" cy="3762102"/>
          </a:xfrm>
        </p:spPr>
      </p:pic>
    </p:spTree>
    <p:extLst>
      <p:ext uri="{BB962C8B-B14F-4D97-AF65-F5344CB8AC3E}">
        <p14:creationId xmlns:p14="http://schemas.microsoft.com/office/powerpoint/2010/main" val="2389219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PREGUNTA 5 </a:t>
            </a:r>
            <a:endParaRPr lang="en-US" dirty="0"/>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4991" y="2426833"/>
            <a:ext cx="6362018" cy="3817211"/>
          </a:xfrm>
        </p:spPr>
      </p:pic>
    </p:spTree>
    <p:extLst>
      <p:ext uri="{BB962C8B-B14F-4D97-AF65-F5344CB8AC3E}">
        <p14:creationId xmlns:p14="http://schemas.microsoft.com/office/powerpoint/2010/main" val="1169821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PREGUNTA 6</a:t>
            </a:r>
            <a:endParaRPr lang="en-U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2214" y="2481942"/>
            <a:ext cx="5847572" cy="3719966"/>
          </a:xfrm>
        </p:spPr>
      </p:pic>
    </p:spTree>
    <p:extLst>
      <p:ext uri="{BB962C8B-B14F-4D97-AF65-F5344CB8AC3E}">
        <p14:creationId xmlns:p14="http://schemas.microsoft.com/office/powerpoint/2010/main" val="32569526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191</TotalTime>
  <Words>159</Words>
  <Application>Microsoft Office PowerPoint</Application>
  <PresentationFormat>Panorámica</PresentationFormat>
  <Paragraphs>17</Paragraphs>
  <Slides>13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Arial</vt:lpstr>
      <vt:lpstr>Garamond</vt:lpstr>
      <vt:lpstr>Orgánico</vt:lpstr>
      <vt:lpstr>JAR’MUI HIDALGUENSE</vt:lpstr>
      <vt:lpstr>OBJETIVO</vt:lpstr>
      <vt:lpstr>PREGUNTA 1</vt:lpstr>
      <vt:lpstr>PREGUNTA 2</vt:lpstr>
      <vt:lpstr>PREGUNTA 3</vt:lpstr>
      <vt:lpstr>ESTADISTICAS PREGUNTA 3</vt:lpstr>
      <vt:lpstr>PREGUNTA 4</vt:lpstr>
      <vt:lpstr>PREGUNTA 5 </vt:lpstr>
      <vt:lpstr>PREGUNTA 6</vt:lpstr>
      <vt:lpstr>PREGUNTA 7 </vt:lpstr>
      <vt:lpstr>PREGUNTA 8 </vt:lpstr>
      <vt:lpstr>PREGUNTA 9 </vt:lpstr>
      <vt:lpstr>CONCLUCIÓN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JAR’MUI HIDALGUENSE</dc:title>
  <dc:creator>Evelin</dc:creator>
  <cp:lastModifiedBy>Evelin</cp:lastModifiedBy>
  <cp:revision>14</cp:revision>
  <dcterms:created xsi:type="dcterms:W3CDTF">2018-06-24T04:39:05Z</dcterms:created>
  <dcterms:modified xsi:type="dcterms:W3CDTF">2018-06-30T06:05:34Z</dcterms:modified>
</cp:coreProperties>
</file>