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showSpecialPlsOnTitleSld="0">
  <p:sldMasterIdLst>
    <p:sldMasterId id="2147483655"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Lato Hairline"/>
      <p:regular r:id="rId19"/>
      <p:bold r:id="rId20"/>
      <p:italic r:id="rId21"/>
      <p:boldItalic r:id="rId22"/>
    </p:embeddedFont>
    <p:embeddedFont>
      <p:font typeface="Lato Light"/>
      <p:regular r:id="rId23"/>
      <p:bold r:id="rId24"/>
      <p:italic r:id="rId25"/>
      <p:boldItalic r:id="rId26"/>
    </p:embeddedFont>
    <p:embeddedFont>
      <p:font typeface="Century Gothic"/>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3F510C34-C207-43EA-B7F7-9B6C4EAEC0B0}">
  <a:tblStyle styleId="{3F510C34-C207-43EA-B7F7-9B6C4EAEC0B0}"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font" Target="fonts/LatoHairline-bold.fntdata"/><Relationship Id="rId22" Type="http://schemas.openxmlformats.org/officeDocument/2006/relationships/font" Target="fonts/LatoHairline-boldItalic.fntdata"/><Relationship Id="rId21" Type="http://schemas.openxmlformats.org/officeDocument/2006/relationships/font" Target="fonts/LatoHairline-italic.fntdata"/><Relationship Id="rId24" Type="http://schemas.openxmlformats.org/officeDocument/2006/relationships/font" Target="fonts/LatoLight-bold.fntdata"/><Relationship Id="rId23" Type="http://schemas.openxmlformats.org/officeDocument/2006/relationships/font" Target="fonts/LatoLight-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Light-boldItalic.fntdata"/><Relationship Id="rId25" Type="http://schemas.openxmlformats.org/officeDocument/2006/relationships/font" Target="fonts/LatoLight-italic.fntdata"/><Relationship Id="rId28" Type="http://schemas.openxmlformats.org/officeDocument/2006/relationships/font" Target="fonts/CenturyGothic-bold.fntdata"/><Relationship Id="rId27" Type="http://schemas.openxmlformats.org/officeDocument/2006/relationships/font" Target="fonts/CenturyGothic-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CenturyGothic-italic.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CenturyGothic-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LatoHairline-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Shape 3"/>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 name="Shape 37"/>
        <p:cNvGrpSpPr/>
        <p:nvPr/>
      </p:nvGrpSpPr>
      <p:grpSpPr>
        <a:xfrm>
          <a:off x="0" y="0"/>
          <a:ext cx="0" cy="0"/>
          <a:chOff x="0" y="0"/>
          <a:chExt cx="0" cy="0"/>
        </a:xfrm>
      </p:grpSpPr>
      <p:sp>
        <p:nvSpPr>
          <p:cNvPr id="38" name="Shape 38"/>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 name="Shape 39"/>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Shape 110"/>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1" name="Shape 111"/>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Shape 116"/>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117" name="Shape 11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Shape 122"/>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123" name="Shape 12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Shape 12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29" name="Shape 129"/>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 name="Shape 43"/>
        <p:cNvGrpSpPr/>
        <p:nvPr/>
      </p:nvGrpSpPr>
      <p:grpSpPr>
        <a:xfrm>
          <a:off x="0" y="0"/>
          <a:ext cx="0" cy="0"/>
          <a:chOff x="0" y="0"/>
          <a:chExt cx="0" cy="0"/>
        </a:xfrm>
      </p:grpSpPr>
      <p:sp>
        <p:nvSpPr>
          <p:cNvPr id="44" name="Shape 44"/>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45" name="Shape 4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Shape 52"/>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 name="Shape 57"/>
        <p:cNvGrpSpPr/>
        <p:nvPr/>
      </p:nvGrpSpPr>
      <p:grpSpPr>
        <a:xfrm>
          <a:off x="0" y="0"/>
          <a:ext cx="0" cy="0"/>
          <a:chOff x="0" y="0"/>
          <a:chExt cx="0" cy="0"/>
        </a:xfrm>
      </p:grpSpPr>
      <p:sp>
        <p:nvSpPr>
          <p:cNvPr id="58" name="Shape 58"/>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59" name="Shape 5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Shape 64"/>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5" name="Shape 65"/>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Shape 72"/>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3" name="Shape 73"/>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s-MX" sz="1100" u="none" cap="none" strike="noStrike">
                <a:solidFill>
                  <a:srgbClr val="000000"/>
                </a:solidFill>
                <a:latin typeface="Arial"/>
                <a:ea typeface="Arial"/>
                <a:cs typeface="Arial"/>
                <a:sym typeface="Arial"/>
              </a:rPr>
              <a:t>http://www.sc.ehu.es/sbweb/fisica3/solido/maxwell/maxwell.html</a:t>
            </a:r>
            <a:endParaRPr/>
          </a:p>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Shape 81"/>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82" name="Shape 8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Shape 90"/>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91" name="Shape 9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Shape 102"/>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3" name="Shape 103"/>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 Id="rId3"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 Id="rId3"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 Id="rId3"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jpg"/><Relationship Id="rId3"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jpg"/><Relationship Id="rId3"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 Id="rId3"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 Id="rId3" Type="http://schemas.openxmlformats.org/officeDocument/2006/relationships/image" Target="../media/image13.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type="title">
  <p:cSld name="TITLE">
    <p:bg>
      <p:bgPr>
        <a:blipFill>
          <a:blip r:embed="rId2">
            <a:alphaModFix/>
          </a:blip>
          <a:stretch>
            <a:fillRect/>
          </a:stretch>
        </a:blipFill>
      </p:bgPr>
    </p:bg>
    <p:spTree>
      <p:nvGrpSpPr>
        <p:cNvPr id="9" name="Shape 9"/>
        <p:cNvGrpSpPr/>
        <p:nvPr/>
      </p:nvGrpSpPr>
      <p:grpSpPr>
        <a:xfrm>
          <a:off x="0" y="0"/>
          <a:ext cx="0" cy="0"/>
          <a:chOff x="0" y="0"/>
          <a:chExt cx="0" cy="0"/>
        </a:xfrm>
      </p:grpSpPr>
      <p:pic>
        <p:nvPicPr>
          <p:cNvPr descr="paint_transparent1.png" id="10" name="Shape 10"/>
          <p:cNvPicPr preferRelativeResize="0"/>
          <p:nvPr/>
        </p:nvPicPr>
        <p:blipFill rotWithShape="1">
          <a:blip r:embed="rId3">
            <a:alphaModFix/>
          </a:blip>
          <a:srcRect b="0" l="55210" r="0" t="0"/>
          <a:stretch/>
        </p:blipFill>
        <p:spPr>
          <a:xfrm>
            <a:off x="1" y="0"/>
            <a:ext cx="4095677" cy="5143500"/>
          </a:xfrm>
          <a:prstGeom prst="rect">
            <a:avLst/>
          </a:prstGeom>
          <a:noFill/>
          <a:ln>
            <a:noFill/>
          </a:ln>
        </p:spPr>
      </p:pic>
      <p:sp>
        <p:nvSpPr>
          <p:cNvPr id="11" name="Shape 11"/>
          <p:cNvSpPr txBox="1"/>
          <p:nvPr>
            <p:ph type="ctrTitle"/>
          </p:nvPr>
        </p:nvSpPr>
        <p:spPr>
          <a:xfrm>
            <a:off x="3208125" y="3287225"/>
            <a:ext cx="5250300" cy="1159800"/>
          </a:xfrm>
          <a:prstGeom prst="rect">
            <a:avLst/>
          </a:prstGeom>
          <a:noFill/>
          <a:ln>
            <a:noFill/>
          </a:ln>
        </p:spPr>
        <p:txBody>
          <a:bodyPr anchorCtr="0" anchor="b" bIns="91425" lIns="91425" spcFirstLastPara="1" rIns="91425" wrap="square" tIns="91425"/>
          <a:lstStyle>
            <a:lvl1pPr lvl="0" marR="0" rtl="0" algn="r">
              <a:lnSpc>
                <a:spcPct val="100000"/>
              </a:lnSpc>
              <a:spcBef>
                <a:spcPts val="0"/>
              </a:spcBef>
              <a:spcAft>
                <a:spcPts val="0"/>
              </a:spcAft>
              <a:buClr>
                <a:srgbClr val="FFFFFF"/>
              </a:buClr>
              <a:buSzPts val="5000"/>
              <a:buFont typeface="Lato Light"/>
              <a:buNone/>
              <a:defRPr b="0" i="0" sz="5000" u="none" cap="none" strike="noStrike">
                <a:solidFill>
                  <a:srgbClr val="FFFFFF"/>
                </a:solidFill>
                <a:latin typeface="Lato Light"/>
                <a:ea typeface="Lato Light"/>
                <a:cs typeface="Lato Light"/>
                <a:sym typeface="Lato Light"/>
              </a:defRPr>
            </a:lvl1pPr>
            <a:lvl2pPr lvl="1" marR="0" rtl="0" algn="r">
              <a:lnSpc>
                <a:spcPct val="100000"/>
              </a:lnSpc>
              <a:spcBef>
                <a:spcPts val="0"/>
              </a:spcBef>
              <a:spcAft>
                <a:spcPts val="0"/>
              </a:spcAft>
              <a:buClr>
                <a:srgbClr val="FFFFFF"/>
              </a:buClr>
              <a:buSzPts val="5000"/>
              <a:buFont typeface="Lato Light"/>
              <a:buNone/>
              <a:defRPr b="0" i="0" sz="5000" u="none" cap="none" strike="noStrike">
                <a:solidFill>
                  <a:srgbClr val="FFFFFF"/>
                </a:solidFill>
                <a:latin typeface="Lato Light"/>
                <a:ea typeface="Lato Light"/>
                <a:cs typeface="Lato Light"/>
                <a:sym typeface="Lato Light"/>
              </a:defRPr>
            </a:lvl2pPr>
            <a:lvl3pPr lvl="2" marR="0" rtl="0" algn="r">
              <a:lnSpc>
                <a:spcPct val="100000"/>
              </a:lnSpc>
              <a:spcBef>
                <a:spcPts val="0"/>
              </a:spcBef>
              <a:spcAft>
                <a:spcPts val="0"/>
              </a:spcAft>
              <a:buClr>
                <a:srgbClr val="FFFFFF"/>
              </a:buClr>
              <a:buSzPts val="5000"/>
              <a:buFont typeface="Lato Light"/>
              <a:buNone/>
              <a:defRPr b="0" i="0" sz="5000" u="none" cap="none" strike="noStrike">
                <a:solidFill>
                  <a:srgbClr val="FFFFFF"/>
                </a:solidFill>
                <a:latin typeface="Lato Light"/>
                <a:ea typeface="Lato Light"/>
                <a:cs typeface="Lato Light"/>
                <a:sym typeface="Lato Light"/>
              </a:defRPr>
            </a:lvl3pPr>
            <a:lvl4pPr lvl="3" marR="0" rtl="0" algn="r">
              <a:lnSpc>
                <a:spcPct val="100000"/>
              </a:lnSpc>
              <a:spcBef>
                <a:spcPts val="0"/>
              </a:spcBef>
              <a:spcAft>
                <a:spcPts val="0"/>
              </a:spcAft>
              <a:buClr>
                <a:srgbClr val="FFFFFF"/>
              </a:buClr>
              <a:buSzPts val="5000"/>
              <a:buFont typeface="Lato Light"/>
              <a:buNone/>
              <a:defRPr b="0" i="0" sz="5000" u="none" cap="none" strike="noStrike">
                <a:solidFill>
                  <a:srgbClr val="FFFFFF"/>
                </a:solidFill>
                <a:latin typeface="Lato Light"/>
                <a:ea typeface="Lato Light"/>
                <a:cs typeface="Lato Light"/>
                <a:sym typeface="Lato Light"/>
              </a:defRPr>
            </a:lvl4pPr>
            <a:lvl5pPr lvl="4" marR="0" rtl="0" algn="r">
              <a:lnSpc>
                <a:spcPct val="100000"/>
              </a:lnSpc>
              <a:spcBef>
                <a:spcPts val="0"/>
              </a:spcBef>
              <a:spcAft>
                <a:spcPts val="0"/>
              </a:spcAft>
              <a:buClr>
                <a:srgbClr val="FFFFFF"/>
              </a:buClr>
              <a:buSzPts val="5000"/>
              <a:buFont typeface="Lato Light"/>
              <a:buNone/>
              <a:defRPr b="0" i="0" sz="5000" u="none" cap="none" strike="noStrike">
                <a:solidFill>
                  <a:srgbClr val="FFFFFF"/>
                </a:solidFill>
                <a:latin typeface="Lato Light"/>
                <a:ea typeface="Lato Light"/>
                <a:cs typeface="Lato Light"/>
                <a:sym typeface="Lato Light"/>
              </a:defRPr>
            </a:lvl5pPr>
            <a:lvl6pPr lvl="5" marR="0" rtl="0" algn="r">
              <a:lnSpc>
                <a:spcPct val="100000"/>
              </a:lnSpc>
              <a:spcBef>
                <a:spcPts val="0"/>
              </a:spcBef>
              <a:spcAft>
                <a:spcPts val="0"/>
              </a:spcAft>
              <a:buClr>
                <a:srgbClr val="FFFFFF"/>
              </a:buClr>
              <a:buSzPts val="5000"/>
              <a:buFont typeface="Lato Light"/>
              <a:buNone/>
              <a:defRPr b="0" i="0" sz="5000" u="none" cap="none" strike="noStrike">
                <a:solidFill>
                  <a:srgbClr val="FFFFFF"/>
                </a:solidFill>
                <a:latin typeface="Lato Light"/>
                <a:ea typeface="Lato Light"/>
                <a:cs typeface="Lato Light"/>
                <a:sym typeface="Lato Light"/>
              </a:defRPr>
            </a:lvl6pPr>
            <a:lvl7pPr lvl="6" marR="0" rtl="0" algn="r">
              <a:lnSpc>
                <a:spcPct val="100000"/>
              </a:lnSpc>
              <a:spcBef>
                <a:spcPts val="0"/>
              </a:spcBef>
              <a:spcAft>
                <a:spcPts val="0"/>
              </a:spcAft>
              <a:buClr>
                <a:srgbClr val="FFFFFF"/>
              </a:buClr>
              <a:buSzPts val="5000"/>
              <a:buFont typeface="Lato Light"/>
              <a:buNone/>
              <a:defRPr b="0" i="0" sz="5000" u="none" cap="none" strike="noStrike">
                <a:solidFill>
                  <a:srgbClr val="FFFFFF"/>
                </a:solidFill>
                <a:latin typeface="Lato Light"/>
                <a:ea typeface="Lato Light"/>
                <a:cs typeface="Lato Light"/>
                <a:sym typeface="Lato Light"/>
              </a:defRPr>
            </a:lvl7pPr>
            <a:lvl8pPr lvl="7" marR="0" rtl="0" algn="r">
              <a:lnSpc>
                <a:spcPct val="100000"/>
              </a:lnSpc>
              <a:spcBef>
                <a:spcPts val="0"/>
              </a:spcBef>
              <a:spcAft>
                <a:spcPts val="0"/>
              </a:spcAft>
              <a:buClr>
                <a:srgbClr val="FFFFFF"/>
              </a:buClr>
              <a:buSzPts val="5000"/>
              <a:buFont typeface="Lato Light"/>
              <a:buNone/>
              <a:defRPr b="0" i="0" sz="5000" u="none" cap="none" strike="noStrike">
                <a:solidFill>
                  <a:srgbClr val="FFFFFF"/>
                </a:solidFill>
                <a:latin typeface="Lato Light"/>
                <a:ea typeface="Lato Light"/>
                <a:cs typeface="Lato Light"/>
                <a:sym typeface="Lato Light"/>
              </a:defRPr>
            </a:lvl8pPr>
            <a:lvl9pPr lvl="8" marR="0" rtl="0" algn="r">
              <a:lnSpc>
                <a:spcPct val="100000"/>
              </a:lnSpc>
              <a:spcBef>
                <a:spcPts val="0"/>
              </a:spcBef>
              <a:spcAft>
                <a:spcPts val="0"/>
              </a:spcAft>
              <a:buClr>
                <a:srgbClr val="FFFFFF"/>
              </a:buClr>
              <a:buSzPts val="5000"/>
              <a:buFont typeface="Lato Light"/>
              <a:buNone/>
              <a:defRPr b="0" i="0" sz="5000" u="none" cap="none" strike="noStrike">
                <a:solidFill>
                  <a:srgbClr val="FFFFFF"/>
                </a:solidFill>
                <a:latin typeface="Lato Light"/>
                <a:ea typeface="Lato Light"/>
                <a:cs typeface="Lato Light"/>
                <a:sym typeface="Lato Light"/>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2 columns" type="twoColTx">
  <p:cSld name="TITLE_AND_TWO_COLUMNS">
    <p:bg>
      <p:bgPr>
        <a:blipFill>
          <a:blip r:embed="rId2">
            <a:alphaModFix/>
          </a:blip>
          <a:stretch>
            <a:fillRect/>
          </a:stretch>
        </a:blipFill>
      </p:bgPr>
    </p:bg>
    <p:spTree>
      <p:nvGrpSpPr>
        <p:cNvPr id="12" name="Shape 12"/>
        <p:cNvGrpSpPr/>
        <p:nvPr/>
      </p:nvGrpSpPr>
      <p:grpSpPr>
        <a:xfrm>
          <a:off x="0" y="0"/>
          <a:ext cx="0" cy="0"/>
          <a:chOff x="0" y="0"/>
          <a:chExt cx="0" cy="0"/>
        </a:xfrm>
      </p:grpSpPr>
      <p:pic>
        <p:nvPicPr>
          <p:cNvPr descr="paint_transparent1.png" id="13" name="Shape 13"/>
          <p:cNvPicPr preferRelativeResize="0"/>
          <p:nvPr/>
        </p:nvPicPr>
        <p:blipFill rotWithShape="1">
          <a:blip r:embed="rId3">
            <a:alphaModFix/>
          </a:blip>
          <a:srcRect b="0" l="0" r="0" t="0"/>
          <a:stretch/>
        </p:blipFill>
        <p:spPr>
          <a:xfrm>
            <a:off x="0" y="0"/>
            <a:ext cx="9144000" cy="5143500"/>
          </a:xfrm>
          <a:prstGeom prst="rect">
            <a:avLst/>
          </a:prstGeom>
          <a:noFill/>
          <a:ln>
            <a:noFill/>
          </a:ln>
        </p:spPr>
      </p:pic>
      <p:sp>
        <p:nvSpPr>
          <p:cNvPr id="14" name="Shape 14"/>
          <p:cNvSpPr txBox="1"/>
          <p:nvPr>
            <p:ph type="title"/>
          </p:nvPr>
        </p:nvSpPr>
        <p:spPr>
          <a:xfrm>
            <a:off x="457200" y="1348975"/>
            <a:ext cx="5511300" cy="857400"/>
          </a:xfrm>
          <a:prstGeom prst="rect">
            <a:avLst/>
          </a:prstGeom>
          <a:noFill/>
          <a:ln>
            <a:noFill/>
          </a:ln>
        </p:spPr>
        <p:txBody>
          <a:bodyPr anchorCtr="0" anchor="b" bIns="91425" lIns="91425" spcFirstLastPara="1" rIns="91425" wrap="square" tIns="91425"/>
          <a:lstStyle>
            <a:lvl1pPr lvl="0" marR="0" rtl="0" algn="l">
              <a:lnSpc>
                <a:spcPct val="100000"/>
              </a:lnSpc>
              <a:spcBef>
                <a:spcPts val="0"/>
              </a:spcBef>
              <a:spcAft>
                <a:spcPts val="0"/>
              </a:spcAft>
              <a:buClr>
                <a:srgbClr val="434343"/>
              </a:buClr>
              <a:buSzPts val="4800"/>
              <a:buFont typeface="Lato Hairline"/>
              <a:buNone/>
              <a:defRPr b="0" i="0" sz="4800" u="none" cap="none" strike="noStrike">
                <a:solidFill>
                  <a:srgbClr val="434343"/>
                </a:solidFill>
                <a:latin typeface="Lato Hairline"/>
                <a:ea typeface="Lato Hairline"/>
                <a:cs typeface="Lato Hairline"/>
                <a:sym typeface="Lato Hairline"/>
              </a:defRPr>
            </a:lvl1pPr>
            <a:lvl2pPr lvl="1" marR="0" rtl="0" algn="l">
              <a:lnSpc>
                <a:spcPct val="100000"/>
              </a:lnSpc>
              <a:spcBef>
                <a:spcPts val="0"/>
              </a:spcBef>
              <a:spcAft>
                <a:spcPts val="0"/>
              </a:spcAft>
              <a:buClr>
                <a:srgbClr val="434343"/>
              </a:buClr>
              <a:buSzPts val="4800"/>
              <a:buFont typeface="Lato Hairline"/>
              <a:buNone/>
              <a:defRPr b="0" i="0" sz="4800" u="none" cap="none" strike="noStrike">
                <a:solidFill>
                  <a:srgbClr val="434343"/>
                </a:solidFill>
                <a:latin typeface="Lato Hairline"/>
                <a:ea typeface="Lato Hairline"/>
                <a:cs typeface="Lato Hairline"/>
                <a:sym typeface="Lato Hairline"/>
              </a:defRPr>
            </a:lvl2pPr>
            <a:lvl3pPr lvl="2" marR="0" rtl="0" algn="l">
              <a:lnSpc>
                <a:spcPct val="100000"/>
              </a:lnSpc>
              <a:spcBef>
                <a:spcPts val="0"/>
              </a:spcBef>
              <a:spcAft>
                <a:spcPts val="0"/>
              </a:spcAft>
              <a:buClr>
                <a:srgbClr val="434343"/>
              </a:buClr>
              <a:buSzPts val="4800"/>
              <a:buFont typeface="Lato Hairline"/>
              <a:buNone/>
              <a:defRPr b="0" i="0" sz="4800" u="none" cap="none" strike="noStrike">
                <a:solidFill>
                  <a:srgbClr val="434343"/>
                </a:solidFill>
                <a:latin typeface="Lato Hairline"/>
                <a:ea typeface="Lato Hairline"/>
                <a:cs typeface="Lato Hairline"/>
                <a:sym typeface="Lato Hairline"/>
              </a:defRPr>
            </a:lvl3pPr>
            <a:lvl4pPr lvl="3" marR="0" rtl="0" algn="l">
              <a:lnSpc>
                <a:spcPct val="100000"/>
              </a:lnSpc>
              <a:spcBef>
                <a:spcPts val="0"/>
              </a:spcBef>
              <a:spcAft>
                <a:spcPts val="0"/>
              </a:spcAft>
              <a:buClr>
                <a:srgbClr val="434343"/>
              </a:buClr>
              <a:buSzPts val="4800"/>
              <a:buFont typeface="Lato Hairline"/>
              <a:buNone/>
              <a:defRPr b="0" i="0" sz="4800" u="none" cap="none" strike="noStrike">
                <a:solidFill>
                  <a:srgbClr val="434343"/>
                </a:solidFill>
                <a:latin typeface="Lato Hairline"/>
                <a:ea typeface="Lato Hairline"/>
                <a:cs typeface="Lato Hairline"/>
                <a:sym typeface="Lato Hairline"/>
              </a:defRPr>
            </a:lvl4pPr>
            <a:lvl5pPr lvl="4" marR="0" rtl="0" algn="l">
              <a:lnSpc>
                <a:spcPct val="100000"/>
              </a:lnSpc>
              <a:spcBef>
                <a:spcPts val="0"/>
              </a:spcBef>
              <a:spcAft>
                <a:spcPts val="0"/>
              </a:spcAft>
              <a:buClr>
                <a:srgbClr val="434343"/>
              </a:buClr>
              <a:buSzPts val="4800"/>
              <a:buFont typeface="Lato Hairline"/>
              <a:buNone/>
              <a:defRPr b="0" i="0" sz="4800" u="none" cap="none" strike="noStrike">
                <a:solidFill>
                  <a:srgbClr val="434343"/>
                </a:solidFill>
                <a:latin typeface="Lato Hairline"/>
                <a:ea typeface="Lato Hairline"/>
                <a:cs typeface="Lato Hairline"/>
                <a:sym typeface="Lato Hairline"/>
              </a:defRPr>
            </a:lvl5pPr>
            <a:lvl6pPr lvl="5" marR="0" rtl="0" algn="l">
              <a:lnSpc>
                <a:spcPct val="100000"/>
              </a:lnSpc>
              <a:spcBef>
                <a:spcPts val="0"/>
              </a:spcBef>
              <a:spcAft>
                <a:spcPts val="0"/>
              </a:spcAft>
              <a:buClr>
                <a:srgbClr val="434343"/>
              </a:buClr>
              <a:buSzPts val="4800"/>
              <a:buFont typeface="Lato Hairline"/>
              <a:buNone/>
              <a:defRPr b="0" i="0" sz="4800" u="none" cap="none" strike="noStrike">
                <a:solidFill>
                  <a:srgbClr val="434343"/>
                </a:solidFill>
                <a:latin typeface="Lato Hairline"/>
                <a:ea typeface="Lato Hairline"/>
                <a:cs typeface="Lato Hairline"/>
                <a:sym typeface="Lato Hairline"/>
              </a:defRPr>
            </a:lvl6pPr>
            <a:lvl7pPr lvl="6" marR="0" rtl="0" algn="l">
              <a:lnSpc>
                <a:spcPct val="100000"/>
              </a:lnSpc>
              <a:spcBef>
                <a:spcPts val="0"/>
              </a:spcBef>
              <a:spcAft>
                <a:spcPts val="0"/>
              </a:spcAft>
              <a:buClr>
                <a:srgbClr val="434343"/>
              </a:buClr>
              <a:buSzPts val="4800"/>
              <a:buFont typeface="Lato Hairline"/>
              <a:buNone/>
              <a:defRPr b="0" i="0" sz="4800" u="none" cap="none" strike="noStrike">
                <a:solidFill>
                  <a:srgbClr val="434343"/>
                </a:solidFill>
                <a:latin typeface="Lato Hairline"/>
                <a:ea typeface="Lato Hairline"/>
                <a:cs typeface="Lato Hairline"/>
                <a:sym typeface="Lato Hairline"/>
              </a:defRPr>
            </a:lvl7pPr>
            <a:lvl8pPr lvl="7" marR="0" rtl="0" algn="l">
              <a:lnSpc>
                <a:spcPct val="100000"/>
              </a:lnSpc>
              <a:spcBef>
                <a:spcPts val="0"/>
              </a:spcBef>
              <a:spcAft>
                <a:spcPts val="0"/>
              </a:spcAft>
              <a:buClr>
                <a:srgbClr val="434343"/>
              </a:buClr>
              <a:buSzPts val="4800"/>
              <a:buFont typeface="Lato Hairline"/>
              <a:buNone/>
              <a:defRPr b="0" i="0" sz="4800" u="none" cap="none" strike="noStrike">
                <a:solidFill>
                  <a:srgbClr val="434343"/>
                </a:solidFill>
                <a:latin typeface="Lato Hairline"/>
                <a:ea typeface="Lato Hairline"/>
                <a:cs typeface="Lato Hairline"/>
                <a:sym typeface="Lato Hairline"/>
              </a:defRPr>
            </a:lvl8pPr>
            <a:lvl9pPr lvl="8" marR="0" rtl="0" algn="l">
              <a:lnSpc>
                <a:spcPct val="100000"/>
              </a:lnSpc>
              <a:spcBef>
                <a:spcPts val="0"/>
              </a:spcBef>
              <a:spcAft>
                <a:spcPts val="0"/>
              </a:spcAft>
              <a:buClr>
                <a:srgbClr val="434343"/>
              </a:buClr>
              <a:buSzPts val="4800"/>
              <a:buFont typeface="Lato Hairline"/>
              <a:buNone/>
              <a:defRPr b="0" i="0" sz="4800" u="none" cap="none" strike="noStrike">
                <a:solidFill>
                  <a:srgbClr val="434343"/>
                </a:solidFill>
                <a:latin typeface="Lato Hairline"/>
                <a:ea typeface="Lato Hairline"/>
                <a:cs typeface="Lato Hairline"/>
                <a:sym typeface="Lato Hairline"/>
              </a:defRPr>
            </a:lvl9pPr>
          </a:lstStyle>
          <a:p/>
        </p:txBody>
      </p:sp>
      <p:sp>
        <p:nvSpPr>
          <p:cNvPr id="15" name="Shape 15"/>
          <p:cNvSpPr txBox="1"/>
          <p:nvPr>
            <p:ph idx="1" type="body"/>
          </p:nvPr>
        </p:nvSpPr>
        <p:spPr>
          <a:xfrm>
            <a:off x="457200" y="2211825"/>
            <a:ext cx="2675100" cy="2637900"/>
          </a:xfrm>
          <a:prstGeom prst="rect">
            <a:avLst/>
          </a:prstGeom>
          <a:noFill/>
          <a:ln>
            <a:noFill/>
          </a:ln>
        </p:spPr>
        <p:txBody>
          <a:bodyPr anchorCtr="0" anchor="t" bIns="91425" lIns="91425" spcFirstLastPara="1" rIns="91425" wrap="square" tIns="91425"/>
          <a:lstStyle>
            <a:lvl1pPr indent="-330200" lvl="0" marL="457200" marR="0" rtl="0" algn="l">
              <a:lnSpc>
                <a:spcPct val="100000"/>
              </a:lnSpc>
              <a:spcBef>
                <a:spcPts val="600"/>
              </a:spcBef>
              <a:spcAft>
                <a:spcPts val="0"/>
              </a:spcAft>
              <a:buClr>
                <a:srgbClr val="B7B7B7"/>
              </a:buClr>
              <a:buSzPts val="1600"/>
              <a:buFont typeface="Lato Light"/>
              <a:buChar char="×"/>
              <a:defRPr b="0" i="0" sz="1600" u="none" cap="none" strike="noStrike">
                <a:solidFill>
                  <a:srgbClr val="666666"/>
                </a:solidFill>
                <a:latin typeface="Lato Light"/>
                <a:ea typeface="Lato Light"/>
                <a:cs typeface="Lato Light"/>
                <a:sym typeface="Lato Light"/>
              </a:defRPr>
            </a:lvl1pPr>
            <a:lvl2pPr indent="-330200" lvl="1" marL="914400" marR="0" rtl="0" algn="l">
              <a:lnSpc>
                <a:spcPct val="100000"/>
              </a:lnSpc>
              <a:spcBef>
                <a:spcPts val="0"/>
              </a:spcBef>
              <a:spcAft>
                <a:spcPts val="0"/>
              </a:spcAft>
              <a:buClr>
                <a:srgbClr val="B7B7B7"/>
              </a:buClr>
              <a:buSzPts val="1600"/>
              <a:buFont typeface="Lato Light"/>
              <a:buChar char="×"/>
              <a:defRPr b="0" i="0" sz="1600" u="none" cap="none" strike="noStrike">
                <a:solidFill>
                  <a:srgbClr val="666666"/>
                </a:solidFill>
                <a:latin typeface="Lato Light"/>
                <a:ea typeface="Lato Light"/>
                <a:cs typeface="Lato Light"/>
                <a:sym typeface="Lato Light"/>
              </a:defRPr>
            </a:lvl2pPr>
            <a:lvl3pPr indent="-330200" lvl="2" marL="1371600" marR="0" rtl="0" algn="l">
              <a:lnSpc>
                <a:spcPct val="100000"/>
              </a:lnSpc>
              <a:spcBef>
                <a:spcPts val="0"/>
              </a:spcBef>
              <a:spcAft>
                <a:spcPts val="0"/>
              </a:spcAft>
              <a:buClr>
                <a:srgbClr val="B7B7B7"/>
              </a:buClr>
              <a:buSzPts val="1600"/>
              <a:buFont typeface="Lato Light"/>
              <a:buChar char="×"/>
              <a:defRPr b="0" i="0" sz="1600" u="none" cap="none" strike="noStrike">
                <a:solidFill>
                  <a:srgbClr val="666666"/>
                </a:solidFill>
                <a:latin typeface="Lato Light"/>
                <a:ea typeface="Lato Light"/>
                <a:cs typeface="Lato Light"/>
                <a:sym typeface="Lato Light"/>
              </a:defRPr>
            </a:lvl3pPr>
            <a:lvl4pPr indent="-330200" lvl="3" marL="1828800" marR="0" rtl="0" algn="l">
              <a:lnSpc>
                <a:spcPct val="100000"/>
              </a:lnSpc>
              <a:spcBef>
                <a:spcPts val="0"/>
              </a:spcBef>
              <a:spcAft>
                <a:spcPts val="0"/>
              </a:spcAft>
              <a:buClr>
                <a:srgbClr val="B7B7B7"/>
              </a:buClr>
              <a:buSzPts val="1600"/>
              <a:buFont typeface="Lato Light"/>
              <a:buChar char="×"/>
              <a:defRPr b="0" i="0" sz="1600" u="none" cap="none" strike="noStrike">
                <a:solidFill>
                  <a:srgbClr val="666666"/>
                </a:solidFill>
                <a:latin typeface="Lato Light"/>
                <a:ea typeface="Lato Light"/>
                <a:cs typeface="Lato Light"/>
                <a:sym typeface="Lato Light"/>
              </a:defRPr>
            </a:lvl4pPr>
            <a:lvl5pPr indent="-330200" lvl="4" marL="2286000" marR="0" rtl="0" algn="l">
              <a:lnSpc>
                <a:spcPct val="100000"/>
              </a:lnSpc>
              <a:spcBef>
                <a:spcPts val="0"/>
              </a:spcBef>
              <a:spcAft>
                <a:spcPts val="0"/>
              </a:spcAft>
              <a:buClr>
                <a:srgbClr val="B7B7B7"/>
              </a:buClr>
              <a:buSzPts val="1600"/>
              <a:buFont typeface="Lato Light"/>
              <a:buChar char="○"/>
              <a:defRPr b="0" i="0" sz="1600" u="none" cap="none" strike="noStrike">
                <a:solidFill>
                  <a:srgbClr val="666666"/>
                </a:solidFill>
                <a:latin typeface="Lato Light"/>
                <a:ea typeface="Lato Light"/>
                <a:cs typeface="Lato Light"/>
                <a:sym typeface="Lato Light"/>
              </a:defRPr>
            </a:lvl5pPr>
            <a:lvl6pPr indent="-330200" lvl="5" marL="2743200" marR="0" rtl="0" algn="l">
              <a:lnSpc>
                <a:spcPct val="100000"/>
              </a:lnSpc>
              <a:spcBef>
                <a:spcPts val="0"/>
              </a:spcBef>
              <a:spcAft>
                <a:spcPts val="0"/>
              </a:spcAft>
              <a:buClr>
                <a:srgbClr val="B7B7B7"/>
              </a:buClr>
              <a:buSzPts val="1600"/>
              <a:buFont typeface="Lato Light"/>
              <a:buChar char="■"/>
              <a:defRPr b="0" i="0" sz="1600" u="none" cap="none" strike="noStrike">
                <a:solidFill>
                  <a:srgbClr val="666666"/>
                </a:solidFill>
                <a:latin typeface="Lato Light"/>
                <a:ea typeface="Lato Light"/>
                <a:cs typeface="Lato Light"/>
                <a:sym typeface="Lato Light"/>
              </a:defRPr>
            </a:lvl6pPr>
            <a:lvl7pPr indent="-330200" lvl="6" marL="3200400" marR="0" rtl="0" algn="l">
              <a:lnSpc>
                <a:spcPct val="100000"/>
              </a:lnSpc>
              <a:spcBef>
                <a:spcPts val="0"/>
              </a:spcBef>
              <a:spcAft>
                <a:spcPts val="0"/>
              </a:spcAft>
              <a:buClr>
                <a:srgbClr val="B7B7B7"/>
              </a:buClr>
              <a:buSzPts val="1600"/>
              <a:buFont typeface="Lato Light"/>
              <a:buChar char="●"/>
              <a:defRPr b="0" i="0" sz="1600" u="none" cap="none" strike="noStrike">
                <a:solidFill>
                  <a:srgbClr val="666666"/>
                </a:solidFill>
                <a:latin typeface="Lato Light"/>
                <a:ea typeface="Lato Light"/>
                <a:cs typeface="Lato Light"/>
                <a:sym typeface="Lato Light"/>
              </a:defRPr>
            </a:lvl7pPr>
            <a:lvl8pPr indent="-330200" lvl="7" marL="3657600" marR="0" rtl="0" algn="l">
              <a:lnSpc>
                <a:spcPct val="100000"/>
              </a:lnSpc>
              <a:spcBef>
                <a:spcPts val="0"/>
              </a:spcBef>
              <a:spcAft>
                <a:spcPts val="0"/>
              </a:spcAft>
              <a:buClr>
                <a:srgbClr val="B7B7B7"/>
              </a:buClr>
              <a:buSzPts val="1600"/>
              <a:buFont typeface="Lato Light"/>
              <a:buChar char="○"/>
              <a:defRPr b="0" i="0" sz="1600" u="none" cap="none" strike="noStrike">
                <a:solidFill>
                  <a:srgbClr val="666666"/>
                </a:solidFill>
                <a:latin typeface="Lato Light"/>
                <a:ea typeface="Lato Light"/>
                <a:cs typeface="Lato Light"/>
                <a:sym typeface="Lato Light"/>
              </a:defRPr>
            </a:lvl8pPr>
            <a:lvl9pPr indent="-330200" lvl="8" marL="4114800" marR="0" rtl="0" algn="l">
              <a:lnSpc>
                <a:spcPct val="100000"/>
              </a:lnSpc>
              <a:spcBef>
                <a:spcPts val="0"/>
              </a:spcBef>
              <a:spcAft>
                <a:spcPts val="0"/>
              </a:spcAft>
              <a:buClr>
                <a:srgbClr val="B7B7B7"/>
              </a:buClr>
              <a:buSzPts val="1600"/>
              <a:buFont typeface="Lato Light"/>
              <a:buChar char="■"/>
              <a:defRPr b="0" i="0" sz="1600" u="none" cap="none" strike="noStrike">
                <a:solidFill>
                  <a:srgbClr val="666666"/>
                </a:solidFill>
                <a:latin typeface="Lato Light"/>
                <a:ea typeface="Lato Light"/>
                <a:cs typeface="Lato Light"/>
                <a:sym typeface="Lato Light"/>
              </a:defRPr>
            </a:lvl9pPr>
          </a:lstStyle>
          <a:p/>
        </p:txBody>
      </p:sp>
      <p:sp>
        <p:nvSpPr>
          <p:cNvPr id="16" name="Shape 16"/>
          <p:cNvSpPr txBox="1"/>
          <p:nvPr>
            <p:ph idx="2" type="body"/>
          </p:nvPr>
        </p:nvSpPr>
        <p:spPr>
          <a:xfrm>
            <a:off x="3293406" y="2211825"/>
            <a:ext cx="2675100" cy="2637900"/>
          </a:xfrm>
          <a:prstGeom prst="rect">
            <a:avLst/>
          </a:prstGeom>
          <a:noFill/>
          <a:ln>
            <a:noFill/>
          </a:ln>
        </p:spPr>
        <p:txBody>
          <a:bodyPr anchorCtr="0" anchor="t" bIns="91425" lIns="91425" spcFirstLastPara="1" rIns="91425" wrap="square" tIns="91425"/>
          <a:lstStyle>
            <a:lvl1pPr indent="-330200" lvl="0" marL="457200" marR="0" rtl="0" algn="l">
              <a:lnSpc>
                <a:spcPct val="100000"/>
              </a:lnSpc>
              <a:spcBef>
                <a:spcPts val="600"/>
              </a:spcBef>
              <a:spcAft>
                <a:spcPts val="0"/>
              </a:spcAft>
              <a:buClr>
                <a:srgbClr val="B7B7B7"/>
              </a:buClr>
              <a:buSzPts val="1600"/>
              <a:buFont typeface="Lato Light"/>
              <a:buChar char="×"/>
              <a:defRPr b="0" i="0" sz="1600" u="none" cap="none" strike="noStrike">
                <a:solidFill>
                  <a:srgbClr val="666666"/>
                </a:solidFill>
                <a:latin typeface="Lato Light"/>
                <a:ea typeface="Lato Light"/>
                <a:cs typeface="Lato Light"/>
                <a:sym typeface="Lato Light"/>
              </a:defRPr>
            </a:lvl1pPr>
            <a:lvl2pPr indent="-330200" lvl="1" marL="914400" marR="0" rtl="0" algn="l">
              <a:lnSpc>
                <a:spcPct val="100000"/>
              </a:lnSpc>
              <a:spcBef>
                <a:spcPts val="0"/>
              </a:spcBef>
              <a:spcAft>
                <a:spcPts val="0"/>
              </a:spcAft>
              <a:buClr>
                <a:srgbClr val="B7B7B7"/>
              </a:buClr>
              <a:buSzPts val="1600"/>
              <a:buFont typeface="Lato Light"/>
              <a:buChar char="×"/>
              <a:defRPr b="0" i="0" sz="1600" u="none" cap="none" strike="noStrike">
                <a:solidFill>
                  <a:srgbClr val="666666"/>
                </a:solidFill>
                <a:latin typeface="Lato Light"/>
                <a:ea typeface="Lato Light"/>
                <a:cs typeface="Lato Light"/>
                <a:sym typeface="Lato Light"/>
              </a:defRPr>
            </a:lvl2pPr>
            <a:lvl3pPr indent="-330200" lvl="2" marL="1371600" marR="0" rtl="0" algn="l">
              <a:lnSpc>
                <a:spcPct val="100000"/>
              </a:lnSpc>
              <a:spcBef>
                <a:spcPts val="0"/>
              </a:spcBef>
              <a:spcAft>
                <a:spcPts val="0"/>
              </a:spcAft>
              <a:buClr>
                <a:srgbClr val="B7B7B7"/>
              </a:buClr>
              <a:buSzPts val="1600"/>
              <a:buFont typeface="Lato Light"/>
              <a:buChar char="×"/>
              <a:defRPr b="0" i="0" sz="1600" u="none" cap="none" strike="noStrike">
                <a:solidFill>
                  <a:srgbClr val="666666"/>
                </a:solidFill>
                <a:latin typeface="Lato Light"/>
                <a:ea typeface="Lato Light"/>
                <a:cs typeface="Lato Light"/>
                <a:sym typeface="Lato Light"/>
              </a:defRPr>
            </a:lvl3pPr>
            <a:lvl4pPr indent="-330200" lvl="3" marL="1828800" marR="0" rtl="0" algn="l">
              <a:lnSpc>
                <a:spcPct val="100000"/>
              </a:lnSpc>
              <a:spcBef>
                <a:spcPts val="0"/>
              </a:spcBef>
              <a:spcAft>
                <a:spcPts val="0"/>
              </a:spcAft>
              <a:buClr>
                <a:srgbClr val="B7B7B7"/>
              </a:buClr>
              <a:buSzPts val="1600"/>
              <a:buFont typeface="Lato Light"/>
              <a:buChar char="×"/>
              <a:defRPr b="0" i="0" sz="1600" u="none" cap="none" strike="noStrike">
                <a:solidFill>
                  <a:srgbClr val="666666"/>
                </a:solidFill>
                <a:latin typeface="Lato Light"/>
                <a:ea typeface="Lato Light"/>
                <a:cs typeface="Lato Light"/>
                <a:sym typeface="Lato Light"/>
              </a:defRPr>
            </a:lvl4pPr>
            <a:lvl5pPr indent="-330200" lvl="4" marL="2286000" marR="0" rtl="0" algn="l">
              <a:lnSpc>
                <a:spcPct val="100000"/>
              </a:lnSpc>
              <a:spcBef>
                <a:spcPts val="0"/>
              </a:spcBef>
              <a:spcAft>
                <a:spcPts val="0"/>
              </a:spcAft>
              <a:buClr>
                <a:srgbClr val="B7B7B7"/>
              </a:buClr>
              <a:buSzPts val="1600"/>
              <a:buFont typeface="Lato Light"/>
              <a:buChar char="○"/>
              <a:defRPr b="0" i="0" sz="1600" u="none" cap="none" strike="noStrike">
                <a:solidFill>
                  <a:srgbClr val="666666"/>
                </a:solidFill>
                <a:latin typeface="Lato Light"/>
                <a:ea typeface="Lato Light"/>
                <a:cs typeface="Lato Light"/>
                <a:sym typeface="Lato Light"/>
              </a:defRPr>
            </a:lvl5pPr>
            <a:lvl6pPr indent="-330200" lvl="5" marL="2743200" marR="0" rtl="0" algn="l">
              <a:lnSpc>
                <a:spcPct val="100000"/>
              </a:lnSpc>
              <a:spcBef>
                <a:spcPts val="0"/>
              </a:spcBef>
              <a:spcAft>
                <a:spcPts val="0"/>
              </a:spcAft>
              <a:buClr>
                <a:srgbClr val="B7B7B7"/>
              </a:buClr>
              <a:buSzPts val="1600"/>
              <a:buFont typeface="Lato Light"/>
              <a:buChar char="■"/>
              <a:defRPr b="0" i="0" sz="1600" u="none" cap="none" strike="noStrike">
                <a:solidFill>
                  <a:srgbClr val="666666"/>
                </a:solidFill>
                <a:latin typeface="Lato Light"/>
                <a:ea typeface="Lato Light"/>
                <a:cs typeface="Lato Light"/>
                <a:sym typeface="Lato Light"/>
              </a:defRPr>
            </a:lvl6pPr>
            <a:lvl7pPr indent="-330200" lvl="6" marL="3200400" marR="0" rtl="0" algn="l">
              <a:lnSpc>
                <a:spcPct val="100000"/>
              </a:lnSpc>
              <a:spcBef>
                <a:spcPts val="0"/>
              </a:spcBef>
              <a:spcAft>
                <a:spcPts val="0"/>
              </a:spcAft>
              <a:buClr>
                <a:srgbClr val="B7B7B7"/>
              </a:buClr>
              <a:buSzPts val="1600"/>
              <a:buFont typeface="Lato Light"/>
              <a:buChar char="●"/>
              <a:defRPr b="0" i="0" sz="1600" u="none" cap="none" strike="noStrike">
                <a:solidFill>
                  <a:srgbClr val="666666"/>
                </a:solidFill>
                <a:latin typeface="Lato Light"/>
                <a:ea typeface="Lato Light"/>
                <a:cs typeface="Lato Light"/>
                <a:sym typeface="Lato Light"/>
              </a:defRPr>
            </a:lvl7pPr>
            <a:lvl8pPr indent="-330200" lvl="7" marL="3657600" marR="0" rtl="0" algn="l">
              <a:lnSpc>
                <a:spcPct val="100000"/>
              </a:lnSpc>
              <a:spcBef>
                <a:spcPts val="0"/>
              </a:spcBef>
              <a:spcAft>
                <a:spcPts val="0"/>
              </a:spcAft>
              <a:buClr>
                <a:srgbClr val="B7B7B7"/>
              </a:buClr>
              <a:buSzPts val="1600"/>
              <a:buFont typeface="Lato Light"/>
              <a:buChar char="○"/>
              <a:defRPr b="0" i="0" sz="1600" u="none" cap="none" strike="noStrike">
                <a:solidFill>
                  <a:srgbClr val="666666"/>
                </a:solidFill>
                <a:latin typeface="Lato Light"/>
                <a:ea typeface="Lato Light"/>
                <a:cs typeface="Lato Light"/>
                <a:sym typeface="Lato Light"/>
              </a:defRPr>
            </a:lvl8pPr>
            <a:lvl9pPr indent="-330200" lvl="8" marL="4114800" marR="0" rtl="0" algn="l">
              <a:lnSpc>
                <a:spcPct val="100000"/>
              </a:lnSpc>
              <a:spcBef>
                <a:spcPts val="0"/>
              </a:spcBef>
              <a:spcAft>
                <a:spcPts val="0"/>
              </a:spcAft>
              <a:buClr>
                <a:srgbClr val="B7B7B7"/>
              </a:buClr>
              <a:buSzPts val="1600"/>
              <a:buFont typeface="Lato Light"/>
              <a:buChar char="■"/>
              <a:defRPr b="0" i="0" sz="1600" u="none" cap="none" strike="noStrike">
                <a:solidFill>
                  <a:srgbClr val="666666"/>
                </a:solidFill>
                <a:latin typeface="Lato Light"/>
                <a:ea typeface="Lato Light"/>
                <a:cs typeface="Lato Light"/>
                <a:sym typeface="Lato Light"/>
              </a:defRPr>
            </a:lvl9pPr>
          </a:lstStyle>
          <a:p/>
        </p:txBody>
      </p:sp>
      <p:sp>
        <p:nvSpPr>
          <p:cNvPr id="17" name="Shape 17"/>
          <p:cNvSpPr txBox="1"/>
          <p:nvPr>
            <p:ph idx="12" type="sldNum"/>
          </p:nvPr>
        </p:nvSpPr>
        <p:spPr>
          <a:xfrm>
            <a:off x="8480584" y="4673651"/>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800"/>
              <a:buFont typeface="Arial"/>
              <a:buNone/>
              <a:defRPr b="0" i="0" sz="1800" u="none" cap="none" strike="noStrike">
                <a:solidFill>
                  <a:srgbClr val="FFFFFF"/>
                </a:solidFill>
                <a:latin typeface="Lato Light"/>
                <a:ea typeface="Lato Light"/>
                <a:cs typeface="Lato Light"/>
                <a:sym typeface="Lato Light"/>
              </a:defRPr>
            </a:lvl1pPr>
            <a:lvl2pPr indent="0" lvl="1" marL="0" marR="0" rtl="0" algn="r">
              <a:lnSpc>
                <a:spcPct val="100000"/>
              </a:lnSpc>
              <a:spcBef>
                <a:spcPts val="0"/>
              </a:spcBef>
              <a:spcAft>
                <a:spcPts val="0"/>
              </a:spcAft>
              <a:buClr>
                <a:srgbClr val="000000"/>
              </a:buClr>
              <a:buSzPts val="1800"/>
              <a:buFont typeface="Arial"/>
              <a:buNone/>
              <a:defRPr b="0" i="0" sz="1800" u="none" cap="none" strike="noStrike">
                <a:solidFill>
                  <a:srgbClr val="FFFFFF"/>
                </a:solidFill>
                <a:latin typeface="Lato Light"/>
                <a:ea typeface="Lato Light"/>
                <a:cs typeface="Lato Light"/>
                <a:sym typeface="Lato Light"/>
              </a:defRPr>
            </a:lvl2pPr>
            <a:lvl3pPr indent="0" lvl="2" marL="0" marR="0" rtl="0" algn="r">
              <a:lnSpc>
                <a:spcPct val="100000"/>
              </a:lnSpc>
              <a:spcBef>
                <a:spcPts val="0"/>
              </a:spcBef>
              <a:spcAft>
                <a:spcPts val="0"/>
              </a:spcAft>
              <a:buClr>
                <a:srgbClr val="000000"/>
              </a:buClr>
              <a:buSzPts val="1800"/>
              <a:buFont typeface="Arial"/>
              <a:buNone/>
              <a:defRPr b="0" i="0" sz="1800" u="none" cap="none" strike="noStrike">
                <a:solidFill>
                  <a:srgbClr val="FFFFFF"/>
                </a:solidFill>
                <a:latin typeface="Lato Light"/>
                <a:ea typeface="Lato Light"/>
                <a:cs typeface="Lato Light"/>
                <a:sym typeface="Lato Light"/>
              </a:defRPr>
            </a:lvl3pPr>
            <a:lvl4pPr indent="0" lvl="3" marL="0" marR="0" rtl="0" algn="r">
              <a:lnSpc>
                <a:spcPct val="100000"/>
              </a:lnSpc>
              <a:spcBef>
                <a:spcPts val="0"/>
              </a:spcBef>
              <a:spcAft>
                <a:spcPts val="0"/>
              </a:spcAft>
              <a:buClr>
                <a:srgbClr val="000000"/>
              </a:buClr>
              <a:buSzPts val="1800"/>
              <a:buFont typeface="Arial"/>
              <a:buNone/>
              <a:defRPr b="0" i="0" sz="1800" u="none" cap="none" strike="noStrike">
                <a:solidFill>
                  <a:srgbClr val="FFFFFF"/>
                </a:solidFill>
                <a:latin typeface="Lato Light"/>
                <a:ea typeface="Lato Light"/>
                <a:cs typeface="Lato Light"/>
                <a:sym typeface="Lato Light"/>
              </a:defRPr>
            </a:lvl4pPr>
            <a:lvl5pPr indent="0" lvl="4" marL="0" marR="0" rtl="0" algn="r">
              <a:lnSpc>
                <a:spcPct val="100000"/>
              </a:lnSpc>
              <a:spcBef>
                <a:spcPts val="0"/>
              </a:spcBef>
              <a:spcAft>
                <a:spcPts val="0"/>
              </a:spcAft>
              <a:buClr>
                <a:srgbClr val="000000"/>
              </a:buClr>
              <a:buSzPts val="1800"/>
              <a:buFont typeface="Arial"/>
              <a:buNone/>
              <a:defRPr b="0" i="0" sz="1800" u="none" cap="none" strike="noStrike">
                <a:solidFill>
                  <a:srgbClr val="FFFFFF"/>
                </a:solidFill>
                <a:latin typeface="Lato Light"/>
                <a:ea typeface="Lato Light"/>
                <a:cs typeface="Lato Light"/>
                <a:sym typeface="Lato Light"/>
              </a:defRPr>
            </a:lvl5pPr>
            <a:lvl6pPr indent="0" lvl="5" marL="0" marR="0" rtl="0" algn="r">
              <a:lnSpc>
                <a:spcPct val="100000"/>
              </a:lnSpc>
              <a:spcBef>
                <a:spcPts val="0"/>
              </a:spcBef>
              <a:spcAft>
                <a:spcPts val="0"/>
              </a:spcAft>
              <a:buClr>
                <a:srgbClr val="000000"/>
              </a:buClr>
              <a:buSzPts val="1800"/>
              <a:buFont typeface="Arial"/>
              <a:buNone/>
              <a:defRPr b="0" i="0" sz="1800" u="none" cap="none" strike="noStrike">
                <a:solidFill>
                  <a:srgbClr val="FFFFFF"/>
                </a:solidFill>
                <a:latin typeface="Lato Light"/>
                <a:ea typeface="Lato Light"/>
                <a:cs typeface="Lato Light"/>
                <a:sym typeface="Lato Light"/>
              </a:defRPr>
            </a:lvl6pPr>
            <a:lvl7pPr indent="0" lvl="6" marL="0" marR="0" rtl="0" algn="r">
              <a:lnSpc>
                <a:spcPct val="100000"/>
              </a:lnSpc>
              <a:spcBef>
                <a:spcPts val="0"/>
              </a:spcBef>
              <a:spcAft>
                <a:spcPts val="0"/>
              </a:spcAft>
              <a:buClr>
                <a:srgbClr val="000000"/>
              </a:buClr>
              <a:buSzPts val="1800"/>
              <a:buFont typeface="Arial"/>
              <a:buNone/>
              <a:defRPr b="0" i="0" sz="1800" u="none" cap="none" strike="noStrike">
                <a:solidFill>
                  <a:srgbClr val="FFFFFF"/>
                </a:solidFill>
                <a:latin typeface="Lato Light"/>
                <a:ea typeface="Lato Light"/>
                <a:cs typeface="Lato Light"/>
                <a:sym typeface="Lato Light"/>
              </a:defRPr>
            </a:lvl7pPr>
            <a:lvl8pPr indent="0" lvl="7" marL="0" marR="0" rtl="0" algn="r">
              <a:lnSpc>
                <a:spcPct val="100000"/>
              </a:lnSpc>
              <a:spcBef>
                <a:spcPts val="0"/>
              </a:spcBef>
              <a:spcAft>
                <a:spcPts val="0"/>
              </a:spcAft>
              <a:buClr>
                <a:srgbClr val="000000"/>
              </a:buClr>
              <a:buSzPts val="1800"/>
              <a:buFont typeface="Arial"/>
              <a:buNone/>
              <a:defRPr b="0" i="0" sz="1800" u="none" cap="none" strike="noStrike">
                <a:solidFill>
                  <a:srgbClr val="FFFFFF"/>
                </a:solidFill>
                <a:latin typeface="Lato Light"/>
                <a:ea typeface="Lato Light"/>
                <a:cs typeface="Lato Light"/>
                <a:sym typeface="Lato Light"/>
              </a:defRPr>
            </a:lvl8pPr>
            <a:lvl9pPr indent="0" lvl="8" marL="0" marR="0" rtl="0" algn="r">
              <a:lnSpc>
                <a:spcPct val="100000"/>
              </a:lnSpc>
              <a:spcBef>
                <a:spcPts val="0"/>
              </a:spcBef>
              <a:spcAft>
                <a:spcPts val="0"/>
              </a:spcAft>
              <a:buClr>
                <a:srgbClr val="000000"/>
              </a:buClr>
              <a:buSzPts val="1800"/>
              <a:buFont typeface="Arial"/>
              <a:buNone/>
              <a:defRPr b="0" i="0" sz="1800" u="none" cap="none" strike="noStrike">
                <a:solidFill>
                  <a:srgbClr val="FFFFFF"/>
                </a:solidFill>
                <a:latin typeface="Lato Light"/>
                <a:ea typeface="Lato Light"/>
                <a:cs typeface="Lato Light"/>
                <a:sym typeface="Lato Light"/>
              </a:defRPr>
            </a:lvl9pPr>
          </a:lstStyle>
          <a:p>
            <a:pPr indent="0" lvl="0" marL="0">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circle" type="blank">
  <p:cSld name="BLANK">
    <p:bg>
      <p:bgPr>
        <a:blipFill>
          <a:blip r:embed="rId2">
            <a:alphaModFix/>
          </a:blip>
          <a:stretch>
            <a:fillRect/>
          </a:stretch>
        </a:blipFill>
      </p:bgPr>
    </p:bg>
    <p:spTree>
      <p:nvGrpSpPr>
        <p:cNvPr id="18" name="Shape 18"/>
        <p:cNvGrpSpPr/>
        <p:nvPr/>
      </p:nvGrpSpPr>
      <p:grpSpPr>
        <a:xfrm>
          <a:off x="0" y="0"/>
          <a:ext cx="0" cy="0"/>
          <a:chOff x="0" y="0"/>
          <a:chExt cx="0" cy="0"/>
        </a:xfrm>
      </p:grpSpPr>
      <p:pic>
        <p:nvPicPr>
          <p:cNvPr descr="paint_transparent4.png" id="19" name="Shape 19"/>
          <p:cNvPicPr preferRelativeResize="0"/>
          <p:nvPr/>
        </p:nvPicPr>
        <p:blipFill rotWithShape="1">
          <a:blip r:embed="rId3">
            <a:alphaModFix/>
          </a:blip>
          <a:srcRect b="0" l="0" r="0" t="0"/>
          <a:stretch/>
        </p:blipFill>
        <p:spPr>
          <a:xfrm>
            <a:off x="0" y="0"/>
            <a:ext cx="9144000" cy="5143513"/>
          </a:xfrm>
          <a:prstGeom prst="rect">
            <a:avLst/>
          </a:prstGeom>
          <a:noFill/>
          <a:ln>
            <a:noFill/>
          </a:ln>
        </p:spPr>
      </p:pic>
      <p:sp>
        <p:nvSpPr>
          <p:cNvPr id="20" name="Shape 20"/>
          <p:cNvSpPr txBox="1"/>
          <p:nvPr>
            <p:ph idx="12" type="sldNum"/>
          </p:nvPr>
        </p:nvSpPr>
        <p:spPr>
          <a:xfrm>
            <a:off x="4297650" y="4673651"/>
            <a:ext cx="548700" cy="393600"/>
          </a:xfrm>
          <a:prstGeom prst="rect">
            <a:avLst/>
          </a:prstGeom>
          <a:noFill/>
          <a:ln>
            <a:noFill/>
          </a:ln>
        </p:spPr>
        <p:txBody>
          <a:bodyPr anchorCtr="0" anchor="ctr" bIns="91425" lIns="91425" spcFirstLastPara="1" rIns="91425" wrap="square" tIns="91425">
            <a:noAutofit/>
          </a:bodyPr>
          <a:lstStyle>
            <a:lvl1pPr indent="0" lvl="0" marL="0" marR="0" rtl="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Lato Light"/>
                <a:ea typeface="Lato Light"/>
                <a:cs typeface="Lato Light"/>
                <a:sym typeface="Lato Light"/>
              </a:defRPr>
            </a:lvl1pPr>
            <a:lvl2pPr indent="0" lvl="1" marL="0" marR="0" rtl="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Lato Light"/>
                <a:ea typeface="Lato Light"/>
                <a:cs typeface="Lato Light"/>
                <a:sym typeface="Lato Light"/>
              </a:defRPr>
            </a:lvl2pPr>
            <a:lvl3pPr indent="0" lvl="2" marL="0" marR="0" rtl="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Lato Light"/>
                <a:ea typeface="Lato Light"/>
                <a:cs typeface="Lato Light"/>
                <a:sym typeface="Lato Light"/>
              </a:defRPr>
            </a:lvl3pPr>
            <a:lvl4pPr indent="0" lvl="3" marL="0" marR="0" rtl="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Lato Light"/>
                <a:ea typeface="Lato Light"/>
                <a:cs typeface="Lato Light"/>
                <a:sym typeface="Lato Light"/>
              </a:defRPr>
            </a:lvl4pPr>
            <a:lvl5pPr indent="0" lvl="4" marL="0" marR="0" rtl="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Lato Light"/>
                <a:ea typeface="Lato Light"/>
                <a:cs typeface="Lato Light"/>
                <a:sym typeface="Lato Light"/>
              </a:defRPr>
            </a:lvl5pPr>
            <a:lvl6pPr indent="0" lvl="5" marL="0" marR="0" rtl="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Lato Light"/>
                <a:ea typeface="Lato Light"/>
                <a:cs typeface="Lato Light"/>
                <a:sym typeface="Lato Light"/>
              </a:defRPr>
            </a:lvl6pPr>
            <a:lvl7pPr indent="0" lvl="6" marL="0" marR="0" rtl="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Lato Light"/>
                <a:ea typeface="Lato Light"/>
                <a:cs typeface="Lato Light"/>
                <a:sym typeface="Lato Light"/>
              </a:defRPr>
            </a:lvl7pPr>
            <a:lvl8pPr indent="0" lvl="7" marL="0" marR="0" rtl="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Lato Light"/>
                <a:ea typeface="Lato Light"/>
                <a:cs typeface="Lato Light"/>
                <a:sym typeface="Lato Light"/>
              </a:defRPr>
            </a:lvl8pPr>
            <a:lvl9pPr indent="0" lvl="8" marL="0" marR="0" rtl="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Lato Light"/>
                <a:ea typeface="Lato Light"/>
                <a:cs typeface="Lato Light"/>
                <a:sym typeface="Lato Light"/>
              </a:defRPr>
            </a:lvl9pPr>
          </a:lstStyle>
          <a:p>
            <a:pPr indent="0" lvl="0" marL="0">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ubtitle">
  <p:cSld name="TITLE_1">
    <p:bg>
      <p:bgPr>
        <a:blipFill>
          <a:blip r:embed="rId2">
            <a:alphaModFix/>
          </a:blip>
          <a:stretch>
            <a:fillRect/>
          </a:stretch>
        </a:blipFill>
      </p:bgPr>
    </p:bg>
    <p:spTree>
      <p:nvGrpSpPr>
        <p:cNvPr id="21" name="Shape 21"/>
        <p:cNvGrpSpPr/>
        <p:nvPr/>
      </p:nvGrpSpPr>
      <p:grpSpPr>
        <a:xfrm>
          <a:off x="0" y="0"/>
          <a:ext cx="0" cy="0"/>
          <a:chOff x="0" y="0"/>
          <a:chExt cx="0" cy="0"/>
        </a:xfrm>
      </p:grpSpPr>
      <p:pic>
        <p:nvPicPr>
          <p:cNvPr descr="paint_transparent4.png" id="22" name="Shape 22"/>
          <p:cNvPicPr preferRelativeResize="0"/>
          <p:nvPr/>
        </p:nvPicPr>
        <p:blipFill rotWithShape="1">
          <a:blip r:embed="rId3">
            <a:alphaModFix/>
          </a:blip>
          <a:srcRect b="0" l="0" r="49954" t="0"/>
          <a:stretch/>
        </p:blipFill>
        <p:spPr>
          <a:xfrm>
            <a:off x="4567925" y="0"/>
            <a:ext cx="4576075" cy="5143524"/>
          </a:xfrm>
          <a:prstGeom prst="rect">
            <a:avLst/>
          </a:prstGeom>
          <a:noFill/>
          <a:ln>
            <a:noFill/>
          </a:ln>
        </p:spPr>
      </p:pic>
      <p:sp>
        <p:nvSpPr>
          <p:cNvPr id="23" name="Shape 23"/>
          <p:cNvSpPr/>
          <p:nvPr/>
        </p:nvSpPr>
        <p:spPr>
          <a:xfrm>
            <a:off x="0" y="-150"/>
            <a:ext cx="53007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Shape 24"/>
          <p:cNvSpPr txBox="1"/>
          <p:nvPr>
            <p:ph type="ctrTitle"/>
          </p:nvPr>
        </p:nvSpPr>
        <p:spPr>
          <a:xfrm>
            <a:off x="685800" y="2878750"/>
            <a:ext cx="3914700" cy="1159800"/>
          </a:xfrm>
          <a:prstGeom prst="rect">
            <a:avLst/>
          </a:prstGeom>
          <a:noFill/>
          <a:ln>
            <a:noFill/>
          </a:ln>
        </p:spPr>
        <p:txBody>
          <a:bodyPr anchorCtr="0" anchor="b" bIns="91425" lIns="91425" spcFirstLastPara="1" rIns="91425" wrap="square" tIns="91425"/>
          <a:lstStyle>
            <a:lvl1pPr lvl="0" marR="0" rtl="0" algn="l">
              <a:lnSpc>
                <a:spcPct val="100000"/>
              </a:lnSpc>
              <a:spcBef>
                <a:spcPts val="0"/>
              </a:spcBef>
              <a:spcAft>
                <a:spcPts val="0"/>
              </a:spcAft>
              <a:buClr>
                <a:srgbClr val="434343"/>
              </a:buClr>
              <a:buSzPts val="4800"/>
              <a:buFont typeface="Lato Hairline"/>
              <a:buNone/>
              <a:defRPr b="0" i="0" sz="4800" u="none" cap="none" strike="noStrike">
                <a:solidFill>
                  <a:srgbClr val="434343"/>
                </a:solidFill>
                <a:latin typeface="Lato Hairline"/>
                <a:ea typeface="Lato Hairline"/>
                <a:cs typeface="Lato Hairline"/>
                <a:sym typeface="Lato Hairline"/>
              </a:defRPr>
            </a:lvl1pPr>
            <a:lvl2pPr lvl="1" marR="0" rtl="0" algn="l">
              <a:lnSpc>
                <a:spcPct val="100000"/>
              </a:lnSpc>
              <a:spcBef>
                <a:spcPts val="0"/>
              </a:spcBef>
              <a:spcAft>
                <a:spcPts val="0"/>
              </a:spcAft>
              <a:buClr>
                <a:srgbClr val="434343"/>
              </a:buClr>
              <a:buSzPts val="4800"/>
              <a:buFont typeface="Lato Hairline"/>
              <a:buNone/>
              <a:defRPr b="0" i="0" sz="4800" u="none" cap="none" strike="noStrike">
                <a:solidFill>
                  <a:srgbClr val="434343"/>
                </a:solidFill>
                <a:latin typeface="Lato Hairline"/>
                <a:ea typeface="Lato Hairline"/>
                <a:cs typeface="Lato Hairline"/>
                <a:sym typeface="Lato Hairline"/>
              </a:defRPr>
            </a:lvl2pPr>
            <a:lvl3pPr lvl="2" marR="0" rtl="0" algn="l">
              <a:lnSpc>
                <a:spcPct val="100000"/>
              </a:lnSpc>
              <a:spcBef>
                <a:spcPts val="0"/>
              </a:spcBef>
              <a:spcAft>
                <a:spcPts val="0"/>
              </a:spcAft>
              <a:buClr>
                <a:srgbClr val="434343"/>
              </a:buClr>
              <a:buSzPts val="4800"/>
              <a:buFont typeface="Lato Hairline"/>
              <a:buNone/>
              <a:defRPr b="0" i="0" sz="4800" u="none" cap="none" strike="noStrike">
                <a:solidFill>
                  <a:srgbClr val="434343"/>
                </a:solidFill>
                <a:latin typeface="Lato Hairline"/>
                <a:ea typeface="Lato Hairline"/>
                <a:cs typeface="Lato Hairline"/>
                <a:sym typeface="Lato Hairline"/>
              </a:defRPr>
            </a:lvl3pPr>
            <a:lvl4pPr lvl="3" marR="0" rtl="0" algn="l">
              <a:lnSpc>
                <a:spcPct val="100000"/>
              </a:lnSpc>
              <a:spcBef>
                <a:spcPts val="0"/>
              </a:spcBef>
              <a:spcAft>
                <a:spcPts val="0"/>
              </a:spcAft>
              <a:buClr>
                <a:srgbClr val="434343"/>
              </a:buClr>
              <a:buSzPts val="4800"/>
              <a:buFont typeface="Lato Hairline"/>
              <a:buNone/>
              <a:defRPr b="0" i="0" sz="4800" u="none" cap="none" strike="noStrike">
                <a:solidFill>
                  <a:srgbClr val="434343"/>
                </a:solidFill>
                <a:latin typeface="Lato Hairline"/>
                <a:ea typeface="Lato Hairline"/>
                <a:cs typeface="Lato Hairline"/>
                <a:sym typeface="Lato Hairline"/>
              </a:defRPr>
            </a:lvl4pPr>
            <a:lvl5pPr lvl="4" marR="0" rtl="0" algn="l">
              <a:lnSpc>
                <a:spcPct val="100000"/>
              </a:lnSpc>
              <a:spcBef>
                <a:spcPts val="0"/>
              </a:spcBef>
              <a:spcAft>
                <a:spcPts val="0"/>
              </a:spcAft>
              <a:buClr>
                <a:srgbClr val="434343"/>
              </a:buClr>
              <a:buSzPts val="4800"/>
              <a:buFont typeface="Lato Hairline"/>
              <a:buNone/>
              <a:defRPr b="0" i="0" sz="4800" u="none" cap="none" strike="noStrike">
                <a:solidFill>
                  <a:srgbClr val="434343"/>
                </a:solidFill>
                <a:latin typeface="Lato Hairline"/>
                <a:ea typeface="Lato Hairline"/>
                <a:cs typeface="Lato Hairline"/>
                <a:sym typeface="Lato Hairline"/>
              </a:defRPr>
            </a:lvl5pPr>
            <a:lvl6pPr lvl="5" marR="0" rtl="0" algn="l">
              <a:lnSpc>
                <a:spcPct val="100000"/>
              </a:lnSpc>
              <a:spcBef>
                <a:spcPts val="0"/>
              </a:spcBef>
              <a:spcAft>
                <a:spcPts val="0"/>
              </a:spcAft>
              <a:buClr>
                <a:srgbClr val="434343"/>
              </a:buClr>
              <a:buSzPts val="4800"/>
              <a:buFont typeface="Lato Hairline"/>
              <a:buNone/>
              <a:defRPr b="0" i="0" sz="4800" u="none" cap="none" strike="noStrike">
                <a:solidFill>
                  <a:srgbClr val="434343"/>
                </a:solidFill>
                <a:latin typeface="Lato Hairline"/>
                <a:ea typeface="Lato Hairline"/>
                <a:cs typeface="Lato Hairline"/>
                <a:sym typeface="Lato Hairline"/>
              </a:defRPr>
            </a:lvl6pPr>
            <a:lvl7pPr lvl="6" marR="0" rtl="0" algn="l">
              <a:lnSpc>
                <a:spcPct val="100000"/>
              </a:lnSpc>
              <a:spcBef>
                <a:spcPts val="0"/>
              </a:spcBef>
              <a:spcAft>
                <a:spcPts val="0"/>
              </a:spcAft>
              <a:buClr>
                <a:srgbClr val="434343"/>
              </a:buClr>
              <a:buSzPts val="4800"/>
              <a:buFont typeface="Lato Hairline"/>
              <a:buNone/>
              <a:defRPr b="0" i="0" sz="4800" u="none" cap="none" strike="noStrike">
                <a:solidFill>
                  <a:srgbClr val="434343"/>
                </a:solidFill>
                <a:latin typeface="Lato Hairline"/>
                <a:ea typeface="Lato Hairline"/>
                <a:cs typeface="Lato Hairline"/>
                <a:sym typeface="Lato Hairline"/>
              </a:defRPr>
            </a:lvl7pPr>
            <a:lvl8pPr lvl="7" marR="0" rtl="0" algn="l">
              <a:lnSpc>
                <a:spcPct val="100000"/>
              </a:lnSpc>
              <a:spcBef>
                <a:spcPts val="0"/>
              </a:spcBef>
              <a:spcAft>
                <a:spcPts val="0"/>
              </a:spcAft>
              <a:buClr>
                <a:srgbClr val="434343"/>
              </a:buClr>
              <a:buSzPts val="4800"/>
              <a:buFont typeface="Lato Hairline"/>
              <a:buNone/>
              <a:defRPr b="0" i="0" sz="4800" u="none" cap="none" strike="noStrike">
                <a:solidFill>
                  <a:srgbClr val="434343"/>
                </a:solidFill>
                <a:latin typeface="Lato Hairline"/>
                <a:ea typeface="Lato Hairline"/>
                <a:cs typeface="Lato Hairline"/>
                <a:sym typeface="Lato Hairline"/>
              </a:defRPr>
            </a:lvl8pPr>
            <a:lvl9pPr lvl="8" marR="0" rtl="0" algn="l">
              <a:lnSpc>
                <a:spcPct val="100000"/>
              </a:lnSpc>
              <a:spcBef>
                <a:spcPts val="0"/>
              </a:spcBef>
              <a:spcAft>
                <a:spcPts val="0"/>
              </a:spcAft>
              <a:buClr>
                <a:srgbClr val="434343"/>
              </a:buClr>
              <a:buSzPts val="4800"/>
              <a:buFont typeface="Lato Hairline"/>
              <a:buNone/>
              <a:defRPr b="0" i="0" sz="4800" u="none" cap="none" strike="noStrike">
                <a:solidFill>
                  <a:srgbClr val="434343"/>
                </a:solidFill>
                <a:latin typeface="Lato Hairline"/>
                <a:ea typeface="Lato Hairline"/>
                <a:cs typeface="Lato Hairline"/>
                <a:sym typeface="Lato Hairline"/>
              </a:defRPr>
            </a:lvl9pPr>
          </a:lstStyle>
          <a:p/>
        </p:txBody>
      </p:sp>
      <p:sp>
        <p:nvSpPr>
          <p:cNvPr id="25" name="Shape 25"/>
          <p:cNvSpPr txBox="1"/>
          <p:nvPr>
            <p:ph idx="1" type="subTitle"/>
          </p:nvPr>
        </p:nvSpPr>
        <p:spPr>
          <a:xfrm>
            <a:off x="685800" y="4135454"/>
            <a:ext cx="3914700" cy="784800"/>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Clr>
                <a:schemeClr val="dk2"/>
              </a:buClr>
              <a:buSzPts val="1400"/>
              <a:buFont typeface="Lato Light"/>
              <a:buNone/>
              <a:defRPr b="0" i="0" sz="1400" u="none" cap="none" strike="noStrike">
                <a:solidFill>
                  <a:schemeClr val="dk2"/>
                </a:solidFill>
                <a:latin typeface="Lato Light"/>
                <a:ea typeface="Lato Light"/>
                <a:cs typeface="Lato Light"/>
                <a:sym typeface="Lato Light"/>
              </a:defRPr>
            </a:lvl1pPr>
            <a:lvl2pPr lvl="1" marR="0" rtl="0" algn="l">
              <a:lnSpc>
                <a:spcPct val="100000"/>
              </a:lnSpc>
              <a:spcBef>
                <a:spcPts val="0"/>
              </a:spcBef>
              <a:spcAft>
                <a:spcPts val="0"/>
              </a:spcAft>
              <a:buClr>
                <a:schemeClr val="dk2"/>
              </a:buClr>
              <a:buSzPts val="1400"/>
              <a:buFont typeface="Lato Light"/>
              <a:buNone/>
              <a:defRPr b="0" i="0" sz="1400" u="none" cap="none" strike="noStrike">
                <a:solidFill>
                  <a:schemeClr val="dk2"/>
                </a:solidFill>
                <a:latin typeface="Lato Light"/>
                <a:ea typeface="Lato Light"/>
                <a:cs typeface="Lato Light"/>
                <a:sym typeface="Lato Light"/>
              </a:defRPr>
            </a:lvl2pPr>
            <a:lvl3pPr lvl="2" marR="0" rtl="0" algn="l">
              <a:lnSpc>
                <a:spcPct val="100000"/>
              </a:lnSpc>
              <a:spcBef>
                <a:spcPts val="0"/>
              </a:spcBef>
              <a:spcAft>
                <a:spcPts val="0"/>
              </a:spcAft>
              <a:buClr>
                <a:schemeClr val="dk2"/>
              </a:buClr>
              <a:buSzPts val="1400"/>
              <a:buFont typeface="Lato Light"/>
              <a:buNone/>
              <a:defRPr b="0" i="0" sz="1400" u="none" cap="none" strike="noStrike">
                <a:solidFill>
                  <a:schemeClr val="dk2"/>
                </a:solidFill>
                <a:latin typeface="Lato Light"/>
                <a:ea typeface="Lato Light"/>
                <a:cs typeface="Lato Light"/>
                <a:sym typeface="Lato Light"/>
              </a:defRPr>
            </a:lvl3pPr>
            <a:lvl4pPr lvl="3" marR="0" rtl="0" algn="l">
              <a:lnSpc>
                <a:spcPct val="100000"/>
              </a:lnSpc>
              <a:spcBef>
                <a:spcPts val="0"/>
              </a:spcBef>
              <a:spcAft>
                <a:spcPts val="0"/>
              </a:spcAft>
              <a:buClr>
                <a:schemeClr val="dk2"/>
              </a:buClr>
              <a:buSzPts val="1400"/>
              <a:buFont typeface="Lato Light"/>
              <a:buNone/>
              <a:defRPr b="0" i="0" sz="1400" u="none" cap="none" strike="noStrike">
                <a:solidFill>
                  <a:schemeClr val="dk2"/>
                </a:solidFill>
                <a:latin typeface="Lato Light"/>
                <a:ea typeface="Lato Light"/>
                <a:cs typeface="Lato Light"/>
                <a:sym typeface="Lato Light"/>
              </a:defRPr>
            </a:lvl4pPr>
            <a:lvl5pPr lvl="4" marR="0" rtl="0" algn="l">
              <a:lnSpc>
                <a:spcPct val="100000"/>
              </a:lnSpc>
              <a:spcBef>
                <a:spcPts val="0"/>
              </a:spcBef>
              <a:spcAft>
                <a:spcPts val="0"/>
              </a:spcAft>
              <a:buClr>
                <a:schemeClr val="dk2"/>
              </a:buClr>
              <a:buSzPts val="1400"/>
              <a:buFont typeface="Lato Light"/>
              <a:buNone/>
              <a:defRPr b="0" i="0" sz="1400" u="none" cap="none" strike="noStrike">
                <a:solidFill>
                  <a:schemeClr val="dk2"/>
                </a:solidFill>
                <a:latin typeface="Lato Light"/>
                <a:ea typeface="Lato Light"/>
                <a:cs typeface="Lato Light"/>
                <a:sym typeface="Lato Light"/>
              </a:defRPr>
            </a:lvl5pPr>
            <a:lvl6pPr lvl="5" marR="0" rtl="0" algn="l">
              <a:lnSpc>
                <a:spcPct val="100000"/>
              </a:lnSpc>
              <a:spcBef>
                <a:spcPts val="0"/>
              </a:spcBef>
              <a:spcAft>
                <a:spcPts val="0"/>
              </a:spcAft>
              <a:buClr>
                <a:schemeClr val="dk2"/>
              </a:buClr>
              <a:buSzPts val="1400"/>
              <a:buFont typeface="Lato Light"/>
              <a:buNone/>
              <a:defRPr b="0" i="0" sz="1400" u="none" cap="none" strike="noStrike">
                <a:solidFill>
                  <a:schemeClr val="dk2"/>
                </a:solidFill>
                <a:latin typeface="Lato Light"/>
                <a:ea typeface="Lato Light"/>
                <a:cs typeface="Lato Light"/>
                <a:sym typeface="Lato Light"/>
              </a:defRPr>
            </a:lvl6pPr>
            <a:lvl7pPr lvl="6" marR="0" rtl="0" algn="l">
              <a:lnSpc>
                <a:spcPct val="100000"/>
              </a:lnSpc>
              <a:spcBef>
                <a:spcPts val="0"/>
              </a:spcBef>
              <a:spcAft>
                <a:spcPts val="0"/>
              </a:spcAft>
              <a:buClr>
                <a:schemeClr val="dk2"/>
              </a:buClr>
              <a:buSzPts val="1400"/>
              <a:buFont typeface="Lato Light"/>
              <a:buNone/>
              <a:defRPr b="0" i="0" sz="1400" u="none" cap="none" strike="noStrike">
                <a:solidFill>
                  <a:schemeClr val="dk2"/>
                </a:solidFill>
                <a:latin typeface="Lato Light"/>
                <a:ea typeface="Lato Light"/>
                <a:cs typeface="Lato Light"/>
                <a:sym typeface="Lato Light"/>
              </a:defRPr>
            </a:lvl7pPr>
            <a:lvl8pPr lvl="7" marR="0" rtl="0" algn="l">
              <a:lnSpc>
                <a:spcPct val="100000"/>
              </a:lnSpc>
              <a:spcBef>
                <a:spcPts val="0"/>
              </a:spcBef>
              <a:spcAft>
                <a:spcPts val="0"/>
              </a:spcAft>
              <a:buClr>
                <a:schemeClr val="dk2"/>
              </a:buClr>
              <a:buSzPts val="1400"/>
              <a:buFont typeface="Lato Light"/>
              <a:buNone/>
              <a:defRPr b="0" i="0" sz="1400" u="none" cap="none" strike="noStrike">
                <a:solidFill>
                  <a:schemeClr val="dk2"/>
                </a:solidFill>
                <a:latin typeface="Lato Light"/>
                <a:ea typeface="Lato Light"/>
                <a:cs typeface="Lato Light"/>
                <a:sym typeface="Lato Light"/>
              </a:defRPr>
            </a:lvl8pPr>
            <a:lvl9pPr lvl="8" marR="0" rtl="0" algn="l">
              <a:lnSpc>
                <a:spcPct val="100000"/>
              </a:lnSpc>
              <a:spcBef>
                <a:spcPts val="0"/>
              </a:spcBef>
              <a:spcAft>
                <a:spcPts val="0"/>
              </a:spcAft>
              <a:buClr>
                <a:schemeClr val="dk2"/>
              </a:buClr>
              <a:buSzPts val="1400"/>
              <a:buFont typeface="Lato Light"/>
              <a:buNone/>
              <a:defRPr b="0" i="0" sz="1400" u="none" cap="none" strike="noStrike">
                <a:solidFill>
                  <a:schemeClr val="dk2"/>
                </a:solidFill>
                <a:latin typeface="Lato Light"/>
                <a:ea typeface="Lato Light"/>
                <a:cs typeface="Lato Light"/>
                <a:sym typeface="Lato Light"/>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half">
  <p:cSld name="BLANK_1_1">
    <p:bg>
      <p:bgPr>
        <a:blipFill>
          <a:blip r:embed="rId2">
            <a:alphaModFix/>
          </a:blip>
          <a:stretch>
            <a:fillRect/>
          </a:stretch>
        </a:blipFill>
      </p:bgPr>
    </p:bg>
    <p:spTree>
      <p:nvGrpSpPr>
        <p:cNvPr id="26" name="Shape 26"/>
        <p:cNvGrpSpPr/>
        <p:nvPr/>
      </p:nvGrpSpPr>
      <p:grpSpPr>
        <a:xfrm>
          <a:off x="0" y="0"/>
          <a:ext cx="0" cy="0"/>
          <a:chOff x="0" y="0"/>
          <a:chExt cx="0" cy="0"/>
        </a:xfrm>
      </p:grpSpPr>
      <p:sp>
        <p:nvSpPr>
          <p:cNvPr id="27" name="Shape 27"/>
          <p:cNvSpPr txBox="1"/>
          <p:nvPr>
            <p:ph idx="12" type="sldNum"/>
          </p:nvPr>
        </p:nvSpPr>
        <p:spPr>
          <a:xfrm>
            <a:off x="8480584" y="4673651"/>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800"/>
              <a:buFont typeface="Arial"/>
              <a:buNone/>
              <a:defRPr b="0" i="0" sz="1800" u="none" cap="none" strike="noStrike">
                <a:solidFill>
                  <a:srgbClr val="FFFFFF"/>
                </a:solidFill>
                <a:latin typeface="Lato Light"/>
                <a:ea typeface="Lato Light"/>
                <a:cs typeface="Lato Light"/>
                <a:sym typeface="Lato Light"/>
              </a:defRPr>
            </a:lvl1pPr>
            <a:lvl2pPr indent="0" lvl="1" marL="0" marR="0" rtl="0" algn="r">
              <a:lnSpc>
                <a:spcPct val="100000"/>
              </a:lnSpc>
              <a:spcBef>
                <a:spcPts val="0"/>
              </a:spcBef>
              <a:spcAft>
                <a:spcPts val="0"/>
              </a:spcAft>
              <a:buClr>
                <a:srgbClr val="000000"/>
              </a:buClr>
              <a:buSzPts val="1800"/>
              <a:buFont typeface="Arial"/>
              <a:buNone/>
              <a:defRPr b="0" i="0" sz="1800" u="none" cap="none" strike="noStrike">
                <a:solidFill>
                  <a:srgbClr val="FFFFFF"/>
                </a:solidFill>
                <a:latin typeface="Lato Light"/>
                <a:ea typeface="Lato Light"/>
                <a:cs typeface="Lato Light"/>
                <a:sym typeface="Lato Light"/>
              </a:defRPr>
            </a:lvl2pPr>
            <a:lvl3pPr indent="0" lvl="2" marL="0" marR="0" rtl="0" algn="r">
              <a:lnSpc>
                <a:spcPct val="100000"/>
              </a:lnSpc>
              <a:spcBef>
                <a:spcPts val="0"/>
              </a:spcBef>
              <a:spcAft>
                <a:spcPts val="0"/>
              </a:spcAft>
              <a:buClr>
                <a:srgbClr val="000000"/>
              </a:buClr>
              <a:buSzPts val="1800"/>
              <a:buFont typeface="Arial"/>
              <a:buNone/>
              <a:defRPr b="0" i="0" sz="1800" u="none" cap="none" strike="noStrike">
                <a:solidFill>
                  <a:srgbClr val="FFFFFF"/>
                </a:solidFill>
                <a:latin typeface="Lato Light"/>
                <a:ea typeface="Lato Light"/>
                <a:cs typeface="Lato Light"/>
                <a:sym typeface="Lato Light"/>
              </a:defRPr>
            </a:lvl3pPr>
            <a:lvl4pPr indent="0" lvl="3" marL="0" marR="0" rtl="0" algn="r">
              <a:lnSpc>
                <a:spcPct val="100000"/>
              </a:lnSpc>
              <a:spcBef>
                <a:spcPts val="0"/>
              </a:spcBef>
              <a:spcAft>
                <a:spcPts val="0"/>
              </a:spcAft>
              <a:buClr>
                <a:srgbClr val="000000"/>
              </a:buClr>
              <a:buSzPts val="1800"/>
              <a:buFont typeface="Arial"/>
              <a:buNone/>
              <a:defRPr b="0" i="0" sz="1800" u="none" cap="none" strike="noStrike">
                <a:solidFill>
                  <a:srgbClr val="FFFFFF"/>
                </a:solidFill>
                <a:latin typeface="Lato Light"/>
                <a:ea typeface="Lato Light"/>
                <a:cs typeface="Lato Light"/>
                <a:sym typeface="Lato Light"/>
              </a:defRPr>
            </a:lvl4pPr>
            <a:lvl5pPr indent="0" lvl="4" marL="0" marR="0" rtl="0" algn="r">
              <a:lnSpc>
                <a:spcPct val="100000"/>
              </a:lnSpc>
              <a:spcBef>
                <a:spcPts val="0"/>
              </a:spcBef>
              <a:spcAft>
                <a:spcPts val="0"/>
              </a:spcAft>
              <a:buClr>
                <a:srgbClr val="000000"/>
              </a:buClr>
              <a:buSzPts val="1800"/>
              <a:buFont typeface="Arial"/>
              <a:buNone/>
              <a:defRPr b="0" i="0" sz="1800" u="none" cap="none" strike="noStrike">
                <a:solidFill>
                  <a:srgbClr val="FFFFFF"/>
                </a:solidFill>
                <a:latin typeface="Lato Light"/>
                <a:ea typeface="Lato Light"/>
                <a:cs typeface="Lato Light"/>
                <a:sym typeface="Lato Light"/>
              </a:defRPr>
            </a:lvl5pPr>
            <a:lvl6pPr indent="0" lvl="5" marL="0" marR="0" rtl="0" algn="r">
              <a:lnSpc>
                <a:spcPct val="100000"/>
              </a:lnSpc>
              <a:spcBef>
                <a:spcPts val="0"/>
              </a:spcBef>
              <a:spcAft>
                <a:spcPts val="0"/>
              </a:spcAft>
              <a:buClr>
                <a:srgbClr val="000000"/>
              </a:buClr>
              <a:buSzPts val="1800"/>
              <a:buFont typeface="Arial"/>
              <a:buNone/>
              <a:defRPr b="0" i="0" sz="1800" u="none" cap="none" strike="noStrike">
                <a:solidFill>
                  <a:srgbClr val="FFFFFF"/>
                </a:solidFill>
                <a:latin typeface="Lato Light"/>
                <a:ea typeface="Lato Light"/>
                <a:cs typeface="Lato Light"/>
                <a:sym typeface="Lato Light"/>
              </a:defRPr>
            </a:lvl6pPr>
            <a:lvl7pPr indent="0" lvl="6" marL="0" marR="0" rtl="0" algn="r">
              <a:lnSpc>
                <a:spcPct val="100000"/>
              </a:lnSpc>
              <a:spcBef>
                <a:spcPts val="0"/>
              </a:spcBef>
              <a:spcAft>
                <a:spcPts val="0"/>
              </a:spcAft>
              <a:buClr>
                <a:srgbClr val="000000"/>
              </a:buClr>
              <a:buSzPts val="1800"/>
              <a:buFont typeface="Arial"/>
              <a:buNone/>
              <a:defRPr b="0" i="0" sz="1800" u="none" cap="none" strike="noStrike">
                <a:solidFill>
                  <a:srgbClr val="FFFFFF"/>
                </a:solidFill>
                <a:latin typeface="Lato Light"/>
                <a:ea typeface="Lato Light"/>
                <a:cs typeface="Lato Light"/>
                <a:sym typeface="Lato Light"/>
              </a:defRPr>
            </a:lvl7pPr>
            <a:lvl8pPr indent="0" lvl="7" marL="0" marR="0" rtl="0" algn="r">
              <a:lnSpc>
                <a:spcPct val="100000"/>
              </a:lnSpc>
              <a:spcBef>
                <a:spcPts val="0"/>
              </a:spcBef>
              <a:spcAft>
                <a:spcPts val="0"/>
              </a:spcAft>
              <a:buClr>
                <a:srgbClr val="000000"/>
              </a:buClr>
              <a:buSzPts val="1800"/>
              <a:buFont typeface="Arial"/>
              <a:buNone/>
              <a:defRPr b="0" i="0" sz="1800" u="none" cap="none" strike="noStrike">
                <a:solidFill>
                  <a:srgbClr val="FFFFFF"/>
                </a:solidFill>
                <a:latin typeface="Lato Light"/>
                <a:ea typeface="Lato Light"/>
                <a:cs typeface="Lato Light"/>
                <a:sym typeface="Lato Light"/>
              </a:defRPr>
            </a:lvl8pPr>
            <a:lvl9pPr indent="0" lvl="8" marL="0" marR="0" rtl="0" algn="r">
              <a:lnSpc>
                <a:spcPct val="100000"/>
              </a:lnSpc>
              <a:spcBef>
                <a:spcPts val="0"/>
              </a:spcBef>
              <a:spcAft>
                <a:spcPts val="0"/>
              </a:spcAft>
              <a:buClr>
                <a:srgbClr val="000000"/>
              </a:buClr>
              <a:buSzPts val="1800"/>
              <a:buFont typeface="Arial"/>
              <a:buNone/>
              <a:defRPr b="0" i="0" sz="1800" u="none" cap="none" strike="noStrike">
                <a:solidFill>
                  <a:srgbClr val="FFFFFF"/>
                </a:solidFill>
                <a:latin typeface="Lato Light"/>
                <a:ea typeface="Lato Light"/>
                <a:cs typeface="Lato Light"/>
                <a:sym typeface="Lato Light"/>
              </a:defRPr>
            </a:lvl9pPr>
          </a:lstStyle>
          <a:p>
            <a:pPr indent="0" lvl="0" marL="0">
              <a:spcBef>
                <a:spcPts val="0"/>
              </a:spcBef>
              <a:spcAft>
                <a:spcPts val="0"/>
              </a:spcAft>
              <a:buNone/>
            </a:pPr>
            <a:fld id="{00000000-1234-1234-1234-123412341234}" type="slidenum">
              <a:rPr lang="es-MX"/>
              <a:t>‹#›</a:t>
            </a:fld>
            <a:endParaRPr/>
          </a:p>
        </p:txBody>
      </p:sp>
      <p:pic>
        <p:nvPicPr>
          <p:cNvPr descr="paint_transparent1.png" id="28" name="Shape 28"/>
          <p:cNvPicPr preferRelativeResize="0"/>
          <p:nvPr/>
        </p:nvPicPr>
        <p:blipFill rotWithShape="1">
          <a:blip r:embed="rId3">
            <a:alphaModFix/>
          </a:blip>
          <a:srcRect b="0" l="27161" r="0" t="0"/>
          <a:stretch/>
        </p:blipFill>
        <p:spPr>
          <a:xfrm>
            <a:off x="0" y="0"/>
            <a:ext cx="6660552" cy="514350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1 column" type="tx">
  <p:cSld name="TITLE_AND_BODY">
    <p:bg>
      <p:bgPr>
        <a:blipFill>
          <a:blip r:embed="rId2">
            <a:alphaModFix/>
          </a:blip>
          <a:stretch>
            <a:fillRect/>
          </a:stretch>
        </a:blipFill>
      </p:bgPr>
    </p:bg>
    <p:spTree>
      <p:nvGrpSpPr>
        <p:cNvPr id="29" name="Shape 29"/>
        <p:cNvGrpSpPr/>
        <p:nvPr/>
      </p:nvGrpSpPr>
      <p:grpSpPr>
        <a:xfrm>
          <a:off x="0" y="0"/>
          <a:ext cx="0" cy="0"/>
          <a:chOff x="0" y="0"/>
          <a:chExt cx="0" cy="0"/>
        </a:xfrm>
      </p:grpSpPr>
      <p:pic>
        <p:nvPicPr>
          <p:cNvPr descr="paint_transparent1.png" id="30" name="Shape 30"/>
          <p:cNvPicPr preferRelativeResize="0"/>
          <p:nvPr/>
        </p:nvPicPr>
        <p:blipFill rotWithShape="1">
          <a:blip r:embed="rId3">
            <a:alphaModFix/>
          </a:blip>
          <a:srcRect b="0" l="0" r="0" t="0"/>
          <a:stretch/>
        </p:blipFill>
        <p:spPr>
          <a:xfrm>
            <a:off x="0" y="0"/>
            <a:ext cx="9144000" cy="5143500"/>
          </a:xfrm>
          <a:prstGeom prst="rect">
            <a:avLst/>
          </a:prstGeom>
          <a:noFill/>
          <a:ln>
            <a:noFill/>
          </a:ln>
        </p:spPr>
      </p:pic>
      <p:sp>
        <p:nvSpPr>
          <p:cNvPr id="31" name="Shape 31"/>
          <p:cNvSpPr txBox="1"/>
          <p:nvPr>
            <p:ph type="title"/>
          </p:nvPr>
        </p:nvSpPr>
        <p:spPr>
          <a:xfrm>
            <a:off x="457200" y="1348975"/>
            <a:ext cx="5511300" cy="857400"/>
          </a:xfrm>
          <a:prstGeom prst="rect">
            <a:avLst/>
          </a:prstGeom>
          <a:noFill/>
          <a:ln>
            <a:noFill/>
          </a:ln>
        </p:spPr>
        <p:txBody>
          <a:bodyPr anchorCtr="0" anchor="b" bIns="91425" lIns="91425" spcFirstLastPara="1" rIns="91425" wrap="square" tIns="91425"/>
          <a:lstStyle>
            <a:lvl1pPr lvl="0" marR="0" rtl="0" algn="l">
              <a:lnSpc>
                <a:spcPct val="100000"/>
              </a:lnSpc>
              <a:spcBef>
                <a:spcPts val="0"/>
              </a:spcBef>
              <a:spcAft>
                <a:spcPts val="0"/>
              </a:spcAft>
              <a:buClr>
                <a:srgbClr val="434343"/>
              </a:buClr>
              <a:buSzPts val="4800"/>
              <a:buFont typeface="Lato Hairline"/>
              <a:buNone/>
              <a:defRPr b="0" i="0" sz="4800" u="none" cap="none" strike="noStrike">
                <a:solidFill>
                  <a:srgbClr val="434343"/>
                </a:solidFill>
                <a:latin typeface="Lato Hairline"/>
                <a:ea typeface="Lato Hairline"/>
                <a:cs typeface="Lato Hairline"/>
                <a:sym typeface="Lato Hairline"/>
              </a:defRPr>
            </a:lvl1pPr>
            <a:lvl2pPr lvl="1" marR="0" rtl="0" algn="l">
              <a:lnSpc>
                <a:spcPct val="100000"/>
              </a:lnSpc>
              <a:spcBef>
                <a:spcPts val="0"/>
              </a:spcBef>
              <a:spcAft>
                <a:spcPts val="0"/>
              </a:spcAft>
              <a:buClr>
                <a:srgbClr val="434343"/>
              </a:buClr>
              <a:buSzPts val="4800"/>
              <a:buFont typeface="Lato Hairline"/>
              <a:buNone/>
              <a:defRPr b="0" i="0" sz="4800" u="none" cap="none" strike="noStrike">
                <a:solidFill>
                  <a:srgbClr val="434343"/>
                </a:solidFill>
                <a:latin typeface="Lato Hairline"/>
                <a:ea typeface="Lato Hairline"/>
                <a:cs typeface="Lato Hairline"/>
                <a:sym typeface="Lato Hairline"/>
              </a:defRPr>
            </a:lvl2pPr>
            <a:lvl3pPr lvl="2" marR="0" rtl="0" algn="l">
              <a:lnSpc>
                <a:spcPct val="100000"/>
              </a:lnSpc>
              <a:spcBef>
                <a:spcPts val="0"/>
              </a:spcBef>
              <a:spcAft>
                <a:spcPts val="0"/>
              </a:spcAft>
              <a:buClr>
                <a:srgbClr val="434343"/>
              </a:buClr>
              <a:buSzPts val="4800"/>
              <a:buFont typeface="Lato Hairline"/>
              <a:buNone/>
              <a:defRPr b="0" i="0" sz="4800" u="none" cap="none" strike="noStrike">
                <a:solidFill>
                  <a:srgbClr val="434343"/>
                </a:solidFill>
                <a:latin typeface="Lato Hairline"/>
                <a:ea typeface="Lato Hairline"/>
                <a:cs typeface="Lato Hairline"/>
                <a:sym typeface="Lato Hairline"/>
              </a:defRPr>
            </a:lvl3pPr>
            <a:lvl4pPr lvl="3" marR="0" rtl="0" algn="l">
              <a:lnSpc>
                <a:spcPct val="100000"/>
              </a:lnSpc>
              <a:spcBef>
                <a:spcPts val="0"/>
              </a:spcBef>
              <a:spcAft>
                <a:spcPts val="0"/>
              </a:spcAft>
              <a:buClr>
                <a:srgbClr val="434343"/>
              </a:buClr>
              <a:buSzPts val="4800"/>
              <a:buFont typeface="Lato Hairline"/>
              <a:buNone/>
              <a:defRPr b="0" i="0" sz="4800" u="none" cap="none" strike="noStrike">
                <a:solidFill>
                  <a:srgbClr val="434343"/>
                </a:solidFill>
                <a:latin typeface="Lato Hairline"/>
                <a:ea typeface="Lato Hairline"/>
                <a:cs typeface="Lato Hairline"/>
                <a:sym typeface="Lato Hairline"/>
              </a:defRPr>
            </a:lvl4pPr>
            <a:lvl5pPr lvl="4" marR="0" rtl="0" algn="l">
              <a:lnSpc>
                <a:spcPct val="100000"/>
              </a:lnSpc>
              <a:spcBef>
                <a:spcPts val="0"/>
              </a:spcBef>
              <a:spcAft>
                <a:spcPts val="0"/>
              </a:spcAft>
              <a:buClr>
                <a:srgbClr val="434343"/>
              </a:buClr>
              <a:buSzPts val="4800"/>
              <a:buFont typeface="Lato Hairline"/>
              <a:buNone/>
              <a:defRPr b="0" i="0" sz="4800" u="none" cap="none" strike="noStrike">
                <a:solidFill>
                  <a:srgbClr val="434343"/>
                </a:solidFill>
                <a:latin typeface="Lato Hairline"/>
                <a:ea typeface="Lato Hairline"/>
                <a:cs typeface="Lato Hairline"/>
                <a:sym typeface="Lato Hairline"/>
              </a:defRPr>
            </a:lvl5pPr>
            <a:lvl6pPr lvl="5" marR="0" rtl="0" algn="l">
              <a:lnSpc>
                <a:spcPct val="100000"/>
              </a:lnSpc>
              <a:spcBef>
                <a:spcPts val="0"/>
              </a:spcBef>
              <a:spcAft>
                <a:spcPts val="0"/>
              </a:spcAft>
              <a:buClr>
                <a:srgbClr val="434343"/>
              </a:buClr>
              <a:buSzPts val="4800"/>
              <a:buFont typeface="Lato Hairline"/>
              <a:buNone/>
              <a:defRPr b="0" i="0" sz="4800" u="none" cap="none" strike="noStrike">
                <a:solidFill>
                  <a:srgbClr val="434343"/>
                </a:solidFill>
                <a:latin typeface="Lato Hairline"/>
                <a:ea typeface="Lato Hairline"/>
                <a:cs typeface="Lato Hairline"/>
                <a:sym typeface="Lato Hairline"/>
              </a:defRPr>
            </a:lvl6pPr>
            <a:lvl7pPr lvl="6" marR="0" rtl="0" algn="l">
              <a:lnSpc>
                <a:spcPct val="100000"/>
              </a:lnSpc>
              <a:spcBef>
                <a:spcPts val="0"/>
              </a:spcBef>
              <a:spcAft>
                <a:spcPts val="0"/>
              </a:spcAft>
              <a:buClr>
                <a:srgbClr val="434343"/>
              </a:buClr>
              <a:buSzPts val="4800"/>
              <a:buFont typeface="Lato Hairline"/>
              <a:buNone/>
              <a:defRPr b="0" i="0" sz="4800" u="none" cap="none" strike="noStrike">
                <a:solidFill>
                  <a:srgbClr val="434343"/>
                </a:solidFill>
                <a:latin typeface="Lato Hairline"/>
                <a:ea typeface="Lato Hairline"/>
                <a:cs typeface="Lato Hairline"/>
                <a:sym typeface="Lato Hairline"/>
              </a:defRPr>
            </a:lvl7pPr>
            <a:lvl8pPr lvl="7" marR="0" rtl="0" algn="l">
              <a:lnSpc>
                <a:spcPct val="100000"/>
              </a:lnSpc>
              <a:spcBef>
                <a:spcPts val="0"/>
              </a:spcBef>
              <a:spcAft>
                <a:spcPts val="0"/>
              </a:spcAft>
              <a:buClr>
                <a:srgbClr val="434343"/>
              </a:buClr>
              <a:buSzPts val="4800"/>
              <a:buFont typeface="Lato Hairline"/>
              <a:buNone/>
              <a:defRPr b="0" i="0" sz="4800" u="none" cap="none" strike="noStrike">
                <a:solidFill>
                  <a:srgbClr val="434343"/>
                </a:solidFill>
                <a:latin typeface="Lato Hairline"/>
                <a:ea typeface="Lato Hairline"/>
                <a:cs typeface="Lato Hairline"/>
                <a:sym typeface="Lato Hairline"/>
              </a:defRPr>
            </a:lvl8pPr>
            <a:lvl9pPr lvl="8" marR="0" rtl="0" algn="l">
              <a:lnSpc>
                <a:spcPct val="100000"/>
              </a:lnSpc>
              <a:spcBef>
                <a:spcPts val="0"/>
              </a:spcBef>
              <a:spcAft>
                <a:spcPts val="0"/>
              </a:spcAft>
              <a:buClr>
                <a:srgbClr val="434343"/>
              </a:buClr>
              <a:buSzPts val="4800"/>
              <a:buFont typeface="Lato Hairline"/>
              <a:buNone/>
              <a:defRPr b="0" i="0" sz="4800" u="none" cap="none" strike="noStrike">
                <a:solidFill>
                  <a:srgbClr val="434343"/>
                </a:solidFill>
                <a:latin typeface="Lato Hairline"/>
                <a:ea typeface="Lato Hairline"/>
                <a:cs typeface="Lato Hairline"/>
                <a:sym typeface="Lato Hairline"/>
              </a:defRPr>
            </a:lvl9pPr>
          </a:lstStyle>
          <a:p/>
        </p:txBody>
      </p:sp>
      <p:sp>
        <p:nvSpPr>
          <p:cNvPr id="32" name="Shape 32"/>
          <p:cNvSpPr txBox="1"/>
          <p:nvPr>
            <p:ph idx="1" type="body"/>
          </p:nvPr>
        </p:nvSpPr>
        <p:spPr>
          <a:xfrm>
            <a:off x="457200" y="2244400"/>
            <a:ext cx="5511300" cy="2605200"/>
          </a:xfrm>
          <a:prstGeom prst="rect">
            <a:avLst/>
          </a:prstGeom>
          <a:noFill/>
          <a:ln>
            <a:noFill/>
          </a:ln>
        </p:spPr>
        <p:txBody>
          <a:bodyPr anchorCtr="0" anchor="t" bIns="91425" lIns="91425" spcFirstLastPara="1" rIns="91425" wrap="square" tIns="91425"/>
          <a:lstStyle>
            <a:lvl1pPr indent="-342900" lvl="0" marL="457200" marR="0" rtl="0" algn="l">
              <a:lnSpc>
                <a:spcPct val="100000"/>
              </a:lnSpc>
              <a:spcBef>
                <a:spcPts val="600"/>
              </a:spcBef>
              <a:spcAft>
                <a:spcPts val="0"/>
              </a:spcAft>
              <a:buClr>
                <a:srgbClr val="B7B7B7"/>
              </a:buClr>
              <a:buSzPts val="1800"/>
              <a:buFont typeface="Lato Light"/>
              <a:buChar char="×"/>
              <a:defRPr b="0" i="0" sz="1800" u="none" cap="none" strike="noStrike">
                <a:solidFill>
                  <a:srgbClr val="666666"/>
                </a:solidFill>
                <a:latin typeface="Lato Light"/>
                <a:ea typeface="Lato Light"/>
                <a:cs typeface="Lato Light"/>
                <a:sym typeface="Lato Light"/>
              </a:defRPr>
            </a:lvl1pPr>
            <a:lvl2pPr indent="-342900" lvl="1" marL="914400" marR="0" rtl="0" algn="l">
              <a:lnSpc>
                <a:spcPct val="100000"/>
              </a:lnSpc>
              <a:spcBef>
                <a:spcPts val="0"/>
              </a:spcBef>
              <a:spcAft>
                <a:spcPts val="0"/>
              </a:spcAft>
              <a:buClr>
                <a:srgbClr val="B7B7B7"/>
              </a:buClr>
              <a:buSzPts val="1800"/>
              <a:buFont typeface="Lato Light"/>
              <a:buChar char="×"/>
              <a:defRPr b="0" i="0" sz="1800" u="none" cap="none" strike="noStrike">
                <a:solidFill>
                  <a:srgbClr val="666666"/>
                </a:solidFill>
                <a:latin typeface="Lato Light"/>
                <a:ea typeface="Lato Light"/>
                <a:cs typeface="Lato Light"/>
                <a:sym typeface="Lato Light"/>
              </a:defRPr>
            </a:lvl2pPr>
            <a:lvl3pPr indent="-342900" lvl="2" marL="1371600" marR="0" rtl="0" algn="l">
              <a:lnSpc>
                <a:spcPct val="100000"/>
              </a:lnSpc>
              <a:spcBef>
                <a:spcPts val="0"/>
              </a:spcBef>
              <a:spcAft>
                <a:spcPts val="0"/>
              </a:spcAft>
              <a:buClr>
                <a:srgbClr val="B7B7B7"/>
              </a:buClr>
              <a:buSzPts val="1800"/>
              <a:buFont typeface="Lato Light"/>
              <a:buChar char="×"/>
              <a:defRPr b="0" i="0" sz="1800" u="none" cap="none" strike="noStrike">
                <a:solidFill>
                  <a:srgbClr val="666666"/>
                </a:solidFill>
                <a:latin typeface="Lato Light"/>
                <a:ea typeface="Lato Light"/>
                <a:cs typeface="Lato Light"/>
                <a:sym typeface="Lato Light"/>
              </a:defRPr>
            </a:lvl3pPr>
            <a:lvl4pPr indent="-342900" lvl="3" marL="1828800" marR="0" rtl="0" algn="l">
              <a:lnSpc>
                <a:spcPct val="100000"/>
              </a:lnSpc>
              <a:spcBef>
                <a:spcPts val="0"/>
              </a:spcBef>
              <a:spcAft>
                <a:spcPts val="0"/>
              </a:spcAft>
              <a:buClr>
                <a:srgbClr val="B7B7B7"/>
              </a:buClr>
              <a:buSzPts val="1800"/>
              <a:buFont typeface="Lato Light"/>
              <a:buChar char="×"/>
              <a:defRPr b="0" i="0" sz="1800" u="none" cap="none" strike="noStrike">
                <a:solidFill>
                  <a:srgbClr val="666666"/>
                </a:solidFill>
                <a:latin typeface="Lato Light"/>
                <a:ea typeface="Lato Light"/>
                <a:cs typeface="Lato Light"/>
                <a:sym typeface="Lato Light"/>
              </a:defRPr>
            </a:lvl4pPr>
            <a:lvl5pPr indent="-342900" lvl="4" marL="2286000" marR="0" rtl="0" algn="l">
              <a:lnSpc>
                <a:spcPct val="100000"/>
              </a:lnSpc>
              <a:spcBef>
                <a:spcPts val="0"/>
              </a:spcBef>
              <a:spcAft>
                <a:spcPts val="0"/>
              </a:spcAft>
              <a:buClr>
                <a:srgbClr val="B7B7B7"/>
              </a:buClr>
              <a:buSzPts val="1800"/>
              <a:buFont typeface="Lato Light"/>
              <a:buChar char="○"/>
              <a:defRPr b="0" i="0" sz="1800" u="none" cap="none" strike="noStrike">
                <a:solidFill>
                  <a:srgbClr val="666666"/>
                </a:solidFill>
                <a:latin typeface="Lato Light"/>
                <a:ea typeface="Lato Light"/>
                <a:cs typeface="Lato Light"/>
                <a:sym typeface="Lato Light"/>
              </a:defRPr>
            </a:lvl5pPr>
            <a:lvl6pPr indent="-342900" lvl="5" marL="2743200" marR="0" rtl="0" algn="l">
              <a:lnSpc>
                <a:spcPct val="100000"/>
              </a:lnSpc>
              <a:spcBef>
                <a:spcPts val="0"/>
              </a:spcBef>
              <a:spcAft>
                <a:spcPts val="0"/>
              </a:spcAft>
              <a:buClr>
                <a:srgbClr val="B7B7B7"/>
              </a:buClr>
              <a:buSzPts val="1800"/>
              <a:buFont typeface="Lato Light"/>
              <a:buChar char="■"/>
              <a:defRPr b="0" i="0" sz="1800" u="none" cap="none" strike="noStrike">
                <a:solidFill>
                  <a:srgbClr val="666666"/>
                </a:solidFill>
                <a:latin typeface="Lato Light"/>
                <a:ea typeface="Lato Light"/>
                <a:cs typeface="Lato Light"/>
                <a:sym typeface="Lato Light"/>
              </a:defRPr>
            </a:lvl6pPr>
            <a:lvl7pPr indent="-342900" lvl="6" marL="3200400" marR="0" rtl="0" algn="l">
              <a:lnSpc>
                <a:spcPct val="100000"/>
              </a:lnSpc>
              <a:spcBef>
                <a:spcPts val="0"/>
              </a:spcBef>
              <a:spcAft>
                <a:spcPts val="0"/>
              </a:spcAft>
              <a:buClr>
                <a:srgbClr val="B7B7B7"/>
              </a:buClr>
              <a:buSzPts val="1800"/>
              <a:buFont typeface="Lato Light"/>
              <a:buChar char="●"/>
              <a:defRPr b="0" i="0" sz="1800" u="none" cap="none" strike="noStrike">
                <a:solidFill>
                  <a:srgbClr val="666666"/>
                </a:solidFill>
                <a:latin typeface="Lato Light"/>
                <a:ea typeface="Lato Light"/>
                <a:cs typeface="Lato Light"/>
                <a:sym typeface="Lato Light"/>
              </a:defRPr>
            </a:lvl7pPr>
            <a:lvl8pPr indent="-342900" lvl="7" marL="3657600" marR="0" rtl="0" algn="l">
              <a:lnSpc>
                <a:spcPct val="100000"/>
              </a:lnSpc>
              <a:spcBef>
                <a:spcPts val="0"/>
              </a:spcBef>
              <a:spcAft>
                <a:spcPts val="0"/>
              </a:spcAft>
              <a:buClr>
                <a:srgbClr val="B7B7B7"/>
              </a:buClr>
              <a:buSzPts val="1800"/>
              <a:buFont typeface="Lato Light"/>
              <a:buChar char="○"/>
              <a:defRPr b="0" i="0" sz="1800" u="none" cap="none" strike="noStrike">
                <a:solidFill>
                  <a:srgbClr val="666666"/>
                </a:solidFill>
                <a:latin typeface="Lato Light"/>
                <a:ea typeface="Lato Light"/>
                <a:cs typeface="Lato Light"/>
                <a:sym typeface="Lato Light"/>
              </a:defRPr>
            </a:lvl8pPr>
            <a:lvl9pPr indent="-342900" lvl="8" marL="4114800" marR="0" rtl="0" algn="l">
              <a:lnSpc>
                <a:spcPct val="100000"/>
              </a:lnSpc>
              <a:spcBef>
                <a:spcPts val="0"/>
              </a:spcBef>
              <a:spcAft>
                <a:spcPts val="0"/>
              </a:spcAft>
              <a:buClr>
                <a:srgbClr val="B7B7B7"/>
              </a:buClr>
              <a:buSzPts val="1800"/>
              <a:buFont typeface="Lato Light"/>
              <a:buChar char="■"/>
              <a:defRPr b="0" i="0" sz="1800" u="none" cap="none" strike="noStrike">
                <a:solidFill>
                  <a:srgbClr val="666666"/>
                </a:solidFill>
                <a:latin typeface="Lato Light"/>
                <a:ea typeface="Lato Light"/>
                <a:cs typeface="Lato Light"/>
                <a:sym typeface="Lato Light"/>
              </a:defRPr>
            </a:lvl9pPr>
          </a:lstStyle>
          <a:p/>
        </p:txBody>
      </p:sp>
      <p:sp>
        <p:nvSpPr>
          <p:cNvPr id="33" name="Shape 33"/>
          <p:cNvSpPr txBox="1"/>
          <p:nvPr>
            <p:ph idx="12" type="sldNum"/>
          </p:nvPr>
        </p:nvSpPr>
        <p:spPr>
          <a:xfrm>
            <a:off x="8480584" y="4673651"/>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800"/>
              <a:buFont typeface="Arial"/>
              <a:buNone/>
              <a:defRPr b="0" i="0" sz="1800" u="none" cap="none" strike="noStrike">
                <a:solidFill>
                  <a:srgbClr val="FFFFFF"/>
                </a:solidFill>
                <a:latin typeface="Lato Light"/>
                <a:ea typeface="Lato Light"/>
                <a:cs typeface="Lato Light"/>
                <a:sym typeface="Lato Light"/>
              </a:defRPr>
            </a:lvl1pPr>
            <a:lvl2pPr indent="0" lvl="1" marL="0" marR="0" rtl="0" algn="r">
              <a:lnSpc>
                <a:spcPct val="100000"/>
              </a:lnSpc>
              <a:spcBef>
                <a:spcPts val="0"/>
              </a:spcBef>
              <a:spcAft>
                <a:spcPts val="0"/>
              </a:spcAft>
              <a:buClr>
                <a:srgbClr val="000000"/>
              </a:buClr>
              <a:buSzPts val="1800"/>
              <a:buFont typeface="Arial"/>
              <a:buNone/>
              <a:defRPr b="0" i="0" sz="1800" u="none" cap="none" strike="noStrike">
                <a:solidFill>
                  <a:srgbClr val="FFFFFF"/>
                </a:solidFill>
                <a:latin typeface="Lato Light"/>
                <a:ea typeface="Lato Light"/>
                <a:cs typeface="Lato Light"/>
                <a:sym typeface="Lato Light"/>
              </a:defRPr>
            </a:lvl2pPr>
            <a:lvl3pPr indent="0" lvl="2" marL="0" marR="0" rtl="0" algn="r">
              <a:lnSpc>
                <a:spcPct val="100000"/>
              </a:lnSpc>
              <a:spcBef>
                <a:spcPts val="0"/>
              </a:spcBef>
              <a:spcAft>
                <a:spcPts val="0"/>
              </a:spcAft>
              <a:buClr>
                <a:srgbClr val="000000"/>
              </a:buClr>
              <a:buSzPts val="1800"/>
              <a:buFont typeface="Arial"/>
              <a:buNone/>
              <a:defRPr b="0" i="0" sz="1800" u="none" cap="none" strike="noStrike">
                <a:solidFill>
                  <a:srgbClr val="FFFFFF"/>
                </a:solidFill>
                <a:latin typeface="Lato Light"/>
                <a:ea typeface="Lato Light"/>
                <a:cs typeface="Lato Light"/>
                <a:sym typeface="Lato Light"/>
              </a:defRPr>
            </a:lvl3pPr>
            <a:lvl4pPr indent="0" lvl="3" marL="0" marR="0" rtl="0" algn="r">
              <a:lnSpc>
                <a:spcPct val="100000"/>
              </a:lnSpc>
              <a:spcBef>
                <a:spcPts val="0"/>
              </a:spcBef>
              <a:spcAft>
                <a:spcPts val="0"/>
              </a:spcAft>
              <a:buClr>
                <a:srgbClr val="000000"/>
              </a:buClr>
              <a:buSzPts val="1800"/>
              <a:buFont typeface="Arial"/>
              <a:buNone/>
              <a:defRPr b="0" i="0" sz="1800" u="none" cap="none" strike="noStrike">
                <a:solidFill>
                  <a:srgbClr val="FFFFFF"/>
                </a:solidFill>
                <a:latin typeface="Lato Light"/>
                <a:ea typeface="Lato Light"/>
                <a:cs typeface="Lato Light"/>
                <a:sym typeface="Lato Light"/>
              </a:defRPr>
            </a:lvl4pPr>
            <a:lvl5pPr indent="0" lvl="4" marL="0" marR="0" rtl="0" algn="r">
              <a:lnSpc>
                <a:spcPct val="100000"/>
              </a:lnSpc>
              <a:spcBef>
                <a:spcPts val="0"/>
              </a:spcBef>
              <a:spcAft>
                <a:spcPts val="0"/>
              </a:spcAft>
              <a:buClr>
                <a:srgbClr val="000000"/>
              </a:buClr>
              <a:buSzPts val="1800"/>
              <a:buFont typeface="Arial"/>
              <a:buNone/>
              <a:defRPr b="0" i="0" sz="1800" u="none" cap="none" strike="noStrike">
                <a:solidFill>
                  <a:srgbClr val="FFFFFF"/>
                </a:solidFill>
                <a:latin typeface="Lato Light"/>
                <a:ea typeface="Lato Light"/>
                <a:cs typeface="Lato Light"/>
                <a:sym typeface="Lato Light"/>
              </a:defRPr>
            </a:lvl5pPr>
            <a:lvl6pPr indent="0" lvl="5" marL="0" marR="0" rtl="0" algn="r">
              <a:lnSpc>
                <a:spcPct val="100000"/>
              </a:lnSpc>
              <a:spcBef>
                <a:spcPts val="0"/>
              </a:spcBef>
              <a:spcAft>
                <a:spcPts val="0"/>
              </a:spcAft>
              <a:buClr>
                <a:srgbClr val="000000"/>
              </a:buClr>
              <a:buSzPts val="1800"/>
              <a:buFont typeface="Arial"/>
              <a:buNone/>
              <a:defRPr b="0" i="0" sz="1800" u="none" cap="none" strike="noStrike">
                <a:solidFill>
                  <a:srgbClr val="FFFFFF"/>
                </a:solidFill>
                <a:latin typeface="Lato Light"/>
                <a:ea typeface="Lato Light"/>
                <a:cs typeface="Lato Light"/>
                <a:sym typeface="Lato Light"/>
              </a:defRPr>
            </a:lvl6pPr>
            <a:lvl7pPr indent="0" lvl="6" marL="0" marR="0" rtl="0" algn="r">
              <a:lnSpc>
                <a:spcPct val="100000"/>
              </a:lnSpc>
              <a:spcBef>
                <a:spcPts val="0"/>
              </a:spcBef>
              <a:spcAft>
                <a:spcPts val="0"/>
              </a:spcAft>
              <a:buClr>
                <a:srgbClr val="000000"/>
              </a:buClr>
              <a:buSzPts val="1800"/>
              <a:buFont typeface="Arial"/>
              <a:buNone/>
              <a:defRPr b="0" i="0" sz="1800" u="none" cap="none" strike="noStrike">
                <a:solidFill>
                  <a:srgbClr val="FFFFFF"/>
                </a:solidFill>
                <a:latin typeface="Lato Light"/>
                <a:ea typeface="Lato Light"/>
                <a:cs typeface="Lato Light"/>
                <a:sym typeface="Lato Light"/>
              </a:defRPr>
            </a:lvl7pPr>
            <a:lvl8pPr indent="0" lvl="7" marL="0" marR="0" rtl="0" algn="r">
              <a:lnSpc>
                <a:spcPct val="100000"/>
              </a:lnSpc>
              <a:spcBef>
                <a:spcPts val="0"/>
              </a:spcBef>
              <a:spcAft>
                <a:spcPts val="0"/>
              </a:spcAft>
              <a:buClr>
                <a:srgbClr val="000000"/>
              </a:buClr>
              <a:buSzPts val="1800"/>
              <a:buFont typeface="Arial"/>
              <a:buNone/>
              <a:defRPr b="0" i="0" sz="1800" u="none" cap="none" strike="noStrike">
                <a:solidFill>
                  <a:srgbClr val="FFFFFF"/>
                </a:solidFill>
                <a:latin typeface="Lato Light"/>
                <a:ea typeface="Lato Light"/>
                <a:cs typeface="Lato Light"/>
                <a:sym typeface="Lato Light"/>
              </a:defRPr>
            </a:lvl8pPr>
            <a:lvl9pPr indent="0" lvl="8" marL="0" marR="0" rtl="0" algn="r">
              <a:lnSpc>
                <a:spcPct val="100000"/>
              </a:lnSpc>
              <a:spcBef>
                <a:spcPts val="0"/>
              </a:spcBef>
              <a:spcAft>
                <a:spcPts val="0"/>
              </a:spcAft>
              <a:buClr>
                <a:srgbClr val="000000"/>
              </a:buClr>
              <a:buSzPts val="1800"/>
              <a:buFont typeface="Arial"/>
              <a:buNone/>
              <a:defRPr b="0" i="0" sz="1800" u="none" cap="none" strike="noStrike">
                <a:solidFill>
                  <a:srgbClr val="FFFFFF"/>
                </a:solidFill>
                <a:latin typeface="Lato Light"/>
                <a:ea typeface="Lato Light"/>
                <a:cs typeface="Lato Light"/>
                <a:sym typeface="Lato Light"/>
              </a:defRPr>
            </a:lvl9pPr>
          </a:lstStyle>
          <a:p>
            <a:pPr indent="0" lvl="0" marL="0">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rectangle">
  <p:cSld name="BLANK_1">
    <p:bg>
      <p:bgPr>
        <a:blipFill>
          <a:blip r:embed="rId2">
            <a:alphaModFix/>
          </a:blip>
          <a:stretch>
            <a:fillRect/>
          </a:stretch>
        </a:blipFill>
      </p:bgPr>
    </p:bg>
    <p:spTree>
      <p:nvGrpSpPr>
        <p:cNvPr id="34" name="Shape 34"/>
        <p:cNvGrpSpPr/>
        <p:nvPr/>
      </p:nvGrpSpPr>
      <p:grpSpPr>
        <a:xfrm>
          <a:off x="0" y="0"/>
          <a:ext cx="0" cy="0"/>
          <a:chOff x="0" y="0"/>
          <a:chExt cx="0" cy="0"/>
        </a:xfrm>
      </p:grpSpPr>
      <p:pic>
        <p:nvPicPr>
          <p:cNvPr descr="paint_transparent3.png" id="35" name="Shape 35"/>
          <p:cNvPicPr preferRelativeResize="0"/>
          <p:nvPr/>
        </p:nvPicPr>
        <p:blipFill rotWithShape="1">
          <a:blip r:embed="rId3">
            <a:alphaModFix/>
          </a:blip>
          <a:srcRect b="0" l="0" r="0" t="0"/>
          <a:stretch/>
        </p:blipFill>
        <p:spPr>
          <a:xfrm>
            <a:off x="0" y="0"/>
            <a:ext cx="9144000" cy="5143503"/>
          </a:xfrm>
          <a:prstGeom prst="rect">
            <a:avLst/>
          </a:prstGeom>
          <a:noFill/>
          <a:ln>
            <a:noFill/>
          </a:ln>
        </p:spPr>
      </p:pic>
      <p:sp>
        <p:nvSpPr>
          <p:cNvPr id="36" name="Shape 36"/>
          <p:cNvSpPr txBox="1"/>
          <p:nvPr>
            <p:ph idx="12" type="sldNum"/>
          </p:nvPr>
        </p:nvSpPr>
        <p:spPr>
          <a:xfrm>
            <a:off x="4297650" y="4447973"/>
            <a:ext cx="548700" cy="393600"/>
          </a:xfrm>
          <a:prstGeom prst="rect">
            <a:avLst/>
          </a:prstGeom>
          <a:noFill/>
          <a:ln>
            <a:noFill/>
          </a:ln>
        </p:spPr>
        <p:txBody>
          <a:bodyPr anchorCtr="0" anchor="ctr" bIns="91425" lIns="91425" spcFirstLastPara="1" rIns="91425" wrap="square" tIns="91425">
            <a:noAutofit/>
          </a:bodyPr>
          <a:lstStyle>
            <a:lvl1pPr indent="0" lvl="0" marL="0" marR="0" rtl="0" algn="ctr">
              <a:lnSpc>
                <a:spcPct val="100000"/>
              </a:lnSpc>
              <a:spcBef>
                <a:spcPts val="0"/>
              </a:spcBef>
              <a:spcAft>
                <a:spcPts val="0"/>
              </a:spcAft>
              <a:buClr>
                <a:srgbClr val="000000"/>
              </a:buClr>
              <a:buSzPts val="1800"/>
              <a:buFont typeface="Arial"/>
              <a:buNone/>
              <a:defRPr b="0" i="0" sz="1800" u="none" cap="none" strike="noStrike">
                <a:solidFill>
                  <a:srgbClr val="999999"/>
                </a:solidFill>
                <a:latin typeface="Lato Light"/>
                <a:ea typeface="Lato Light"/>
                <a:cs typeface="Lato Light"/>
                <a:sym typeface="Lato Light"/>
              </a:defRPr>
            </a:lvl1pPr>
            <a:lvl2pPr indent="0" lvl="1" marL="0" marR="0" rtl="0" algn="ctr">
              <a:lnSpc>
                <a:spcPct val="100000"/>
              </a:lnSpc>
              <a:spcBef>
                <a:spcPts val="0"/>
              </a:spcBef>
              <a:spcAft>
                <a:spcPts val="0"/>
              </a:spcAft>
              <a:buClr>
                <a:srgbClr val="000000"/>
              </a:buClr>
              <a:buSzPts val="1800"/>
              <a:buFont typeface="Arial"/>
              <a:buNone/>
              <a:defRPr b="0" i="0" sz="1800" u="none" cap="none" strike="noStrike">
                <a:solidFill>
                  <a:srgbClr val="999999"/>
                </a:solidFill>
                <a:latin typeface="Lato Light"/>
                <a:ea typeface="Lato Light"/>
                <a:cs typeface="Lato Light"/>
                <a:sym typeface="Lato Light"/>
              </a:defRPr>
            </a:lvl2pPr>
            <a:lvl3pPr indent="0" lvl="2" marL="0" marR="0" rtl="0" algn="ctr">
              <a:lnSpc>
                <a:spcPct val="100000"/>
              </a:lnSpc>
              <a:spcBef>
                <a:spcPts val="0"/>
              </a:spcBef>
              <a:spcAft>
                <a:spcPts val="0"/>
              </a:spcAft>
              <a:buClr>
                <a:srgbClr val="000000"/>
              </a:buClr>
              <a:buSzPts val="1800"/>
              <a:buFont typeface="Arial"/>
              <a:buNone/>
              <a:defRPr b="0" i="0" sz="1800" u="none" cap="none" strike="noStrike">
                <a:solidFill>
                  <a:srgbClr val="999999"/>
                </a:solidFill>
                <a:latin typeface="Lato Light"/>
                <a:ea typeface="Lato Light"/>
                <a:cs typeface="Lato Light"/>
                <a:sym typeface="Lato Light"/>
              </a:defRPr>
            </a:lvl3pPr>
            <a:lvl4pPr indent="0" lvl="3" marL="0" marR="0" rtl="0" algn="ctr">
              <a:lnSpc>
                <a:spcPct val="100000"/>
              </a:lnSpc>
              <a:spcBef>
                <a:spcPts val="0"/>
              </a:spcBef>
              <a:spcAft>
                <a:spcPts val="0"/>
              </a:spcAft>
              <a:buClr>
                <a:srgbClr val="000000"/>
              </a:buClr>
              <a:buSzPts val="1800"/>
              <a:buFont typeface="Arial"/>
              <a:buNone/>
              <a:defRPr b="0" i="0" sz="1800" u="none" cap="none" strike="noStrike">
                <a:solidFill>
                  <a:srgbClr val="999999"/>
                </a:solidFill>
                <a:latin typeface="Lato Light"/>
                <a:ea typeface="Lato Light"/>
                <a:cs typeface="Lato Light"/>
                <a:sym typeface="Lato Light"/>
              </a:defRPr>
            </a:lvl4pPr>
            <a:lvl5pPr indent="0" lvl="4" marL="0" marR="0" rtl="0" algn="ctr">
              <a:lnSpc>
                <a:spcPct val="100000"/>
              </a:lnSpc>
              <a:spcBef>
                <a:spcPts val="0"/>
              </a:spcBef>
              <a:spcAft>
                <a:spcPts val="0"/>
              </a:spcAft>
              <a:buClr>
                <a:srgbClr val="000000"/>
              </a:buClr>
              <a:buSzPts val="1800"/>
              <a:buFont typeface="Arial"/>
              <a:buNone/>
              <a:defRPr b="0" i="0" sz="1800" u="none" cap="none" strike="noStrike">
                <a:solidFill>
                  <a:srgbClr val="999999"/>
                </a:solidFill>
                <a:latin typeface="Lato Light"/>
                <a:ea typeface="Lato Light"/>
                <a:cs typeface="Lato Light"/>
                <a:sym typeface="Lato Light"/>
              </a:defRPr>
            </a:lvl5pPr>
            <a:lvl6pPr indent="0" lvl="5" marL="0" marR="0" rtl="0" algn="ctr">
              <a:lnSpc>
                <a:spcPct val="100000"/>
              </a:lnSpc>
              <a:spcBef>
                <a:spcPts val="0"/>
              </a:spcBef>
              <a:spcAft>
                <a:spcPts val="0"/>
              </a:spcAft>
              <a:buClr>
                <a:srgbClr val="000000"/>
              </a:buClr>
              <a:buSzPts val="1800"/>
              <a:buFont typeface="Arial"/>
              <a:buNone/>
              <a:defRPr b="0" i="0" sz="1800" u="none" cap="none" strike="noStrike">
                <a:solidFill>
                  <a:srgbClr val="999999"/>
                </a:solidFill>
                <a:latin typeface="Lato Light"/>
                <a:ea typeface="Lato Light"/>
                <a:cs typeface="Lato Light"/>
                <a:sym typeface="Lato Light"/>
              </a:defRPr>
            </a:lvl6pPr>
            <a:lvl7pPr indent="0" lvl="6" marL="0" marR="0" rtl="0" algn="ctr">
              <a:lnSpc>
                <a:spcPct val="100000"/>
              </a:lnSpc>
              <a:spcBef>
                <a:spcPts val="0"/>
              </a:spcBef>
              <a:spcAft>
                <a:spcPts val="0"/>
              </a:spcAft>
              <a:buClr>
                <a:srgbClr val="000000"/>
              </a:buClr>
              <a:buSzPts val="1800"/>
              <a:buFont typeface="Arial"/>
              <a:buNone/>
              <a:defRPr b="0" i="0" sz="1800" u="none" cap="none" strike="noStrike">
                <a:solidFill>
                  <a:srgbClr val="999999"/>
                </a:solidFill>
                <a:latin typeface="Lato Light"/>
                <a:ea typeface="Lato Light"/>
                <a:cs typeface="Lato Light"/>
                <a:sym typeface="Lato Light"/>
              </a:defRPr>
            </a:lvl7pPr>
            <a:lvl8pPr indent="0" lvl="7" marL="0" marR="0" rtl="0" algn="ctr">
              <a:lnSpc>
                <a:spcPct val="100000"/>
              </a:lnSpc>
              <a:spcBef>
                <a:spcPts val="0"/>
              </a:spcBef>
              <a:spcAft>
                <a:spcPts val="0"/>
              </a:spcAft>
              <a:buClr>
                <a:srgbClr val="000000"/>
              </a:buClr>
              <a:buSzPts val="1800"/>
              <a:buFont typeface="Arial"/>
              <a:buNone/>
              <a:defRPr b="0" i="0" sz="1800" u="none" cap="none" strike="noStrike">
                <a:solidFill>
                  <a:srgbClr val="999999"/>
                </a:solidFill>
                <a:latin typeface="Lato Light"/>
                <a:ea typeface="Lato Light"/>
                <a:cs typeface="Lato Light"/>
                <a:sym typeface="Lato Light"/>
              </a:defRPr>
            </a:lvl8pPr>
            <a:lvl9pPr indent="0" lvl="8" marL="0" marR="0" rtl="0" algn="ctr">
              <a:lnSpc>
                <a:spcPct val="100000"/>
              </a:lnSpc>
              <a:spcBef>
                <a:spcPts val="0"/>
              </a:spcBef>
              <a:spcAft>
                <a:spcPts val="0"/>
              </a:spcAft>
              <a:buClr>
                <a:srgbClr val="000000"/>
              </a:buClr>
              <a:buSzPts val="1800"/>
              <a:buFont typeface="Arial"/>
              <a:buNone/>
              <a:defRPr b="0" i="0" sz="1800" u="none" cap="none" strike="noStrike">
                <a:solidFill>
                  <a:srgbClr val="999999"/>
                </a:solidFill>
                <a:latin typeface="Lato Light"/>
                <a:ea typeface="Lato Light"/>
                <a:cs typeface="Lato Light"/>
                <a:sym typeface="Lato Light"/>
              </a:defRPr>
            </a:lvl9pPr>
          </a:lstStyle>
          <a:p>
            <a:pPr indent="0" lvl="0" marL="0">
              <a:spcBef>
                <a:spcPts val="0"/>
              </a:spcBef>
              <a:spcAft>
                <a:spcPts val="0"/>
              </a:spcAft>
              <a:buNone/>
            </a:pPr>
            <a:fld id="{00000000-1234-1234-1234-123412341234}" type="slidenum">
              <a:rPr lang="es-MX"/>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
    <p:bg>
      <p:bgPr>
        <a:solidFill>
          <a:srgbClr val="CCCCCC"/>
        </a:solidFill>
      </p:bgPr>
    </p:bg>
    <p:spTree>
      <p:nvGrpSpPr>
        <p:cNvPr id="5" name="Shape 5"/>
        <p:cNvGrpSpPr/>
        <p:nvPr/>
      </p:nvGrpSpPr>
      <p:grpSpPr>
        <a:xfrm>
          <a:off x="0" y="0"/>
          <a:ext cx="0" cy="0"/>
          <a:chOff x="0" y="0"/>
          <a:chExt cx="0" cy="0"/>
        </a:xfrm>
      </p:grpSpPr>
      <p:sp>
        <p:nvSpPr>
          <p:cNvPr id="6" name="Shape 6"/>
          <p:cNvSpPr txBox="1"/>
          <p:nvPr>
            <p:ph type="title"/>
          </p:nvPr>
        </p:nvSpPr>
        <p:spPr>
          <a:xfrm>
            <a:off x="457200" y="1348975"/>
            <a:ext cx="5511300" cy="857400"/>
          </a:xfrm>
          <a:prstGeom prst="rect">
            <a:avLst/>
          </a:prstGeom>
          <a:noFill/>
          <a:ln>
            <a:noFill/>
          </a:ln>
        </p:spPr>
        <p:txBody>
          <a:bodyPr anchorCtr="0" anchor="b" bIns="91425" lIns="91425" spcFirstLastPara="1" rIns="91425" wrap="square" tIns="91425"/>
          <a:lstStyle>
            <a:lvl1pPr lvl="0" marR="0" rtl="0" algn="l">
              <a:lnSpc>
                <a:spcPct val="100000"/>
              </a:lnSpc>
              <a:spcBef>
                <a:spcPts val="0"/>
              </a:spcBef>
              <a:spcAft>
                <a:spcPts val="0"/>
              </a:spcAft>
              <a:buClr>
                <a:srgbClr val="434343"/>
              </a:buClr>
              <a:buSzPts val="4800"/>
              <a:buFont typeface="Lato Hairline"/>
              <a:buNone/>
              <a:defRPr b="0" i="0" sz="4800" u="none" cap="none" strike="noStrike">
                <a:solidFill>
                  <a:srgbClr val="434343"/>
                </a:solidFill>
                <a:latin typeface="Lato Hairline"/>
                <a:ea typeface="Lato Hairline"/>
                <a:cs typeface="Lato Hairline"/>
                <a:sym typeface="Lato Hairline"/>
              </a:defRPr>
            </a:lvl1pPr>
            <a:lvl2pPr lvl="1" marR="0" rtl="0" algn="l">
              <a:lnSpc>
                <a:spcPct val="100000"/>
              </a:lnSpc>
              <a:spcBef>
                <a:spcPts val="0"/>
              </a:spcBef>
              <a:spcAft>
                <a:spcPts val="0"/>
              </a:spcAft>
              <a:buClr>
                <a:srgbClr val="434343"/>
              </a:buClr>
              <a:buSzPts val="4800"/>
              <a:buFont typeface="Lato Hairline"/>
              <a:buNone/>
              <a:defRPr b="0" i="0" sz="4800" u="none" cap="none" strike="noStrike">
                <a:solidFill>
                  <a:srgbClr val="434343"/>
                </a:solidFill>
                <a:latin typeface="Lato Hairline"/>
                <a:ea typeface="Lato Hairline"/>
                <a:cs typeface="Lato Hairline"/>
                <a:sym typeface="Lato Hairline"/>
              </a:defRPr>
            </a:lvl2pPr>
            <a:lvl3pPr lvl="2" marR="0" rtl="0" algn="l">
              <a:lnSpc>
                <a:spcPct val="100000"/>
              </a:lnSpc>
              <a:spcBef>
                <a:spcPts val="0"/>
              </a:spcBef>
              <a:spcAft>
                <a:spcPts val="0"/>
              </a:spcAft>
              <a:buClr>
                <a:srgbClr val="434343"/>
              </a:buClr>
              <a:buSzPts val="4800"/>
              <a:buFont typeface="Lato Hairline"/>
              <a:buNone/>
              <a:defRPr b="0" i="0" sz="4800" u="none" cap="none" strike="noStrike">
                <a:solidFill>
                  <a:srgbClr val="434343"/>
                </a:solidFill>
                <a:latin typeface="Lato Hairline"/>
                <a:ea typeface="Lato Hairline"/>
                <a:cs typeface="Lato Hairline"/>
                <a:sym typeface="Lato Hairline"/>
              </a:defRPr>
            </a:lvl3pPr>
            <a:lvl4pPr lvl="3" marR="0" rtl="0" algn="l">
              <a:lnSpc>
                <a:spcPct val="100000"/>
              </a:lnSpc>
              <a:spcBef>
                <a:spcPts val="0"/>
              </a:spcBef>
              <a:spcAft>
                <a:spcPts val="0"/>
              </a:spcAft>
              <a:buClr>
                <a:srgbClr val="434343"/>
              </a:buClr>
              <a:buSzPts val="4800"/>
              <a:buFont typeface="Lato Hairline"/>
              <a:buNone/>
              <a:defRPr b="0" i="0" sz="4800" u="none" cap="none" strike="noStrike">
                <a:solidFill>
                  <a:srgbClr val="434343"/>
                </a:solidFill>
                <a:latin typeface="Lato Hairline"/>
                <a:ea typeface="Lato Hairline"/>
                <a:cs typeface="Lato Hairline"/>
                <a:sym typeface="Lato Hairline"/>
              </a:defRPr>
            </a:lvl4pPr>
            <a:lvl5pPr lvl="4" marR="0" rtl="0" algn="l">
              <a:lnSpc>
                <a:spcPct val="100000"/>
              </a:lnSpc>
              <a:spcBef>
                <a:spcPts val="0"/>
              </a:spcBef>
              <a:spcAft>
                <a:spcPts val="0"/>
              </a:spcAft>
              <a:buClr>
                <a:srgbClr val="434343"/>
              </a:buClr>
              <a:buSzPts val="4800"/>
              <a:buFont typeface="Lato Hairline"/>
              <a:buNone/>
              <a:defRPr b="0" i="0" sz="4800" u="none" cap="none" strike="noStrike">
                <a:solidFill>
                  <a:srgbClr val="434343"/>
                </a:solidFill>
                <a:latin typeface="Lato Hairline"/>
                <a:ea typeface="Lato Hairline"/>
                <a:cs typeface="Lato Hairline"/>
                <a:sym typeface="Lato Hairline"/>
              </a:defRPr>
            </a:lvl5pPr>
            <a:lvl6pPr lvl="5" marR="0" rtl="0" algn="l">
              <a:lnSpc>
                <a:spcPct val="100000"/>
              </a:lnSpc>
              <a:spcBef>
                <a:spcPts val="0"/>
              </a:spcBef>
              <a:spcAft>
                <a:spcPts val="0"/>
              </a:spcAft>
              <a:buClr>
                <a:srgbClr val="434343"/>
              </a:buClr>
              <a:buSzPts val="4800"/>
              <a:buFont typeface="Lato Hairline"/>
              <a:buNone/>
              <a:defRPr b="0" i="0" sz="4800" u="none" cap="none" strike="noStrike">
                <a:solidFill>
                  <a:srgbClr val="434343"/>
                </a:solidFill>
                <a:latin typeface="Lato Hairline"/>
                <a:ea typeface="Lato Hairline"/>
                <a:cs typeface="Lato Hairline"/>
                <a:sym typeface="Lato Hairline"/>
              </a:defRPr>
            </a:lvl6pPr>
            <a:lvl7pPr lvl="6" marR="0" rtl="0" algn="l">
              <a:lnSpc>
                <a:spcPct val="100000"/>
              </a:lnSpc>
              <a:spcBef>
                <a:spcPts val="0"/>
              </a:spcBef>
              <a:spcAft>
                <a:spcPts val="0"/>
              </a:spcAft>
              <a:buClr>
                <a:srgbClr val="434343"/>
              </a:buClr>
              <a:buSzPts val="4800"/>
              <a:buFont typeface="Lato Hairline"/>
              <a:buNone/>
              <a:defRPr b="0" i="0" sz="4800" u="none" cap="none" strike="noStrike">
                <a:solidFill>
                  <a:srgbClr val="434343"/>
                </a:solidFill>
                <a:latin typeface="Lato Hairline"/>
                <a:ea typeface="Lato Hairline"/>
                <a:cs typeface="Lato Hairline"/>
                <a:sym typeface="Lato Hairline"/>
              </a:defRPr>
            </a:lvl7pPr>
            <a:lvl8pPr lvl="7" marR="0" rtl="0" algn="l">
              <a:lnSpc>
                <a:spcPct val="100000"/>
              </a:lnSpc>
              <a:spcBef>
                <a:spcPts val="0"/>
              </a:spcBef>
              <a:spcAft>
                <a:spcPts val="0"/>
              </a:spcAft>
              <a:buClr>
                <a:srgbClr val="434343"/>
              </a:buClr>
              <a:buSzPts val="4800"/>
              <a:buFont typeface="Lato Hairline"/>
              <a:buNone/>
              <a:defRPr b="0" i="0" sz="4800" u="none" cap="none" strike="noStrike">
                <a:solidFill>
                  <a:srgbClr val="434343"/>
                </a:solidFill>
                <a:latin typeface="Lato Hairline"/>
                <a:ea typeface="Lato Hairline"/>
                <a:cs typeface="Lato Hairline"/>
                <a:sym typeface="Lato Hairline"/>
              </a:defRPr>
            </a:lvl8pPr>
            <a:lvl9pPr lvl="8" marR="0" rtl="0" algn="l">
              <a:lnSpc>
                <a:spcPct val="100000"/>
              </a:lnSpc>
              <a:spcBef>
                <a:spcPts val="0"/>
              </a:spcBef>
              <a:spcAft>
                <a:spcPts val="0"/>
              </a:spcAft>
              <a:buClr>
                <a:srgbClr val="434343"/>
              </a:buClr>
              <a:buSzPts val="4800"/>
              <a:buFont typeface="Lato Hairline"/>
              <a:buNone/>
              <a:defRPr b="0" i="0" sz="4800" u="none" cap="none" strike="noStrike">
                <a:solidFill>
                  <a:srgbClr val="434343"/>
                </a:solidFill>
                <a:latin typeface="Lato Hairline"/>
                <a:ea typeface="Lato Hairline"/>
                <a:cs typeface="Lato Hairline"/>
                <a:sym typeface="Lato Hairline"/>
              </a:defRPr>
            </a:lvl9pPr>
          </a:lstStyle>
          <a:p/>
        </p:txBody>
      </p:sp>
      <p:sp>
        <p:nvSpPr>
          <p:cNvPr id="7" name="Shape 7"/>
          <p:cNvSpPr txBox="1"/>
          <p:nvPr>
            <p:ph idx="1" type="body"/>
          </p:nvPr>
        </p:nvSpPr>
        <p:spPr>
          <a:xfrm>
            <a:off x="457200" y="2244400"/>
            <a:ext cx="5511300" cy="2605200"/>
          </a:xfrm>
          <a:prstGeom prst="rect">
            <a:avLst/>
          </a:prstGeom>
          <a:noFill/>
          <a:ln>
            <a:noFill/>
          </a:ln>
        </p:spPr>
        <p:txBody>
          <a:bodyPr anchorCtr="0" anchor="t" bIns="91425" lIns="91425" spcFirstLastPara="1" rIns="91425" wrap="square" tIns="91425"/>
          <a:lstStyle>
            <a:lvl1pPr indent="-342900" lvl="0" marL="457200" marR="0" rtl="0" algn="l">
              <a:lnSpc>
                <a:spcPct val="100000"/>
              </a:lnSpc>
              <a:spcBef>
                <a:spcPts val="600"/>
              </a:spcBef>
              <a:spcAft>
                <a:spcPts val="0"/>
              </a:spcAft>
              <a:buClr>
                <a:srgbClr val="B7B7B7"/>
              </a:buClr>
              <a:buSzPts val="1800"/>
              <a:buFont typeface="Lato Light"/>
              <a:buChar char="×"/>
              <a:defRPr b="0" i="0" sz="1800" u="none" cap="none" strike="noStrike">
                <a:solidFill>
                  <a:srgbClr val="666666"/>
                </a:solidFill>
                <a:latin typeface="Lato Light"/>
                <a:ea typeface="Lato Light"/>
                <a:cs typeface="Lato Light"/>
                <a:sym typeface="Lato Light"/>
              </a:defRPr>
            </a:lvl1pPr>
            <a:lvl2pPr indent="-342900" lvl="1" marL="914400" marR="0" rtl="0" algn="l">
              <a:lnSpc>
                <a:spcPct val="100000"/>
              </a:lnSpc>
              <a:spcBef>
                <a:spcPts val="0"/>
              </a:spcBef>
              <a:spcAft>
                <a:spcPts val="0"/>
              </a:spcAft>
              <a:buClr>
                <a:srgbClr val="B7B7B7"/>
              </a:buClr>
              <a:buSzPts val="1800"/>
              <a:buFont typeface="Lato Light"/>
              <a:buChar char="×"/>
              <a:defRPr b="0" i="0" sz="1800" u="none" cap="none" strike="noStrike">
                <a:solidFill>
                  <a:srgbClr val="666666"/>
                </a:solidFill>
                <a:latin typeface="Lato Light"/>
                <a:ea typeface="Lato Light"/>
                <a:cs typeface="Lato Light"/>
                <a:sym typeface="Lato Light"/>
              </a:defRPr>
            </a:lvl2pPr>
            <a:lvl3pPr indent="-342900" lvl="2" marL="1371600" marR="0" rtl="0" algn="l">
              <a:lnSpc>
                <a:spcPct val="100000"/>
              </a:lnSpc>
              <a:spcBef>
                <a:spcPts val="0"/>
              </a:spcBef>
              <a:spcAft>
                <a:spcPts val="0"/>
              </a:spcAft>
              <a:buClr>
                <a:srgbClr val="B7B7B7"/>
              </a:buClr>
              <a:buSzPts val="1800"/>
              <a:buFont typeface="Lato Light"/>
              <a:buChar char="×"/>
              <a:defRPr b="0" i="0" sz="1800" u="none" cap="none" strike="noStrike">
                <a:solidFill>
                  <a:srgbClr val="666666"/>
                </a:solidFill>
                <a:latin typeface="Lato Light"/>
                <a:ea typeface="Lato Light"/>
                <a:cs typeface="Lato Light"/>
                <a:sym typeface="Lato Light"/>
              </a:defRPr>
            </a:lvl3pPr>
            <a:lvl4pPr indent="-342900" lvl="3" marL="1828800" marR="0" rtl="0" algn="l">
              <a:lnSpc>
                <a:spcPct val="100000"/>
              </a:lnSpc>
              <a:spcBef>
                <a:spcPts val="0"/>
              </a:spcBef>
              <a:spcAft>
                <a:spcPts val="0"/>
              </a:spcAft>
              <a:buClr>
                <a:srgbClr val="B7B7B7"/>
              </a:buClr>
              <a:buSzPts val="1800"/>
              <a:buFont typeface="Lato Light"/>
              <a:buChar char="×"/>
              <a:defRPr b="0" i="0" sz="1800" u="none" cap="none" strike="noStrike">
                <a:solidFill>
                  <a:srgbClr val="666666"/>
                </a:solidFill>
                <a:latin typeface="Lato Light"/>
                <a:ea typeface="Lato Light"/>
                <a:cs typeface="Lato Light"/>
                <a:sym typeface="Lato Light"/>
              </a:defRPr>
            </a:lvl4pPr>
            <a:lvl5pPr indent="-342900" lvl="4" marL="2286000" marR="0" rtl="0" algn="l">
              <a:lnSpc>
                <a:spcPct val="100000"/>
              </a:lnSpc>
              <a:spcBef>
                <a:spcPts val="0"/>
              </a:spcBef>
              <a:spcAft>
                <a:spcPts val="0"/>
              </a:spcAft>
              <a:buClr>
                <a:srgbClr val="B7B7B7"/>
              </a:buClr>
              <a:buSzPts val="1800"/>
              <a:buFont typeface="Lato Light"/>
              <a:buChar char="○"/>
              <a:defRPr b="0" i="0" sz="1800" u="none" cap="none" strike="noStrike">
                <a:solidFill>
                  <a:srgbClr val="666666"/>
                </a:solidFill>
                <a:latin typeface="Lato Light"/>
                <a:ea typeface="Lato Light"/>
                <a:cs typeface="Lato Light"/>
                <a:sym typeface="Lato Light"/>
              </a:defRPr>
            </a:lvl5pPr>
            <a:lvl6pPr indent="-342900" lvl="5" marL="2743200" marR="0" rtl="0" algn="l">
              <a:lnSpc>
                <a:spcPct val="100000"/>
              </a:lnSpc>
              <a:spcBef>
                <a:spcPts val="0"/>
              </a:spcBef>
              <a:spcAft>
                <a:spcPts val="0"/>
              </a:spcAft>
              <a:buClr>
                <a:srgbClr val="B7B7B7"/>
              </a:buClr>
              <a:buSzPts val="1800"/>
              <a:buFont typeface="Lato Light"/>
              <a:buChar char="■"/>
              <a:defRPr b="0" i="0" sz="1800" u="none" cap="none" strike="noStrike">
                <a:solidFill>
                  <a:srgbClr val="666666"/>
                </a:solidFill>
                <a:latin typeface="Lato Light"/>
                <a:ea typeface="Lato Light"/>
                <a:cs typeface="Lato Light"/>
                <a:sym typeface="Lato Light"/>
              </a:defRPr>
            </a:lvl6pPr>
            <a:lvl7pPr indent="-342900" lvl="6" marL="3200400" marR="0" rtl="0" algn="l">
              <a:lnSpc>
                <a:spcPct val="100000"/>
              </a:lnSpc>
              <a:spcBef>
                <a:spcPts val="0"/>
              </a:spcBef>
              <a:spcAft>
                <a:spcPts val="0"/>
              </a:spcAft>
              <a:buClr>
                <a:srgbClr val="B7B7B7"/>
              </a:buClr>
              <a:buSzPts val="1800"/>
              <a:buFont typeface="Lato Light"/>
              <a:buChar char="●"/>
              <a:defRPr b="0" i="0" sz="1800" u="none" cap="none" strike="noStrike">
                <a:solidFill>
                  <a:srgbClr val="666666"/>
                </a:solidFill>
                <a:latin typeface="Lato Light"/>
                <a:ea typeface="Lato Light"/>
                <a:cs typeface="Lato Light"/>
                <a:sym typeface="Lato Light"/>
              </a:defRPr>
            </a:lvl7pPr>
            <a:lvl8pPr indent="-342900" lvl="7" marL="3657600" marR="0" rtl="0" algn="l">
              <a:lnSpc>
                <a:spcPct val="100000"/>
              </a:lnSpc>
              <a:spcBef>
                <a:spcPts val="0"/>
              </a:spcBef>
              <a:spcAft>
                <a:spcPts val="0"/>
              </a:spcAft>
              <a:buClr>
                <a:srgbClr val="B7B7B7"/>
              </a:buClr>
              <a:buSzPts val="1800"/>
              <a:buFont typeface="Lato Light"/>
              <a:buChar char="○"/>
              <a:defRPr b="0" i="0" sz="1800" u="none" cap="none" strike="noStrike">
                <a:solidFill>
                  <a:srgbClr val="666666"/>
                </a:solidFill>
                <a:latin typeface="Lato Light"/>
                <a:ea typeface="Lato Light"/>
                <a:cs typeface="Lato Light"/>
                <a:sym typeface="Lato Light"/>
              </a:defRPr>
            </a:lvl8pPr>
            <a:lvl9pPr indent="-342900" lvl="8" marL="4114800" marR="0" rtl="0" algn="l">
              <a:lnSpc>
                <a:spcPct val="100000"/>
              </a:lnSpc>
              <a:spcBef>
                <a:spcPts val="0"/>
              </a:spcBef>
              <a:spcAft>
                <a:spcPts val="0"/>
              </a:spcAft>
              <a:buClr>
                <a:srgbClr val="B7B7B7"/>
              </a:buClr>
              <a:buSzPts val="1800"/>
              <a:buFont typeface="Lato Light"/>
              <a:buChar char="■"/>
              <a:defRPr b="0" i="0" sz="1800" u="none" cap="none" strike="noStrike">
                <a:solidFill>
                  <a:srgbClr val="666666"/>
                </a:solidFill>
                <a:latin typeface="Lato Light"/>
                <a:ea typeface="Lato Light"/>
                <a:cs typeface="Lato Light"/>
                <a:sym typeface="Lato Light"/>
              </a:defRPr>
            </a:lvl9pPr>
          </a:lstStyle>
          <a:p/>
        </p:txBody>
      </p:sp>
      <p:sp>
        <p:nvSpPr>
          <p:cNvPr id="8" name="Shape 8"/>
          <p:cNvSpPr txBox="1"/>
          <p:nvPr>
            <p:ph idx="12" type="sldNum"/>
          </p:nvPr>
        </p:nvSpPr>
        <p:spPr>
          <a:xfrm>
            <a:off x="8480584" y="4673651"/>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800"/>
              <a:buFont typeface="Arial"/>
              <a:buNone/>
              <a:defRPr b="0" i="0" sz="1800" u="none" cap="none" strike="noStrike">
                <a:solidFill>
                  <a:srgbClr val="FFFFFF"/>
                </a:solidFill>
                <a:latin typeface="Lato Light"/>
                <a:ea typeface="Lato Light"/>
                <a:cs typeface="Lato Light"/>
                <a:sym typeface="Lato Light"/>
              </a:defRPr>
            </a:lvl1pPr>
            <a:lvl2pPr indent="0" lvl="1" marL="0" marR="0" rtl="0" algn="r">
              <a:lnSpc>
                <a:spcPct val="100000"/>
              </a:lnSpc>
              <a:spcBef>
                <a:spcPts val="0"/>
              </a:spcBef>
              <a:spcAft>
                <a:spcPts val="0"/>
              </a:spcAft>
              <a:buClr>
                <a:srgbClr val="000000"/>
              </a:buClr>
              <a:buSzPts val="1800"/>
              <a:buFont typeface="Arial"/>
              <a:buNone/>
              <a:defRPr b="0" i="0" sz="1800" u="none" cap="none" strike="noStrike">
                <a:solidFill>
                  <a:srgbClr val="FFFFFF"/>
                </a:solidFill>
                <a:latin typeface="Lato Light"/>
                <a:ea typeface="Lato Light"/>
                <a:cs typeface="Lato Light"/>
                <a:sym typeface="Lato Light"/>
              </a:defRPr>
            </a:lvl2pPr>
            <a:lvl3pPr indent="0" lvl="2" marL="0" marR="0" rtl="0" algn="r">
              <a:lnSpc>
                <a:spcPct val="100000"/>
              </a:lnSpc>
              <a:spcBef>
                <a:spcPts val="0"/>
              </a:spcBef>
              <a:spcAft>
                <a:spcPts val="0"/>
              </a:spcAft>
              <a:buClr>
                <a:srgbClr val="000000"/>
              </a:buClr>
              <a:buSzPts val="1800"/>
              <a:buFont typeface="Arial"/>
              <a:buNone/>
              <a:defRPr b="0" i="0" sz="1800" u="none" cap="none" strike="noStrike">
                <a:solidFill>
                  <a:srgbClr val="FFFFFF"/>
                </a:solidFill>
                <a:latin typeface="Lato Light"/>
                <a:ea typeface="Lato Light"/>
                <a:cs typeface="Lato Light"/>
                <a:sym typeface="Lato Light"/>
              </a:defRPr>
            </a:lvl3pPr>
            <a:lvl4pPr indent="0" lvl="3" marL="0" marR="0" rtl="0" algn="r">
              <a:lnSpc>
                <a:spcPct val="100000"/>
              </a:lnSpc>
              <a:spcBef>
                <a:spcPts val="0"/>
              </a:spcBef>
              <a:spcAft>
                <a:spcPts val="0"/>
              </a:spcAft>
              <a:buClr>
                <a:srgbClr val="000000"/>
              </a:buClr>
              <a:buSzPts val="1800"/>
              <a:buFont typeface="Arial"/>
              <a:buNone/>
              <a:defRPr b="0" i="0" sz="1800" u="none" cap="none" strike="noStrike">
                <a:solidFill>
                  <a:srgbClr val="FFFFFF"/>
                </a:solidFill>
                <a:latin typeface="Lato Light"/>
                <a:ea typeface="Lato Light"/>
                <a:cs typeface="Lato Light"/>
                <a:sym typeface="Lato Light"/>
              </a:defRPr>
            </a:lvl4pPr>
            <a:lvl5pPr indent="0" lvl="4" marL="0" marR="0" rtl="0" algn="r">
              <a:lnSpc>
                <a:spcPct val="100000"/>
              </a:lnSpc>
              <a:spcBef>
                <a:spcPts val="0"/>
              </a:spcBef>
              <a:spcAft>
                <a:spcPts val="0"/>
              </a:spcAft>
              <a:buClr>
                <a:srgbClr val="000000"/>
              </a:buClr>
              <a:buSzPts val="1800"/>
              <a:buFont typeface="Arial"/>
              <a:buNone/>
              <a:defRPr b="0" i="0" sz="1800" u="none" cap="none" strike="noStrike">
                <a:solidFill>
                  <a:srgbClr val="FFFFFF"/>
                </a:solidFill>
                <a:latin typeface="Lato Light"/>
                <a:ea typeface="Lato Light"/>
                <a:cs typeface="Lato Light"/>
                <a:sym typeface="Lato Light"/>
              </a:defRPr>
            </a:lvl5pPr>
            <a:lvl6pPr indent="0" lvl="5" marL="0" marR="0" rtl="0" algn="r">
              <a:lnSpc>
                <a:spcPct val="100000"/>
              </a:lnSpc>
              <a:spcBef>
                <a:spcPts val="0"/>
              </a:spcBef>
              <a:spcAft>
                <a:spcPts val="0"/>
              </a:spcAft>
              <a:buClr>
                <a:srgbClr val="000000"/>
              </a:buClr>
              <a:buSzPts val="1800"/>
              <a:buFont typeface="Arial"/>
              <a:buNone/>
              <a:defRPr b="0" i="0" sz="1800" u="none" cap="none" strike="noStrike">
                <a:solidFill>
                  <a:srgbClr val="FFFFFF"/>
                </a:solidFill>
                <a:latin typeface="Lato Light"/>
                <a:ea typeface="Lato Light"/>
                <a:cs typeface="Lato Light"/>
                <a:sym typeface="Lato Light"/>
              </a:defRPr>
            </a:lvl6pPr>
            <a:lvl7pPr indent="0" lvl="6" marL="0" marR="0" rtl="0" algn="r">
              <a:lnSpc>
                <a:spcPct val="100000"/>
              </a:lnSpc>
              <a:spcBef>
                <a:spcPts val="0"/>
              </a:spcBef>
              <a:spcAft>
                <a:spcPts val="0"/>
              </a:spcAft>
              <a:buClr>
                <a:srgbClr val="000000"/>
              </a:buClr>
              <a:buSzPts val="1800"/>
              <a:buFont typeface="Arial"/>
              <a:buNone/>
              <a:defRPr b="0" i="0" sz="1800" u="none" cap="none" strike="noStrike">
                <a:solidFill>
                  <a:srgbClr val="FFFFFF"/>
                </a:solidFill>
                <a:latin typeface="Lato Light"/>
                <a:ea typeface="Lato Light"/>
                <a:cs typeface="Lato Light"/>
                <a:sym typeface="Lato Light"/>
              </a:defRPr>
            </a:lvl7pPr>
            <a:lvl8pPr indent="0" lvl="7" marL="0" marR="0" rtl="0" algn="r">
              <a:lnSpc>
                <a:spcPct val="100000"/>
              </a:lnSpc>
              <a:spcBef>
                <a:spcPts val="0"/>
              </a:spcBef>
              <a:spcAft>
                <a:spcPts val="0"/>
              </a:spcAft>
              <a:buClr>
                <a:srgbClr val="000000"/>
              </a:buClr>
              <a:buSzPts val="1800"/>
              <a:buFont typeface="Arial"/>
              <a:buNone/>
              <a:defRPr b="0" i="0" sz="1800" u="none" cap="none" strike="noStrike">
                <a:solidFill>
                  <a:srgbClr val="FFFFFF"/>
                </a:solidFill>
                <a:latin typeface="Lato Light"/>
                <a:ea typeface="Lato Light"/>
                <a:cs typeface="Lato Light"/>
                <a:sym typeface="Lato Light"/>
              </a:defRPr>
            </a:lvl8pPr>
            <a:lvl9pPr indent="0" lvl="8" marL="0" marR="0" rtl="0" algn="r">
              <a:lnSpc>
                <a:spcPct val="100000"/>
              </a:lnSpc>
              <a:spcBef>
                <a:spcPts val="0"/>
              </a:spcBef>
              <a:spcAft>
                <a:spcPts val="0"/>
              </a:spcAft>
              <a:buClr>
                <a:srgbClr val="000000"/>
              </a:buClr>
              <a:buSzPts val="1800"/>
              <a:buFont typeface="Arial"/>
              <a:buNone/>
              <a:defRPr b="0" i="0" sz="1800" u="none" cap="none" strike="noStrike">
                <a:solidFill>
                  <a:srgbClr val="FFFFFF"/>
                </a:solidFill>
                <a:latin typeface="Lato Light"/>
                <a:ea typeface="Lato Light"/>
                <a:cs typeface="Lato Light"/>
                <a:sym typeface="Lato Light"/>
              </a:defRPr>
            </a:lvl9pPr>
          </a:lstStyle>
          <a:p>
            <a:pPr indent="0" lvl="0" marL="0">
              <a:spcBef>
                <a:spcPts val="0"/>
              </a:spcBef>
              <a:spcAft>
                <a:spcPts val="0"/>
              </a:spcAft>
              <a:buNone/>
            </a:pPr>
            <a:fld id="{00000000-1234-1234-1234-123412341234}" type="slidenum">
              <a:rPr lang="es-MX"/>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 Id="rId3" Type="http://schemas.openxmlformats.org/officeDocument/2006/relationships/image" Target="../media/image5.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hyperlink" Target="https://es.wikipedia.org/wiki/Anexo:Estrellas_m%C3%A1s_luminosas" TargetMode="External"/><Relationship Id="rId4" Type="http://schemas.openxmlformats.org/officeDocument/2006/relationships/hyperlink" Target="https://www.cambridge.org/core/services/aop-cambridge-core/content/view/S1743921314006607" TargetMode="External"/><Relationship Id="rId5" Type="http://schemas.openxmlformats.org/officeDocument/2006/relationships/hyperlink" Target="https://jumk.de/astronomie/big-stars/wray-17-96.s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8.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1.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12.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 name="Shape 40"/>
        <p:cNvGrpSpPr/>
        <p:nvPr/>
      </p:nvGrpSpPr>
      <p:grpSpPr>
        <a:xfrm>
          <a:off x="0" y="0"/>
          <a:ext cx="0" cy="0"/>
          <a:chOff x="0" y="0"/>
          <a:chExt cx="0" cy="0"/>
        </a:xfrm>
      </p:grpSpPr>
      <p:sp>
        <p:nvSpPr>
          <p:cNvPr id="41" name="Shape 41"/>
          <p:cNvSpPr txBox="1"/>
          <p:nvPr>
            <p:ph type="ctrTitle"/>
          </p:nvPr>
        </p:nvSpPr>
        <p:spPr>
          <a:xfrm>
            <a:off x="2688837" y="2779506"/>
            <a:ext cx="6127786" cy="11598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5000"/>
              <a:buFont typeface="Lato Light"/>
              <a:buNone/>
            </a:pPr>
            <a:r>
              <a:rPr b="1" i="0" lang="es-MX" sz="5000" u="none" cap="none" strike="noStrike">
                <a:solidFill>
                  <a:srgbClr val="FFFFFF"/>
                </a:solidFill>
                <a:latin typeface="Century Gothic"/>
                <a:ea typeface="Century Gothic"/>
                <a:cs typeface="Century Gothic"/>
                <a:sym typeface="Century Gothic"/>
              </a:rPr>
              <a:t>Ecuación para las estrellas</a:t>
            </a:r>
            <a:br>
              <a:rPr b="1" i="0" lang="es-MX" sz="5000" u="none" cap="none" strike="noStrike">
                <a:solidFill>
                  <a:srgbClr val="FFFFFF"/>
                </a:solidFill>
                <a:latin typeface="Century Gothic"/>
                <a:ea typeface="Century Gothic"/>
                <a:cs typeface="Century Gothic"/>
                <a:sym typeface="Century Gothic"/>
              </a:rPr>
            </a:br>
            <a:r>
              <a:rPr b="0" i="0" lang="es-MX" sz="4800" u="none" cap="none" strike="noStrike">
                <a:solidFill>
                  <a:srgbClr val="FFFFFF"/>
                </a:solidFill>
                <a:latin typeface="Century Gothic"/>
                <a:ea typeface="Century Gothic"/>
                <a:cs typeface="Century Gothic"/>
                <a:sym typeface="Century Gothic"/>
              </a:rPr>
              <a:t>(</a:t>
            </a:r>
            <a:r>
              <a:rPr b="0" i="0" lang="es-MX" sz="3600" u="none" cap="none" strike="noStrike">
                <a:solidFill>
                  <a:srgbClr val="FFFFFF"/>
                </a:solidFill>
                <a:latin typeface="Century Gothic"/>
                <a:ea typeface="Century Gothic"/>
                <a:cs typeface="Century Gothic"/>
                <a:sym typeface="Century Gothic"/>
              </a:rPr>
              <a:t>Ley de Stefan-Boltzmann)</a:t>
            </a:r>
            <a:endParaRPr b="0" i="0" sz="3600" u="none" cap="none" strike="noStrike">
              <a:solidFill>
                <a:srgbClr val="FFFFFF"/>
              </a:solidFill>
              <a:latin typeface="Century Gothic"/>
              <a:ea typeface="Century Gothic"/>
              <a:cs typeface="Century Gothic"/>
              <a:sym typeface="Century Gothic"/>
            </a:endParaRPr>
          </a:p>
        </p:txBody>
      </p:sp>
      <p:sp>
        <p:nvSpPr>
          <p:cNvPr id="42" name="Shape 42"/>
          <p:cNvSpPr txBox="1"/>
          <p:nvPr/>
        </p:nvSpPr>
        <p:spPr>
          <a:xfrm>
            <a:off x="0" y="4105720"/>
            <a:ext cx="3354163" cy="95410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s-MX" sz="1400" u="none" cap="none" strike="noStrike">
                <a:solidFill>
                  <a:schemeClr val="accent3"/>
                </a:solidFill>
                <a:latin typeface="Century Gothic"/>
                <a:ea typeface="Century Gothic"/>
                <a:cs typeface="Century Gothic"/>
                <a:sym typeface="Century Gothic"/>
              </a:rPr>
              <a:t>INTEGRANTES </a:t>
            </a:r>
            <a:endParaRPr b="1" i="0" sz="1400" u="none" cap="none" strike="noStrike">
              <a:solidFill>
                <a:schemeClr val="accent3"/>
              </a:solidFill>
              <a:latin typeface="Century Gothic"/>
              <a:ea typeface="Century Gothic"/>
              <a:cs typeface="Century Gothic"/>
              <a:sym typeface="Century Gothic"/>
            </a:endParaRPr>
          </a:p>
          <a:p>
            <a:pPr indent="0" lvl="0" marL="0" marR="0" rtl="0" algn="l">
              <a:lnSpc>
                <a:spcPct val="100000"/>
              </a:lnSpc>
              <a:spcBef>
                <a:spcPts val="0"/>
              </a:spcBef>
              <a:spcAft>
                <a:spcPts val="0"/>
              </a:spcAft>
              <a:buNone/>
            </a:pPr>
            <a:r>
              <a:rPr b="1" lang="es-MX">
                <a:solidFill>
                  <a:schemeClr val="accent3"/>
                </a:solidFill>
                <a:latin typeface="Century Gothic"/>
                <a:ea typeface="Century Gothic"/>
                <a:cs typeface="Century Gothic"/>
                <a:sym typeface="Century Gothic"/>
              </a:rPr>
              <a:t>-</a:t>
            </a:r>
            <a:r>
              <a:rPr b="1" i="0" lang="es-MX" sz="1400" u="none" cap="none" strike="noStrike">
                <a:solidFill>
                  <a:schemeClr val="accent3"/>
                </a:solidFill>
                <a:latin typeface="Century Gothic"/>
                <a:ea typeface="Century Gothic"/>
                <a:cs typeface="Century Gothic"/>
                <a:sym typeface="Century Gothic"/>
              </a:rPr>
              <a:t>Guzmán Rosales</a:t>
            </a:r>
            <a:endParaRPr b="1" i="0" sz="1400" u="none" cap="none" strike="noStrike">
              <a:solidFill>
                <a:schemeClr val="accent3"/>
              </a:solidFill>
              <a:latin typeface="Century Gothic"/>
              <a:ea typeface="Century Gothic"/>
              <a:cs typeface="Century Gothic"/>
              <a:sym typeface="Century Gothic"/>
            </a:endParaRPr>
          </a:p>
          <a:p>
            <a:pPr indent="0" lvl="0" marL="0" marR="0" rtl="0" algn="l">
              <a:lnSpc>
                <a:spcPct val="100000"/>
              </a:lnSpc>
              <a:spcBef>
                <a:spcPts val="0"/>
              </a:spcBef>
              <a:spcAft>
                <a:spcPts val="0"/>
              </a:spcAft>
              <a:buNone/>
            </a:pPr>
            <a:r>
              <a:rPr b="1" lang="es-MX">
                <a:solidFill>
                  <a:schemeClr val="accent3"/>
                </a:solidFill>
                <a:latin typeface="Century Gothic"/>
                <a:ea typeface="Century Gothic"/>
                <a:cs typeface="Century Gothic"/>
                <a:sym typeface="Century Gothic"/>
              </a:rPr>
              <a:t>-</a:t>
            </a:r>
            <a:r>
              <a:rPr b="1" i="0" lang="es-MX" sz="1400" u="none" cap="none" strike="noStrike">
                <a:solidFill>
                  <a:schemeClr val="accent3"/>
                </a:solidFill>
                <a:latin typeface="Century Gothic"/>
                <a:ea typeface="Century Gothic"/>
                <a:cs typeface="Century Gothic"/>
                <a:sym typeface="Century Gothic"/>
              </a:rPr>
              <a:t>Ramírez Velazco</a:t>
            </a:r>
            <a:endParaRPr/>
          </a:p>
          <a:p>
            <a:pPr indent="0" lvl="0" marL="0" marR="0" rtl="0" algn="l">
              <a:lnSpc>
                <a:spcPct val="100000"/>
              </a:lnSpc>
              <a:spcBef>
                <a:spcPts val="0"/>
              </a:spcBef>
              <a:spcAft>
                <a:spcPts val="0"/>
              </a:spcAft>
              <a:buNone/>
            </a:pPr>
            <a:r>
              <a:rPr b="1" lang="es-MX">
                <a:solidFill>
                  <a:schemeClr val="accent3"/>
                </a:solidFill>
                <a:latin typeface="Century Gothic"/>
                <a:ea typeface="Century Gothic"/>
                <a:cs typeface="Century Gothic"/>
                <a:sym typeface="Century Gothic"/>
              </a:rPr>
              <a:t>-</a:t>
            </a:r>
            <a:r>
              <a:rPr b="1" i="0" lang="es-MX" sz="1400" u="none" cap="none" strike="noStrike">
                <a:solidFill>
                  <a:schemeClr val="accent3"/>
                </a:solidFill>
                <a:latin typeface="Century Gothic"/>
                <a:ea typeface="Century Gothic"/>
                <a:cs typeface="Century Gothic"/>
                <a:sym typeface="Century Gothic"/>
              </a:rPr>
              <a:t>Torres González  </a:t>
            </a:r>
            <a:endParaRPr b="1" i="0" sz="1400" u="none" cap="none" strike="noStrike">
              <a:solidFill>
                <a:schemeClr val="accent3"/>
              </a:solidFill>
              <a:latin typeface="Century Gothic"/>
              <a:ea typeface="Century Gothic"/>
              <a:cs typeface="Century Gothic"/>
              <a:sym typeface="Century Gothic"/>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12" name="Shape 112"/>
        <p:cNvGrpSpPr/>
        <p:nvPr/>
      </p:nvGrpSpPr>
      <p:grpSpPr>
        <a:xfrm>
          <a:off x="0" y="0"/>
          <a:ext cx="0" cy="0"/>
          <a:chOff x="0" y="0"/>
          <a:chExt cx="0" cy="0"/>
        </a:xfrm>
      </p:grpSpPr>
      <p:sp>
        <p:nvSpPr>
          <p:cNvPr id="113" name="Shape 113"/>
          <p:cNvSpPr txBox="1"/>
          <p:nvPr/>
        </p:nvSpPr>
        <p:spPr>
          <a:xfrm>
            <a:off x="1840089" y="812800"/>
            <a:ext cx="5542844" cy="584775"/>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1" lang="es-MX" sz="3200">
                <a:solidFill>
                  <a:schemeClr val="lt1"/>
                </a:solidFill>
                <a:latin typeface="Century Gothic"/>
                <a:ea typeface="Century Gothic"/>
                <a:cs typeface="Century Gothic"/>
                <a:sym typeface="Century Gothic"/>
              </a:rPr>
              <a:t>5. </a:t>
            </a:r>
            <a:r>
              <a:rPr b="1" i="0" lang="es-MX" sz="3200" u="none" cap="none" strike="noStrike">
                <a:solidFill>
                  <a:schemeClr val="lt1"/>
                </a:solidFill>
                <a:latin typeface="Century Gothic"/>
                <a:ea typeface="Century Gothic"/>
                <a:cs typeface="Century Gothic"/>
                <a:sym typeface="Century Gothic"/>
              </a:rPr>
              <a:t>Conclusiones</a:t>
            </a:r>
            <a:endParaRPr/>
          </a:p>
        </p:txBody>
      </p:sp>
      <p:sp>
        <p:nvSpPr>
          <p:cNvPr id="114" name="Shape 114"/>
          <p:cNvSpPr txBox="1"/>
          <p:nvPr/>
        </p:nvSpPr>
        <p:spPr>
          <a:xfrm>
            <a:off x="878913" y="1393050"/>
            <a:ext cx="7465200" cy="23574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s-MX" sz="1800">
                <a:solidFill>
                  <a:srgbClr val="FFFFFF"/>
                </a:solidFill>
                <a:latin typeface="Century Gothic"/>
                <a:ea typeface="Century Gothic"/>
                <a:cs typeface="Century Gothic"/>
                <a:sym typeface="Century Gothic"/>
              </a:rPr>
              <a:t>Con la optimización de la función obtuvimos el valor de la constante beta, la cual tenía un error absoluto de</a:t>
            </a:r>
            <a:r>
              <a:rPr b="1" lang="es-MX" sz="1800">
                <a:solidFill>
                  <a:srgbClr val="FFFFFF"/>
                </a:solidFill>
                <a:latin typeface="Century Gothic"/>
                <a:ea typeface="Century Gothic"/>
                <a:cs typeface="Century Gothic"/>
                <a:sym typeface="Century Gothic"/>
              </a:rPr>
              <a:t> 0.997571, </a:t>
            </a:r>
            <a:r>
              <a:rPr lang="es-MX" sz="1800">
                <a:solidFill>
                  <a:srgbClr val="FFFFFF"/>
                </a:solidFill>
                <a:latin typeface="Century Gothic"/>
                <a:ea typeface="Century Gothic"/>
                <a:cs typeface="Century Gothic"/>
                <a:sym typeface="Century Gothic"/>
              </a:rPr>
              <a:t>comparada con el valor real. </a:t>
            </a:r>
            <a:endParaRPr sz="1800">
              <a:solidFill>
                <a:srgbClr val="FFFFFF"/>
              </a:solidFill>
              <a:latin typeface="Century Gothic"/>
              <a:ea typeface="Century Gothic"/>
              <a:cs typeface="Century Gothic"/>
              <a:sym typeface="Century Gothic"/>
            </a:endParaRPr>
          </a:p>
          <a:p>
            <a:pPr indent="0" lvl="0" marL="0">
              <a:spcBef>
                <a:spcPts val="0"/>
              </a:spcBef>
              <a:spcAft>
                <a:spcPts val="0"/>
              </a:spcAft>
              <a:buNone/>
            </a:pPr>
            <a:r>
              <a:t/>
            </a:r>
            <a:endParaRPr sz="1800">
              <a:solidFill>
                <a:srgbClr val="FFFFFF"/>
              </a:solidFill>
              <a:latin typeface="Century Gothic"/>
              <a:ea typeface="Century Gothic"/>
              <a:cs typeface="Century Gothic"/>
              <a:sym typeface="Century Gothic"/>
            </a:endParaRPr>
          </a:p>
          <a:p>
            <a:pPr indent="0" lvl="0" marL="0">
              <a:spcBef>
                <a:spcPts val="0"/>
              </a:spcBef>
              <a:spcAft>
                <a:spcPts val="0"/>
              </a:spcAft>
              <a:buNone/>
            </a:pPr>
            <a:r>
              <a:rPr lang="es-MX" sz="1800">
                <a:solidFill>
                  <a:srgbClr val="FFFFFF"/>
                </a:solidFill>
                <a:latin typeface="Century Gothic"/>
                <a:ea typeface="Century Gothic"/>
                <a:cs typeface="Century Gothic"/>
                <a:sym typeface="Century Gothic"/>
              </a:rPr>
              <a:t>Calculamos después la luminosidad de las estrellas y las comparamos con los valores reales que se encuentran en la tabla estrellas.csv, para después conseguir un error total con la media de todos los valores.</a:t>
            </a:r>
            <a:endParaRPr sz="1800">
              <a:solidFill>
                <a:srgbClr val="FFFFFF"/>
              </a:solidFill>
              <a:latin typeface="Century Gothic"/>
              <a:ea typeface="Century Gothic"/>
              <a:cs typeface="Century Gothic"/>
              <a:sym typeface="Century Gothic"/>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Shape 119"/>
          <p:cNvSpPr txBox="1"/>
          <p:nvPr>
            <p:ph idx="12" type="sldNum"/>
          </p:nvPr>
        </p:nvSpPr>
        <p:spPr>
          <a:xfrm>
            <a:off x="4297650" y="4447973"/>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Clr>
                <a:srgbClr val="000000"/>
              </a:buClr>
              <a:buSzPts val="1800"/>
              <a:buFont typeface="Arial"/>
              <a:buNone/>
            </a:pPr>
            <a:fld id="{00000000-1234-1234-1234-123412341234}" type="slidenum">
              <a:rPr lang="es-MX"/>
              <a:t>‹#›</a:t>
            </a:fld>
            <a:endParaRPr/>
          </a:p>
        </p:txBody>
      </p:sp>
      <p:sp>
        <p:nvSpPr>
          <p:cNvPr id="120" name="Shape 120"/>
          <p:cNvSpPr txBox="1"/>
          <p:nvPr/>
        </p:nvSpPr>
        <p:spPr>
          <a:xfrm>
            <a:off x="1268025" y="1157275"/>
            <a:ext cx="6768600" cy="16965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Clr>
                <a:schemeClr val="dk1"/>
              </a:buClr>
              <a:buSzPts val="1100"/>
              <a:buFont typeface="Arial"/>
              <a:buNone/>
            </a:pPr>
            <a:r>
              <a:rPr lang="es-MX" sz="1800">
                <a:solidFill>
                  <a:srgbClr val="FFFFFF"/>
                </a:solidFill>
                <a:latin typeface="Century Gothic"/>
                <a:ea typeface="Century Gothic"/>
                <a:cs typeface="Century Gothic"/>
                <a:sym typeface="Century Gothic"/>
              </a:rPr>
              <a:t>El error absoluto total fue de </a:t>
            </a:r>
            <a:r>
              <a:rPr b="1" lang="es-MX" sz="1800">
                <a:solidFill>
                  <a:srgbClr val="FFFFFF"/>
                </a:solidFill>
                <a:latin typeface="Century Gothic"/>
                <a:ea typeface="Century Gothic"/>
                <a:cs typeface="Century Gothic"/>
                <a:sym typeface="Century Gothic"/>
              </a:rPr>
              <a:t>1.9895982364922278</a:t>
            </a:r>
            <a:r>
              <a:rPr lang="es-MX" sz="1800">
                <a:solidFill>
                  <a:srgbClr val="FFFFFF"/>
                </a:solidFill>
                <a:latin typeface="Century Gothic"/>
                <a:ea typeface="Century Gothic"/>
                <a:cs typeface="Century Gothic"/>
                <a:sym typeface="Century Gothic"/>
              </a:rPr>
              <a:t>, esto es debido a que no son suficientes los datos para realizar un ajuste más exacto; además de que algunas estrellas se descubrió recientemente que son sistemas de dos estrellas o más, por lo que la luminosidad no fue de la estrella por individual.</a:t>
            </a:r>
            <a:endParaRPr sz="1800">
              <a:latin typeface="Century Gothic"/>
              <a:ea typeface="Century Gothic"/>
              <a:cs typeface="Century Gothic"/>
              <a:sym typeface="Century Gothic"/>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Shape 125"/>
          <p:cNvSpPr txBox="1"/>
          <p:nvPr>
            <p:ph idx="12" type="sldNum"/>
          </p:nvPr>
        </p:nvSpPr>
        <p:spPr>
          <a:xfrm>
            <a:off x="8480584" y="46736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800"/>
              <a:buFont typeface="Arial"/>
              <a:buNone/>
            </a:pPr>
            <a:fld id="{00000000-1234-1234-1234-123412341234}" type="slidenum">
              <a:rPr lang="es-MX">
                <a:solidFill>
                  <a:srgbClr val="FFFFFF"/>
                </a:solidFill>
              </a:rPr>
              <a:t>‹#›</a:t>
            </a:fld>
            <a:endParaRPr>
              <a:solidFill>
                <a:srgbClr val="FFFFFF"/>
              </a:solidFill>
            </a:endParaRPr>
          </a:p>
        </p:txBody>
      </p:sp>
      <p:sp>
        <p:nvSpPr>
          <p:cNvPr id="126" name="Shape 126"/>
          <p:cNvSpPr txBox="1"/>
          <p:nvPr/>
        </p:nvSpPr>
        <p:spPr>
          <a:xfrm>
            <a:off x="267900" y="442900"/>
            <a:ext cx="4107600" cy="36969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Clr>
                <a:schemeClr val="dk1"/>
              </a:buClr>
              <a:buSzPts val="1100"/>
              <a:buFont typeface="Arial"/>
              <a:buNone/>
            </a:pPr>
            <a:r>
              <a:rPr lang="es-MX" sz="2000">
                <a:latin typeface="Century Gothic"/>
                <a:ea typeface="Century Gothic"/>
                <a:cs typeface="Century Gothic"/>
                <a:sym typeface="Century Gothic"/>
              </a:rPr>
              <a:t>Además de que la ley de Stefan-Boltzmann tiene un error aproximado de 2% pues la temperatura real del sol calculada con técnicas modernas difiere de la calculada anteriormente. Tomando en cuenta estos factores, la aproximación fue exitosa, pues la mayoría de los datos se ajustaron a la superficie. </a:t>
            </a:r>
            <a:endParaRPr sz="2000">
              <a:latin typeface="Century Gothic"/>
              <a:ea typeface="Century Gothic"/>
              <a:cs typeface="Century Gothic"/>
              <a:sym typeface="Century Gothic"/>
            </a:endParaRPr>
          </a:p>
          <a:p>
            <a:pPr indent="0" lvl="0" marL="0">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Shape 131"/>
          <p:cNvSpPr txBox="1"/>
          <p:nvPr>
            <p:ph type="ctrTitle"/>
          </p:nvPr>
        </p:nvSpPr>
        <p:spPr>
          <a:xfrm>
            <a:off x="611717" y="701464"/>
            <a:ext cx="2674800" cy="5997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434343"/>
              </a:buClr>
              <a:buSzPts val="4800"/>
              <a:buFont typeface="Lato Hairline"/>
              <a:buNone/>
            </a:pPr>
            <a:r>
              <a:rPr b="1" i="0" lang="es-MX" sz="3200" u="none" cap="none" strike="noStrike">
                <a:solidFill>
                  <a:schemeClr val="dk1"/>
                </a:solidFill>
                <a:latin typeface="Century Gothic"/>
                <a:ea typeface="Century Gothic"/>
                <a:cs typeface="Century Gothic"/>
                <a:sym typeface="Century Gothic"/>
              </a:rPr>
              <a:t>Bibliografía</a:t>
            </a:r>
            <a:endParaRPr/>
          </a:p>
        </p:txBody>
      </p:sp>
      <p:sp>
        <p:nvSpPr>
          <p:cNvPr id="132" name="Shape 132"/>
          <p:cNvSpPr txBox="1"/>
          <p:nvPr>
            <p:ph idx="1" type="subTitle"/>
          </p:nvPr>
        </p:nvSpPr>
        <p:spPr>
          <a:xfrm>
            <a:off x="408025" y="1436050"/>
            <a:ext cx="5342400" cy="330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lang="es-MX">
                <a:solidFill>
                  <a:schemeClr val="dk1"/>
                </a:solidFill>
                <a:latin typeface="Century Gothic"/>
                <a:ea typeface="Century Gothic"/>
                <a:cs typeface="Century Gothic"/>
                <a:sym typeface="Century Gothic"/>
              </a:rPr>
              <a:t>-Desconocido. (2016).</a:t>
            </a:r>
            <a:r>
              <a:rPr i="1" lang="es-MX">
                <a:solidFill>
                  <a:schemeClr val="dk1"/>
                </a:solidFill>
                <a:latin typeface="Century Gothic"/>
                <a:ea typeface="Century Gothic"/>
                <a:cs typeface="Century Gothic"/>
                <a:sym typeface="Century Gothic"/>
              </a:rPr>
              <a:t> Anexo:Estrellas más luminosas.</a:t>
            </a:r>
            <a:r>
              <a:rPr lang="es-MX">
                <a:solidFill>
                  <a:schemeClr val="dk1"/>
                </a:solidFill>
                <a:latin typeface="Century Gothic"/>
                <a:ea typeface="Century Gothic"/>
                <a:cs typeface="Century Gothic"/>
                <a:sym typeface="Century Gothic"/>
              </a:rPr>
              <a:t> 11 de Junio del 2018, de Wikipedia Sitio web: </a:t>
            </a:r>
            <a:r>
              <a:rPr lang="es-MX" u="sng">
                <a:solidFill>
                  <a:schemeClr val="hlink"/>
                </a:solidFill>
                <a:latin typeface="Century Gothic"/>
                <a:ea typeface="Century Gothic"/>
                <a:cs typeface="Century Gothic"/>
                <a:sym typeface="Century Gothic"/>
                <a:hlinkClick r:id="rId3"/>
              </a:rPr>
              <a:t>https://es.wikipedia.org/wiki/Anexo:Estrellas_m%C3%A1s_luminosas</a:t>
            </a:r>
            <a:endParaRPr u="sng">
              <a:solidFill>
                <a:schemeClr val="dk1"/>
              </a:solidFill>
              <a:latin typeface="Century Gothic"/>
              <a:ea typeface="Century Gothic"/>
              <a:cs typeface="Century Gothic"/>
              <a:sym typeface="Century Gothic"/>
            </a:endParaRPr>
          </a:p>
          <a:p>
            <a:pPr indent="0" lvl="0" marL="0" marR="0" rtl="0" algn="l">
              <a:lnSpc>
                <a:spcPct val="100000"/>
              </a:lnSpc>
              <a:spcBef>
                <a:spcPts val="0"/>
              </a:spcBef>
              <a:spcAft>
                <a:spcPts val="0"/>
              </a:spcAft>
              <a:buClr>
                <a:schemeClr val="dk1"/>
              </a:buClr>
              <a:buSzPts val="1100"/>
              <a:buFont typeface="Arial"/>
              <a:buNone/>
            </a:pPr>
            <a:r>
              <a:t/>
            </a:r>
            <a:endParaRPr u="sng">
              <a:solidFill>
                <a:schemeClr val="dk1"/>
              </a:solidFill>
              <a:latin typeface="Century Gothic"/>
              <a:ea typeface="Century Gothic"/>
              <a:cs typeface="Century Gothic"/>
              <a:sym typeface="Century Gothic"/>
            </a:endParaRPr>
          </a:p>
          <a:p>
            <a:pPr indent="0" lvl="0" marL="0" marR="0" rtl="0" algn="l">
              <a:lnSpc>
                <a:spcPct val="100000"/>
              </a:lnSpc>
              <a:spcBef>
                <a:spcPts val="0"/>
              </a:spcBef>
              <a:spcAft>
                <a:spcPts val="0"/>
              </a:spcAft>
              <a:buClr>
                <a:schemeClr val="dk1"/>
              </a:buClr>
              <a:buSzPts val="1100"/>
              <a:buFont typeface="Arial"/>
              <a:buNone/>
            </a:pPr>
            <a:r>
              <a:rPr lang="es-MX">
                <a:solidFill>
                  <a:schemeClr val="dk1"/>
                </a:solidFill>
                <a:latin typeface="Century Gothic"/>
                <a:ea typeface="Century Gothic"/>
                <a:cs typeface="Century Gothic"/>
                <a:sym typeface="Century Gothic"/>
              </a:rPr>
              <a:t>-Valeev, A. F.. (2014). </a:t>
            </a:r>
            <a:r>
              <a:rPr i="1" lang="es-MX">
                <a:solidFill>
                  <a:schemeClr val="dk1"/>
                </a:solidFill>
                <a:latin typeface="Century Gothic"/>
                <a:ea typeface="Century Gothic"/>
                <a:cs typeface="Century Gothic"/>
                <a:sym typeface="Century Gothic"/>
              </a:rPr>
              <a:t>Spectral analysis of LBV stars in M31: AF And and Var 15</a:t>
            </a:r>
            <a:r>
              <a:rPr lang="es-MX">
                <a:solidFill>
                  <a:schemeClr val="dk1"/>
                </a:solidFill>
                <a:latin typeface="Century Gothic"/>
                <a:ea typeface="Century Gothic"/>
                <a:cs typeface="Century Gothic"/>
                <a:sym typeface="Century Gothic"/>
              </a:rPr>
              <a:t>. 11 de junio del 2018, de International Astronomical Union Sitio web: </a:t>
            </a:r>
            <a:r>
              <a:rPr lang="es-MX" u="sng">
                <a:solidFill>
                  <a:schemeClr val="hlink"/>
                </a:solidFill>
                <a:latin typeface="Century Gothic"/>
                <a:ea typeface="Century Gothic"/>
                <a:cs typeface="Century Gothic"/>
                <a:sym typeface="Century Gothic"/>
                <a:hlinkClick r:id="rId4"/>
              </a:rPr>
              <a:t>https://www.cambridge.org/core/services/aop-cambridge-core/content/view/S1743921314006607</a:t>
            </a:r>
            <a:endParaRPr u="sng">
              <a:solidFill>
                <a:schemeClr val="dk1"/>
              </a:solidFill>
              <a:latin typeface="Century Gothic"/>
              <a:ea typeface="Century Gothic"/>
              <a:cs typeface="Century Gothic"/>
              <a:sym typeface="Century Gothic"/>
            </a:endParaRPr>
          </a:p>
          <a:p>
            <a:pPr indent="0" lvl="0" marL="0" marR="0" rtl="0" algn="l">
              <a:lnSpc>
                <a:spcPct val="100000"/>
              </a:lnSpc>
              <a:spcBef>
                <a:spcPts val="0"/>
              </a:spcBef>
              <a:spcAft>
                <a:spcPts val="0"/>
              </a:spcAft>
              <a:buClr>
                <a:schemeClr val="dk1"/>
              </a:buClr>
              <a:buSzPts val="1100"/>
              <a:buFont typeface="Arial"/>
              <a:buNone/>
            </a:pPr>
            <a:r>
              <a:t/>
            </a:r>
            <a:endParaRPr u="sng">
              <a:solidFill>
                <a:schemeClr val="dk1"/>
              </a:solidFill>
              <a:latin typeface="Century Gothic"/>
              <a:ea typeface="Century Gothic"/>
              <a:cs typeface="Century Gothic"/>
              <a:sym typeface="Century Gothic"/>
            </a:endParaRPr>
          </a:p>
          <a:p>
            <a:pPr indent="0" lvl="0" marL="0" marR="0" rtl="0" algn="l">
              <a:lnSpc>
                <a:spcPct val="100000"/>
              </a:lnSpc>
              <a:spcBef>
                <a:spcPts val="0"/>
              </a:spcBef>
              <a:spcAft>
                <a:spcPts val="0"/>
              </a:spcAft>
              <a:buNone/>
            </a:pPr>
            <a:r>
              <a:rPr lang="es-MX">
                <a:solidFill>
                  <a:schemeClr val="dk1"/>
                </a:solidFill>
                <a:latin typeface="Century Gothic"/>
                <a:ea typeface="Century Gothic"/>
                <a:cs typeface="Century Gothic"/>
                <a:sym typeface="Century Gothic"/>
              </a:rPr>
              <a:t>- </a:t>
            </a:r>
            <a:r>
              <a:rPr lang="es-MX">
                <a:solidFill>
                  <a:schemeClr val="dk1"/>
                </a:solidFill>
                <a:latin typeface="Century Gothic"/>
                <a:ea typeface="Century Gothic"/>
                <a:cs typeface="Century Gothic"/>
                <a:sym typeface="Century Gothic"/>
              </a:rPr>
              <a:t>Anónimo. (2007). Wray 17-96. 11 de junio del 2018, de Jumk.de Sitio web: </a:t>
            </a:r>
            <a:r>
              <a:rPr lang="es-MX" u="sng">
                <a:solidFill>
                  <a:schemeClr val="hlink"/>
                </a:solidFill>
                <a:latin typeface="Century Gothic"/>
                <a:ea typeface="Century Gothic"/>
                <a:cs typeface="Century Gothic"/>
                <a:sym typeface="Century Gothic"/>
                <a:hlinkClick r:id="rId5"/>
              </a:rPr>
              <a:t>https://jumk.de/astronomie/big-stars/wray-17-96.shtml</a:t>
            </a:r>
            <a:endParaRPr>
              <a:solidFill>
                <a:schemeClr val="dk1"/>
              </a:solidFill>
              <a:latin typeface="Century Gothic"/>
              <a:ea typeface="Century Gothic"/>
              <a:cs typeface="Century Gothic"/>
              <a:sym typeface="Century Gothic"/>
            </a:endParaRPr>
          </a:p>
          <a:p>
            <a:pPr indent="0" lvl="0" marL="0" marR="0" rtl="0" algn="l">
              <a:lnSpc>
                <a:spcPct val="100000"/>
              </a:lnSpc>
              <a:spcBef>
                <a:spcPts val="0"/>
              </a:spcBef>
              <a:spcAft>
                <a:spcPts val="0"/>
              </a:spcAft>
              <a:buNone/>
            </a:pPr>
            <a:r>
              <a:t/>
            </a:r>
            <a:endParaRPr>
              <a:solidFill>
                <a:schemeClr val="dk1"/>
              </a:solidFill>
              <a:latin typeface="Century Gothic"/>
              <a:ea typeface="Century Gothic"/>
              <a:cs typeface="Century Gothic"/>
              <a:sym typeface="Century Gothic"/>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 name="Shape 46"/>
        <p:cNvGrpSpPr/>
        <p:nvPr/>
      </p:nvGrpSpPr>
      <p:grpSpPr>
        <a:xfrm>
          <a:off x="0" y="0"/>
          <a:ext cx="0" cy="0"/>
          <a:chOff x="0" y="0"/>
          <a:chExt cx="0" cy="0"/>
        </a:xfrm>
      </p:grpSpPr>
      <p:sp>
        <p:nvSpPr>
          <p:cNvPr id="47" name="Shape 47"/>
          <p:cNvSpPr txBox="1"/>
          <p:nvPr>
            <p:ph idx="1" type="subTitle"/>
          </p:nvPr>
        </p:nvSpPr>
        <p:spPr>
          <a:xfrm>
            <a:off x="685800" y="4135454"/>
            <a:ext cx="3914700" cy="78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graphicFrame>
        <p:nvGraphicFramePr>
          <p:cNvPr id="48" name="Shape 48"/>
          <p:cNvGraphicFramePr/>
          <p:nvPr/>
        </p:nvGraphicFramePr>
        <p:xfrm>
          <a:off x="339325" y="1013400"/>
          <a:ext cx="3000000" cy="3000000"/>
        </p:xfrm>
        <a:graphic>
          <a:graphicData uri="http://schemas.openxmlformats.org/drawingml/2006/table">
            <a:tbl>
              <a:tblPr>
                <a:noFill/>
                <a:tableStyleId>{3F510C34-C207-43EA-B7F7-9B6C4EAEC0B0}</a:tableStyleId>
              </a:tblPr>
              <a:tblGrid>
                <a:gridCol w="3196775"/>
                <a:gridCol w="3196775"/>
              </a:tblGrid>
              <a:tr h="670800">
                <a:tc>
                  <a:txBody>
                    <a:bodyPr>
                      <a:noAutofit/>
                    </a:bodyPr>
                    <a:lstStyle/>
                    <a:p>
                      <a:pPr indent="0" lvl="0" marL="0">
                        <a:spcBef>
                          <a:spcPts val="0"/>
                        </a:spcBef>
                        <a:spcAft>
                          <a:spcPts val="0"/>
                        </a:spcAft>
                        <a:buNone/>
                      </a:pPr>
                      <a:r>
                        <a:rPr b="1" lang="es-MX"/>
                        <a:t>1. </a:t>
                      </a:r>
                      <a:r>
                        <a:rPr b="1" lang="es-MX"/>
                        <a:t>OBJETIVOS</a:t>
                      </a:r>
                      <a:endParaRPr b="1"/>
                    </a:p>
                  </a:txBody>
                  <a:tcPr marT="91425" marB="91425" marR="91425" marL="91425"/>
                </a:tc>
                <a:tc>
                  <a:txBody>
                    <a:bodyPr>
                      <a:noAutofit/>
                    </a:bodyPr>
                    <a:lstStyle/>
                    <a:p>
                      <a:pPr indent="0" lvl="0" marL="0">
                        <a:spcBef>
                          <a:spcPts val="0"/>
                        </a:spcBef>
                        <a:spcAft>
                          <a:spcPts val="0"/>
                        </a:spcAft>
                        <a:buNone/>
                      </a:pPr>
                      <a:r>
                        <a:rPr lang="es-MX">
                          <a:latin typeface="Century Gothic"/>
                          <a:ea typeface="Century Gothic"/>
                          <a:cs typeface="Century Gothic"/>
                          <a:sym typeface="Century Gothic"/>
                        </a:rPr>
                        <a:t>Se presenta el objetivo general y los específicos o secundarios.</a:t>
                      </a:r>
                      <a:endParaRPr>
                        <a:latin typeface="Century Gothic"/>
                        <a:ea typeface="Century Gothic"/>
                        <a:cs typeface="Century Gothic"/>
                        <a:sym typeface="Century Gothic"/>
                      </a:endParaRPr>
                    </a:p>
                  </a:txBody>
                  <a:tcPr marT="91425" marB="91425" marR="91425" marL="91425"/>
                </a:tc>
              </a:tr>
              <a:tr h="800175">
                <a:tc>
                  <a:txBody>
                    <a:bodyPr>
                      <a:noAutofit/>
                    </a:bodyPr>
                    <a:lstStyle/>
                    <a:p>
                      <a:pPr indent="0" lvl="0" marL="0">
                        <a:spcBef>
                          <a:spcPts val="0"/>
                        </a:spcBef>
                        <a:spcAft>
                          <a:spcPts val="0"/>
                        </a:spcAft>
                        <a:buNone/>
                      </a:pPr>
                      <a:r>
                        <a:rPr b="1" lang="es-MX"/>
                        <a:t>2.  MODELO</a:t>
                      </a:r>
                      <a:endParaRPr b="1"/>
                    </a:p>
                  </a:txBody>
                  <a:tcPr marT="91425" marB="91425" marR="91425" marL="91425"/>
                </a:tc>
                <a:tc>
                  <a:txBody>
                    <a:bodyPr>
                      <a:noAutofit/>
                    </a:bodyPr>
                    <a:lstStyle/>
                    <a:p>
                      <a:pPr indent="0" lvl="0" marL="0">
                        <a:spcBef>
                          <a:spcPts val="0"/>
                        </a:spcBef>
                        <a:spcAft>
                          <a:spcPts val="0"/>
                        </a:spcAft>
                        <a:buNone/>
                      </a:pPr>
                      <a:r>
                        <a:rPr lang="es-MX">
                          <a:latin typeface="Century Gothic"/>
                          <a:ea typeface="Century Gothic"/>
                          <a:cs typeface="Century Gothic"/>
                          <a:sym typeface="Century Gothic"/>
                        </a:rPr>
                        <a:t>Se muestra el modelo matemático en el que nos basamos para realizar el ajuste de superficie.</a:t>
                      </a:r>
                      <a:endParaRPr>
                        <a:latin typeface="Century Gothic"/>
                        <a:ea typeface="Century Gothic"/>
                        <a:cs typeface="Century Gothic"/>
                        <a:sym typeface="Century Gothic"/>
                      </a:endParaRPr>
                    </a:p>
                  </a:txBody>
                  <a:tcPr marT="91425" marB="91425" marR="91425" marL="91425"/>
                </a:tc>
              </a:tr>
              <a:tr h="635950">
                <a:tc>
                  <a:txBody>
                    <a:bodyPr>
                      <a:noAutofit/>
                    </a:bodyPr>
                    <a:lstStyle/>
                    <a:p>
                      <a:pPr indent="0" lvl="0" marL="0">
                        <a:spcBef>
                          <a:spcPts val="0"/>
                        </a:spcBef>
                        <a:spcAft>
                          <a:spcPts val="0"/>
                        </a:spcAft>
                        <a:buNone/>
                      </a:pPr>
                      <a:r>
                        <a:rPr b="1" lang="es-MX"/>
                        <a:t>3. DATOS</a:t>
                      </a:r>
                      <a:endParaRPr b="1"/>
                    </a:p>
                  </a:txBody>
                  <a:tcPr marT="91425" marB="91425" marR="91425" marL="91425"/>
                </a:tc>
                <a:tc>
                  <a:txBody>
                    <a:bodyPr>
                      <a:noAutofit/>
                    </a:bodyPr>
                    <a:lstStyle/>
                    <a:p>
                      <a:pPr indent="0" lvl="0" marL="0">
                        <a:spcBef>
                          <a:spcPts val="0"/>
                        </a:spcBef>
                        <a:spcAft>
                          <a:spcPts val="0"/>
                        </a:spcAft>
                        <a:buNone/>
                      </a:pPr>
                      <a:r>
                        <a:rPr lang="es-MX">
                          <a:latin typeface="Century Gothic"/>
                          <a:ea typeface="Century Gothic"/>
                          <a:cs typeface="Century Gothic"/>
                          <a:sym typeface="Century Gothic"/>
                        </a:rPr>
                        <a:t>Se explican los datos consultados y el número de estrellas buscadas.</a:t>
                      </a:r>
                      <a:endParaRPr>
                        <a:latin typeface="Century Gothic"/>
                        <a:ea typeface="Century Gothic"/>
                        <a:cs typeface="Century Gothic"/>
                        <a:sym typeface="Century Gothic"/>
                      </a:endParaRPr>
                    </a:p>
                  </a:txBody>
                  <a:tcPr marT="91425" marB="91425" marR="91425" marL="91425"/>
                </a:tc>
              </a:tr>
              <a:tr h="964400">
                <a:tc>
                  <a:txBody>
                    <a:bodyPr>
                      <a:noAutofit/>
                    </a:bodyPr>
                    <a:lstStyle/>
                    <a:p>
                      <a:pPr indent="0" lvl="0" marL="0">
                        <a:spcBef>
                          <a:spcPts val="0"/>
                        </a:spcBef>
                        <a:spcAft>
                          <a:spcPts val="0"/>
                        </a:spcAft>
                        <a:buNone/>
                      </a:pPr>
                      <a:r>
                        <a:rPr b="1" lang="es-MX"/>
                        <a:t>4. SIMULACIÓN</a:t>
                      </a:r>
                      <a:endParaRPr b="1"/>
                    </a:p>
                  </a:txBody>
                  <a:tcPr marT="91425" marB="91425" marR="91425" marL="91425"/>
                </a:tc>
                <a:tc>
                  <a:txBody>
                    <a:bodyPr>
                      <a:noAutofit/>
                    </a:bodyPr>
                    <a:lstStyle/>
                    <a:p>
                      <a:pPr indent="0" lvl="0" marL="0">
                        <a:spcBef>
                          <a:spcPts val="0"/>
                        </a:spcBef>
                        <a:spcAft>
                          <a:spcPts val="0"/>
                        </a:spcAft>
                        <a:buNone/>
                      </a:pPr>
                      <a:r>
                        <a:rPr lang="es-MX">
                          <a:latin typeface="Century Gothic"/>
                          <a:ea typeface="Century Gothic"/>
                          <a:cs typeface="Century Gothic"/>
                          <a:sym typeface="Century Gothic"/>
                        </a:rPr>
                        <a:t>Se graficaron los datos de las estrellas (temp, lum y radio) para después ajustar una superficie y graficarla con los datos anteriores.</a:t>
                      </a:r>
                      <a:endParaRPr>
                        <a:latin typeface="Century Gothic"/>
                        <a:ea typeface="Century Gothic"/>
                        <a:cs typeface="Century Gothic"/>
                        <a:sym typeface="Century Gothic"/>
                      </a:endParaRPr>
                    </a:p>
                  </a:txBody>
                  <a:tcPr marT="91425" marB="91425" marR="91425" marL="91425"/>
                </a:tc>
              </a:tr>
              <a:tr h="635950">
                <a:tc>
                  <a:txBody>
                    <a:bodyPr>
                      <a:noAutofit/>
                    </a:bodyPr>
                    <a:lstStyle/>
                    <a:p>
                      <a:pPr indent="0" lvl="0" marL="0">
                        <a:spcBef>
                          <a:spcPts val="0"/>
                        </a:spcBef>
                        <a:spcAft>
                          <a:spcPts val="0"/>
                        </a:spcAft>
                        <a:buNone/>
                      </a:pPr>
                      <a:r>
                        <a:rPr b="1" lang="es-MX"/>
                        <a:t>5. CONCLUSIONES</a:t>
                      </a:r>
                      <a:endParaRPr b="1"/>
                    </a:p>
                  </a:txBody>
                  <a:tcPr marT="91425" marB="91425" marR="91425" marL="91425"/>
                </a:tc>
                <a:tc>
                  <a:txBody>
                    <a:bodyPr>
                      <a:noAutofit/>
                    </a:bodyPr>
                    <a:lstStyle/>
                    <a:p>
                      <a:pPr indent="0" lvl="0" marL="0">
                        <a:spcBef>
                          <a:spcPts val="0"/>
                        </a:spcBef>
                        <a:spcAft>
                          <a:spcPts val="0"/>
                        </a:spcAft>
                        <a:buNone/>
                      </a:pPr>
                      <a:r>
                        <a:rPr lang="es-MX">
                          <a:latin typeface="Century Gothic"/>
                          <a:ea typeface="Century Gothic"/>
                          <a:cs typeface="Century Gothic"/>
                          <a:sym typeface="Century Gothic"/>
                        </a:rPr>
                        <a:t>Se explican los factores de los errores y si se llegó a los objetivos.</a:t>
                      </a:r>
                      <a:endParaRPr>
                        <a:latin typeface="Century Gothic"/>
                        <a:ea typeface="Century Gothic"/>
                        <a:cs typeface="Century Gothic"/>
                        <a:sym typeface="Century Gothic"/>
                      </a:endParaRPr>
                    </a:p>
                  </a:txBody>
                  <a:tcPr marT="91425" marB="91425" marR="91425" marL="91425"/>
                </a:tc>
              </a:tr>
            </a:tbl>
          </a:graphicData>
        </a:graphic>
      </p:graphicFrame>
      <p:sp>
        <p:nvSpPr>
          <p:cNvPr id="49" name="Shape 49"/>
          <p:cNvSpPr txBox="1"/>
          <p:nvPr/>
        </p:nvSpPr>
        <p:spPr>
          <a:xfrm>
            <a:off x="571500" y="228600"/>
            <a:ext cx="5929200" cy="7848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b="1" lang="es-MX" sz="3000">
                <a:latin typeface="Century Gothic"/>
                <a:ea typeface="Century Gothic"/>
                <a:cs typeface="Century Gothic"/>
                <a:sym typeface="Century Gothic"/>
              </a:rPr>
              <a:t>CONTENIDO</a:t>
            </a:r>
            <a:endParaRPr b="1" sz="3000">
              <a:latin typeface="Century Gothic"/>
              <a:ea typeface="Century Gothic"/>
              <a:cs typeface="Century Gothic"/>
              <a:sym typeface="Century Gothic"/>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Shape 54"/>
          <p:cNvSpPr txBox="1"/>
          <p:nvPr>
            <p:ph type="title"/>
          </p:nvPr>
        </p:nvSpPr>
        <p:spPr>
          <a:xfrm>
            <a:off x="352440" y="263192"/>
            <a:ext cx="5322114" cy="676117"/>
          </a:xfrm>
          <a:prstGeom prst="rect">
            <a:avLst/>
          </a:prstGeom>
          <a:noFill/>
          <a:ln>
            <a:noFill/>
          </a:ln>
        </p:spPr>
        <p:txBody>
          <a:bodyPr anchorCtr="0" anchor="b" bIns="91425" lIns="91425" spcFirstLastPara="1" rIns="91425" wrap="square" tIns="91425">
            <a:noAutofit/>
          </a:bodyPr>
          <a:lstStyle/>
          <a:p>
            <a:pPr indent="-482600" lvl="0" marL="457200" marR="0" rtl="0" algn="l">
              <a:lnSpc>
                <a:spcPct val="100000"/>
              </a:lnSpc>
              <a:spcBef>
                <a:spcPts val="0"/>
              </a:spcBef>
              <a:spcAft>
                <a:spcPts val="0"/>
              </a:spcAft>
              <a:buClr>
                <a:schemeClr val="dk1"/>
              </a:buClr>
              <a:buSzPts val="4000"/>
              <a:buFont typeface="Century Gothic"/>
              <a:buAutoNum type="arabicPeriod"/>
            </a:pPr>
            <a:r>
              <a:rPr b="1" i="0" lang="es-MX" sz="4000" u="none" cap="none" strike="noStrike">
                <a:solidFill>
                  <a:schemeClr val="dk1"/>
                </a:solidFill>
                <a:latin typeface="Century Gothic"/>
                <a:ea typeface="Century Gothic"/>
                <a:cs typeface="Century Gothic"/>
                <a:sym typeface="Century Gothic"/>
              </a:rPr>
              <a:t>Objetivos</a:t>
            </a:r>
            <a:endParaRPr b="1" i="0" sz="4400" u="none" cap="none" strike="noStrike">
              <a:solidFill>
                <a:schemeClr val="dk1"/>
              </a:solidFill>
              <a:latin typeface="Century Gothic"/>
              <a:ea typeface="Century Gothic"/>
              <a:cs typeface="Century Gothic"/>
              <a:sym typeface="Century Gothic"/>
            </a:endParaRPr>
          </a:p>
        </p:txBody>
      </p:sp>
      <p:sp>
        <p:nvSpPr>
          <p:cNvPr id="55" name="Shape 55"/>
          <p:cNvSpPr txBox="1"/>
          <p:nvPr/>
        </p:nvSpPr>
        <p:spPr>
          <a:xfrm>
            <a:off x="126915" y="832853"/>
            <a:ext cx="5773200" cy="1169700"/>
          </a:xfrm>
          <a:prstGeom prst="rect">
            <a:avLst/>
          </a:prstGeom>
          <a:noFill/>
          <a:ln>
            <a:noFill/>
          </a:ln>
        </p:spPr>
        <p:txBody>
          <a:bodyPr anchorCtr="0" anchor="t" bIns="45700" lIns="91425" spcFirstLastPara="1" rIns="91425" wrap="square" tIns="45700">
            <a:noAutofit/>
          </a:bodyPr>
          <a:lstStyle/>
          <a:p>
            <a:pPr indent="0" lvl="0" marL="0" rtl="0">
              <a:spcBef>
                <a:spcPts val="0"/>
              </a:spcBef>
              <a:spcAft>
                <a:spcPts val="0"/>
              </a:spcAft>
              <a:buNone/>
            </a:pPr>
            <a:r>
              <a:t/>
            </a:r>
            <a:endParaRPr sz="1800"/>
          </a:p>
          <a:p>
            <a:pPr indent="0" lvl="0" marL="0" marR="0" rtl="0" algn="ctr">
              <a:lnSpc>
                <a:spcPct val="100000"/>
              </a:lnSpc>
              <a:spcBef>
                <a:spcPts val="0"/>
              </a:spcBef>
              <a:spcAft>
                <a:spcPts val="0"/>
              </a:spcAft>
              <a:buNone/>
            </a:pPr>
            <a:r>
              <a:rPr b="1" lang="es-MX" sz="1800">
                <a:latin typeface="Century Gothic"/>
                <a:ea typeface="Century Gothic"/>
                <a:cs typeface="Century Gothic"/>
                <a:sym typeface="Century Gothic"/>
              </a:rPr>
              <a:t>General</a:t>
            </a:r>
            <a:endParaRPr b="1" i="0" sz="1800" u="none" cap="none" strike="noStrike">
              <a:solidFill>
                <a:srgbClr val="000000"/>
              </a:solidFill>
              <a:latin typeface="Century Gothic"/>
              <a:ea typeface="Century Gothic"/>
              <a:cs typeface="Century Gothic"/>
              <a:sym typeface="Century Gothic"/>
            </a:endParaRPr>
          </a:p>
          <a:p>
            <a:pPr indent="0" lvl="0" marL="0" marR="0" rtl="0" algn="l">
              <a:lnSpc>
                <a:spcPct val="100000"/>
              </a:lnSpc>
              <a:spcBef>
                <a:spcPts val="0"/>
              </a:spcBef>
              <a:spcAft>
                <a:spcPts val="0"/>
              </a:spcAft>
              <a:buNone/>
            </a:pPr>
            <a:r>
              <a:rPr i="0" lang="es-MX" sz="1800" u="none" cap="none" strike="noStrike">
                <a:solidFill>
                  <a:srgbClr val="000000"/>
                </a:solidFill>
                <a:latin typeface="Century Gothic"/>
                <a:ea typeface="Century Gothic"/>
                <a:cs typeface="Century Gothic"/>
                <a:sym typeface="Century Gothic"/>
              </a:rPr>
              <a:t>Buscar una fórmula que relacione la luminosidad, el radio y la temperatura a la que se encuentran diversas estrellas del espacio; y compararla con la ecuación de Stefan-Boltzmann. </a:t>
            </a:r>
            <a:endParaRPr i="0" sz="1800" u="none" cap="none" strike="noStrike">
              <a:solidFill>
                <a:srgbClr val="000000"/>
              </a:solidFill>
              <a:latin typeface="Century Gothic"/>
              <a:ea typeface="Century Gothic"/>
              <a:cs typeface="Century Gothic"/>
              <a:sym typeface="Century Gothic"/>
            </a:endParaRPr>
          </a:p>
        </p:txBody>
      </p:sp>
      <p:pic>
        <p:nvPicPr>
          <p:cNvPr id="56" name="Shape 56"/>
          <p:cNvPicPr preferRelativeResize="0"/>
          <p:nvPr/>
        </p:nvPicPr>
        <p:blipFill>
          <a:blip r:embed="rId3">
            <a:alphaModFix/>
          </a:blip>
          <a:stretch>
            <a:fillRect/>
          </a:stretch>
        </p:blipFill>
        <p:spPr>
          <a:xfrm>
            <a:off x="3427801" y="2703725"/>
            <a:ext cx="3517524" cy="2251225"/>
          </a:xfrm>
          <a:prstGeom prst="rect">
            <a:avLst/>
          </a:prstGeom>
          <a:noFill/>
          <a:ln>
            <a:noFill/>
          </a:ln>
        </p:spPr>
      </p:pic>
    </p:spTree>
  </p:cSld>
  <p:clrMapOvr>
    <a:masterClrMapping/>
  </p:clrMapOvr>
  <p:transition spd="slow">
    <p:push/>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 name="Shape 60"/>
        <p:cNvGrpSpPr/>
        <p:nvPr/>
      </p:nvGrpSpPr>
      <p:grpSpPr>
        <a:xfrm>
          <a:off x="0" y="0"/>
          <a:ext cx="0" cy="0"/>
          <a:chOff x="0" y="0"/>
          <a:chExt cx="0" cy="0"/>
        </a:xfrm>
      </p:grpSpPr>
      <p:sp>
        <p:nvSpPr>
          <p:cNvPr id="61" name="Shape 61"/>
          <p:cNvSpPr txBox="1"/>
          <p:nvPr>
            <p:ph idx="1" type="body"/>
          </p:nvPr>
        </p:nvSpPr>
        <p:spPr>
          <a:xfrm>
            <a:off x="457200" y="637075"/>
            <a:ext cx="5511300" cy="260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b="1" lang="es-MX">
                <a:solidFill>
                  <a:srgbClr val="000000"/>
                </a:solidFill>
                <a:latin typeface="Century Gothic"/>
                <a:ea typeface="Century Gothic"/>
                <a:cs typeface="Century Gothic"/>
                <a:sym typeface="Century Gothic"/>
              </a:rPr>
              <a:t>Específicos </a:t>
            </a:r>
            <a:endParaRPr b="1">
              <a:solidFill>
                <a:srgbClr val="000000"/>
              </a:solidFill>
              <a:latin typeface="Century Gothic"/>
              <a:ea typeface="Century Gothic"/>
              <a:cs typeface="Century Gothic"/>
              <a:sym typeface="Century Gothic"/>
            </a:endParaRPr>
          </a:p>
          <a:p>
            <a:pPr indent="0" lvl="0" marL="0" rtl="0">
              <a:spcBef>
                <a:spcPts val="0"/>
              </a:spcBef>
              <a:spcAft>
                <a:spcPts val="0"/>
              </a:spcAft>
              <a:buClr>
                <a:srgbClr val="000000"/>
              </a:buClr>
              <a:buFont typeface="Arial"/>
              <a:buNone/>
            </a:pPr>
            <a:r>
              <a:t/>
            </a:r>
            <a:endParaRPr b="1">
              <a:solidFill>
                <a:srgbClr val="000000"/>
              </a:solidFill>
              <a:latin typeface="Century Gothic"/>
              <a:ea typeface="Century Gothic"/>
              <a:cs typeface="Century Gothic"/>
              <a:sym typeface="Century Gothic"/>
            </a:endParaRPr>
          </a:p>
          <a:p>
            <a:pPr indent="0" lvl="0" marL="0" rtl="0">
              <a:spcBef>
                <a:spcPts val="0"/>
              </a:spcBef>
              <a:spcAft>
                <a:spcPts val="0"/>
              </a:spcAft>
              <a:buNone/>
            </a:pPr>
            <a:r>
              <a:rPr lang="es-MX">
                <a:solidFill>
                  <a:srgbClr val="000000"/>
                </a:solidFill>
                <a:latin typeface="Century Gothic"/>
                <a:ea typeface="Century Gothic"/>
                <a:cs typeface="Century Gothic"/>
                <a:sym typeface="Century Gothic"/>
              </a:rPr>
              <a:t>-Graficar las tres variables de los datos de las estrellas investigadas.</a:t>
            </a:r>
            <a:endParaRPr>
              <a:solidFill>
                <a:srgbClr val="000000"/>
              </a:solidFill>
              <a:latin typeface="Century Gothic"/>
              <a:ea typeface="Century Gothic"/>
              <a:cs typeface="Century Gothic"/>
              <a:sym typeface="Century Gothic"/>
            </a:endParaRPr>
          </a:p>
          <a:p>
            <a:pPr indent="0" lvl="0" marL="0" rtl="0">
              <a:spcBef>
                <a:spcPts val="0"/>
              </a:spcBef>
              <a:spcAft>
                <a:spcPts val="0"/>
              </a:spcAft>
              <a:buClr>
                <a:srgbClr val="000000"/>
              </a:buClr>
              <a:buFont typeface="Arial"/>
              <a:buNone/>
            </a:pPr>
            <a:r>
              <a:t/>
            </a:r>
            <a:endParaRPr>
              <a:solidFill>
                <a:srgbClr val="000000"/>
              </a:solidFill>
              <a:latin typeface="Century Gothic"/>
              <a:ea typeface="Century Gothic"/>
              <a:cs typeface="Century Gothic"/>
              <a:sym typeface="Century Gothic"/>
            </a:endParaRPr>
          </a:p>
          <a:p>
            <a:pPr indent="0" lvl="0" marL="0" rtl="0">
              <a:spcBef>
                <a:spcPts val="0"/>
              </a:spcBef>
              <a:spcAft>
                <a:spcPts val="0"/>
              </a:spcAft>
              <a:buNone/>
            </a:pPr>
            <a:r>
              <a:rPr lang="es-MX">
                <a:solidFill>
                  <a:srgbClr val="000000"/>
                </a:solidFill>
                <a:latin typeface="Century Gothic"/>
                <a:ea typeface="Century Gothic"/>
                <a:cs typeface="Century Gothic"/>
                <a:sym typeface="Century Gothic"/>
              </a:rPr>
              <a:t>-Graficar la superficie con la función ajustada.</a:t>
            </a:r>
            <a:endParaRPr>
              <a:solidFill>
                <a:srgbClr val="000000"/>
              </a:solidFill>
              <a:latin typeface="Century Gothic"/>
              <a:ea typeface="Century Gothic"/>
              <a:cs typeface="Century Gothic"/>
              <a:sym typeface="Century Gothic"/>
            </a:endParaRPr>
          </a:p>
          <a:p>
            <a:pPr indent="0" lvl="0" marL="0" rtl="0">
              <a:spcBef>
                <a:spcPts val="0"/>
              </a:spcBef>
              <a:spcAft>
                <a:spcPts val="0"/>
              </a:spcAft>
              <a:buClr>
                <a:srgbClr val="000000"/>
              </a:buClr>
              <a:buFont typeface="Arial"/>
              <a:buNone/>
            </a:pPr>
            <a:r>
              <a:t/>
            </a:r>
            <a:endParaRPr>
              <a:solidFill>
                <a:srgbClr val="000000"/>
              </a:solidFill>
              <a:latin typeface="Century Gothic"/>
              <a:ea typeface="Century Gothic"/>
              <a:cs typeface="Century Gothic"/>
              <a:sym typeface="Century Gothic"/>
            </a:endParaRPr>
          </a:p>
          <a:p>
            <a:pPr indent="0" lvl="0" marL="0" rtl="0">
              <a:spcBef>
                <a:spcPts val="0"/>
              </a:spcBef>
              <a:spcAft>
                <a:spcPts val="0"/>
              </a:spcAft>
              <a:buClr>
                <a:srgbClr val="000000"/>
              </a:buClr>
              <a:buFont typeface="Arial"/>
              <a:buNone/>
            </a:pPr>
            <a:r>
              <a:rPr lang="es-MX">
                <a:solidFill>
                  <a:srgbClr val="000000"/>
                </a:solidFill>
                <a:latin typeface="Century Gothic"/>
                <a:ea typeface="Century Gothic"/>
                <a:cs typeface="Century Gothic"/>
                <a:sym typeface="Century Gothic"/>
              </a:rPr>
              <a:t>-Encontrar el error comparando la superficie ajustada con los valores reales y la ecuación de Stefan Boltzmann</a:t>
            </a:r>
            <a:endParaRPr>
              <a:solidFill>
                <a:srgbClr val="000000"/>
              </a:solidFill>
              <a:latin typeface="Century Gothic"/>
              <a:ea typeface="Century Gothic"/>
              <a:cs typeface="Century Gothic"/>
              <a:sym typeface="Century Gothic"/>
            </a:endParaRPr>
          </a:p>
          <a:p>
            <a:pPr indent="0" lvl="0" marL="0" rtl="0">
              <a:spcBef>
                <a:spcPts val="0"/>
              </a:spcBef>
              <a:spcAft>
                <a:spcPts val="0"/>
              </a:spcAft>
              <a:buClr>
                <a:srgbClr val="000000"/>
              </a:buClr>
              <a:buFont typeface="Arial"/>
              <a:buNone/>
            </a:pPr>
            <a:r>
              <a:rPr lang="es-MX">
                <a:solidFill>
                  <a:srgbClr val="000000"/>
                </a:solidFill>
                <a:latin typeface="Arial"/>
                <a:ea typeface="Arial"/>
                <a:cs typeface="Arial"/>
                <a:sym typeface="Arial"/>
              </a:rPr>
              <a:t> </a:t>
            </a:r>
            <a:endParaRPr>
              <a:solidFill>
                <a:srgbClr val="000000"/>
              </a:solidFill>
              <a:latin typeface="Arial"/>
              <a:ea typeface="Arial"/>
              <a:cs typeface="Arial"/>
              <a:sym typeface="Arial"/>
            </a:endParaRPr>
          </a:p>
          <a:p>
            <a:pPr indent="0" lvl="0" marL="0">
              <a:spcBef>
                <a:spcPts val="600"/>
              </a:spcBef>
              <a:spcAft>
                <a:spcPts val="0"/>
              </a:spcAft>
              <a:buNone/>
            </a:pPr>
            <a:r>
              <a:rPr lang="es-MX"/>
              <a:t> </a:t>
            </a:r>
            <a:endParaRPr/>
          </a:p>
        </p:txBody>
      </p:sp>
      <p:sp>
        <p:nvSpPr>
          <p:cNvPr id="62" name="Shape 62"/>
          <p:cNvSpPr txBox="1"/>
          <p:nvPr>
            <p:ph idx="12" type="sldNum"/>
          </p:nvPr>
        </p:nvSpPr>
        <p:spPr>
          <a:xfrm>
            <a:off x="8480584" y="4673651"/>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Clr>
                <a:srgbClr val="000000"/>
              </a:buClr>
              <a:buSzPts val="1800"/>
              <a:buFont typeface="Arial"/>
              <a:buNone/>
            </a:pPr>
            <a:fld id="{00000000-1234-1234-1234-123412341234}" type="slidenum">
              <a:rPr lang="es-MX"/>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Shape 67"/>
          <p:cNvSpPr txBox="1"/>
          <p:nvPr>
            <p:ph idx="4294967295" type="ctrTitle"/>
          </p:nvPr>
        </p:nvSpPr>
        <p:spPr>
          <a:xfrm>
            <a:off x="2343614" y="2027277"/>
            <a:ext cx="5005471" cy="1788098"/>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rgbClr val="434343"/>
              </a:buClr>
              <a:buSzPts val="4800"/>
              <a:buFont typeface="Lato Hairline"/>
              <a:buNone/>
            </a:pPr>
            <a:r>
              <a:rPr b="1" lang="es-MX" sz="4000">
                <a:solidFill>
                  <a:schemeClr val="lt1"/>
                </a:solidFill>
                <a:latin typeface="Century Gothic"/>
                <a:ea typeface="Century Gothic"/>
                <a:cs typeface="Century Gothic"/>
                <a:sym typeface="Century Gothic"/>
              </a:rPr>
              <a:t>2. </a:t>
            </a:r>
            <a:r>
              <a:rPr b="1" i="0" lang="es-MX" sz="4000" u="none" cap="none" strike="noStrike">
                <a:solidFill>
                  <a:schemeClr val="lt1"/>
                </a:solidFill>
                <a:latin typeface="Century Gothic"/>
                <a:ea typeface="Century Gothic"/>
                <a:cs typeface="Century Gothic"/>
                <a:sym typeface="Century Gothic"/>
              </a:rPr>
              <a:t>MODELO QUE REPRESENTA EL PROBLEMA</a:t>
            </a:r>
            <a:endParaRPr b="0" i="0" sz="4000" u="none" cap="none" strike="noStrike">
              <a:solidFill>
                <a:schemeClr val="lt1"/>
              </a:solidFill>
              <a:latin typeface="Century Gothic"/>
              <a:ea typeface="Century Gothic"/>
              <a:cs typeface="Century Gothic"/>
              <a:sym typeface="Century Gothic"/>
            </a:endParaRPr>
          </a:p>
        </p:txBody>
      </p:sp>
      <p:sp>
        <p:nvSpPr>
          <p:cNvPr id="68" name="Shape 68"/>
          <p:cNvSpPr/>
          <p:nvPr/>
        </p:nvSpPr>
        <p:spPr>
          <a:xfrm rot="1472949">
            <a:off x="2912508" y="841484"/>
            <a:ext cx="785493" cy="765157"/>
          </a:xfrm>
          <a:custGeom>
            <a:pathLst>
              <a:path extrusionOk="0" h="18250" w="18737">
                <a:moveTo>
                  <a:pt x="13554" y="3431"/>
                </a:moveTo>
                <a:lnTo>
                  <a:pt x="13748" y="3456"/>
                </a:lnTo>
                <a:lnTo>
                  <a:pt x="13919" y="3480"/>
                </a:lnTo>
                <a:lnTo>
                  <a:pt x="14308" y="3602"/>
                </a:lnTo>
                <a:lnTo>
                  <a:pt x="14478" y="3675"/>
                </a:lnTo>
                <a:lnTo>
                  <a:pt x="14624" y="3748"/>
                </a:lnTo>
                <a:lnTo>
                  <a:pt x="14746" y="3845"/>
                </a:lnTo>
                <a:lnTo>
                  <a:pt x="14843" y="3967"/>
                </a:lnTo>
                <a:lnTo>
                  <a:pt x="14941" y="4113"/>
                </a:lnTo>
                <a:lnTo>
                  <a:pt x="15038" y="4259"/>
                </a:lnTo>
                <a:lnTo>
                  <a:pt x="15111" y="4405"/>
                </a:lnTo>
                <a:lnTo>
                  <a:pt x="15160" y="4551"/>
                </a:lnTo>
                <a:lnTo>
                  <a:pt x="15184" y="4721"/>
                </a:lnTo>
                <a:lnTo>
                  <a:pt x="15208" y="4891"/>
                </a:lnTo>
                <a:lnTo>
                  <a:pt x="15233" y="5232"/>
                </a:lnTo>
                <a:lnTo>
                  <a:pt x="15160" y="5548"/>
                </a:lnTo>
                <a:lnTo>
                  <a:pt x="15111" y="5719"/>
                </a:lnTo>
                <a:lnTo>
                  <a:pt x="15062" y="5865"/>
                </a:lnTo>
                <a:lnTo>
                  <a:pt x="14916" y="6132"/>
                </a:lnTo>
                <a:lnTo>
                  <a:pt x="14722" y="6351"/>
                </a:lnTo>
                <a:lnTo>
                  <a:pt x="14527" y="6570"/>
                </a:lnTo>
                <a:lnTo>
                  <a:pt x="14284" y="6765"/>
                </a:lnTo>
                <a:lnTo>
                  <a:pt x="13821" y="7130"/>
                </a:lnTo>
                <a:lnTo>
                  <a:pt x="13602" y="7325"/>
                </a:lnTo>
                <a:lnTo>
                  <a:pt x="13408" y="7544"/>
                </a:lnTo>
                <a:lnTo>
                  <a:pt x="12678" y="6984"/>
                </a:lnTo>
                <a:lnTo>
                  <a:pt x="12313" y="6692"/>
                </a:lnTo>
                <a:lnTo>
                  <a:pt x="11948" y="6400"/>
                </a:lnTo>
                <a:lnTo>
                  <a:pt x="11631" y="6108"/>
                </a:lnTo>
                <a:lnTo>
                  <a:pt x="11315" y="5767"/>
                </a:lnTo>
                <a:lnTo>
                  <a:pt x="11023" y="5427"/>
                </a:lnTo>
                <a:lnTo>
                  <a:pt x="10755" y="5037"/>
                </a:lnTo>
                <a:lnTo>
                  <a:pt x="10877" y="4989"/>
                </a:lnTo>
                <a:lnTo>
                  <a:pt x="10999" y="4891"/>
                </a:lnTo>
                <a:lnTo>
                  <a:pt x="11242" y="4697"/>
                </a:lnTo>
                <a:lnTo>
                  <a:pt x="11461" y="4478"/>
                </a:lnTo>
                <a:lnTo>
                  <a:pt x="11656" y="4283"/>
                </a:lnTo>
                <a:lnTo>
                  <a:pt x="12191" y="3869"/>
                </a:lnTo>
                <a:lnTo>
                  <a:pt x="12483" y="3699"/>
                </a:lnTo>
                <a:lnTo>
                  <a:pt x="12775" y="3553"/>
                </a:lnTo>
                <a:lnTo>
                  <a:pt x="12970" y="3480"/>
                </a:lnTo>
                <a:lnTo>
                  <a:pt x="13164" y="3456"/>
                </a:lnTo>
                <a:lnTo>
                  <a:pt x="13359" y="3431"/>
                </a:lnTo>
                <a:close/>
                <a:moveTo>
                  <a:pt x="13529" y="2872"/>
                </a:moveTo>
                <a:lnTo>
                  <a:pt x="13335" y="2896"/>
                </a:lnTo>
                <a:lnTo>
                  <a:pt x="12945" y="2969"/>
                </a:lnTo>
                <a:lnTo>
                  <a:pt x="12556" y="3066"/>
                </a:lnTo>
                <a:lnTo>
                  <a:pt x="12191" y="3237"/>
                </a:lnTo>
                <a:lnTo>
                  <a:pt x="11850" y="3456"/>
                </a:lnTo>
                <a:lnTo>
                  <a:pt x="11607" y="3626"/>
                </a:lnTo>
                <a:lnTo>
                  <a:pt x="11388" y="3821"/>
                </a:lnTo>
                <a:lnTo>
                  <a:pt x="10950" y="4210"/>
                </a:lnTo>
                <a:lnTo>
                  <a:pt x="10658" y="4478"/>
                </a:lnTo>
                <a:lnTo>
                  <a:pt x="10512" y="4648"/>
                </a:lnTo>
                <a:lnTo>
                  <a:pt x="10464" y="4721"/>
                </a:lnTo>
                <a:lnTo>
                  <a:pt x="10464" y="4818"/>
                </a:lnTo>
                <a:lnTo>
                  <a:pt x="10366" y="4843"/>
                </a:lnTo>
                <a:lnTo>
                  <a:pt x="10293" y="4916"/>
                </a:lnTo>
                <a:lnTo>
                  <a:pt x="10245" y="4989"/>
                </a:lnTo>
                <a:lnTo>
                  <a:pt x="10269" y="5110"/>
                </a:lnTo>
                <a:lnTo>
                  <a:pt x="10366" y="5354"/>
                </a:lnTo>
                <a:lnTo>
                  <a:pt x="10488" y="5597"/>
                </a:lnTo>
                <a:lnTo>
                  <a:pt x="10610" y="5816"/>
                </a:lnTo>
                <a:lnTo>
                  <a:pt x="10780" y="6035"/>
                </a:lnTo>
                <a:lnTo>
                  <a:pt x="10950" y="6230"/>
                </a:lnTo>
                <a:lnTo>
                  <a:pt x="11120" y="6449"/>
                </a:lnTo>
                <a:lnTo>
                  <a:pt x="11534" y="6814"/>
                </a:lnTo>
                <a:lnTo>
                  <a:pt x="11972" y="7179"/>
                </a:lnTo>
                <a:lnTo>
                  <a:pt x="12410" y="7519"/>
                </a:lnTo>
                <a:lnTo>
                  <a:pt x="12848" y="7836"/>
                </a:lnTo>
                <a:lnTo>
                  <a:pt x="13262" y="8152"/>
                </a:lnTo>
                <a:lnTo>
                  <a:pt x="13335" y="8201"/>
                </a:lnTo>
                <a:lnTo>
                  <a:pt x="13432" y="8225"/>
                </a:lnTo>
                <a:lnTo>
                  <a:pt x="13505" y="8225"/>
                </a:lnTo>
                <a:lnTo>
                  <a:pt x="13602" y="8201"/>
                </a:lnTo>
                <a:lnTo>
                  <a:pt x="13651" y="8152"/>
                </a:lnTo>
                <a:lnTo>
                  <a:pt x="13724" y="8079"/>
                </a:lnTo>
                <a:lnTo>
                  <a:pt x="13748" y="8006"/>
                </a:lnTo>
                <a:lnTo>
                  <a:pt x="13748" y="7933"/>
                </a:lnTo>
                <a:lnTo>
                  <a:pt x="13943" y="7787"/>
                </a:lnTo>
                <a:lnTo>
                  <a:pt x="14089" y="7665"/>
                </a:lnTo>
                <a:lnTo>
                  <a:pt x="14722" y="7154"/>
                </a:lnTo>
                <a:lnTo>
                  <a:pt x="15014" y="6862"/>
                </a:lnTo>
                <a:lnTo>
                  <a:pt x="15281" y="6546"/>
                </a:lnTo>
                <a:lnTo>
                  <a:pt x="15500" y="6205"/>
                </a:lnTo>
                <a:lnTo>
                  <a:pt x="15598" y="6035"/>
                </a:lnTo>
                <a:lnTo>
                  <a:pt x="15671" y="5840"/>
                </a:lnTo>
                <a:lnTo>
                  <a:pt x="15719" y="5670"/>
                </a:lnTo>
                <a:lnTo>
                  <a:pt x="15768" y="5500"/>
                </a:lnTo>
                <a:lnTo>
                  <a:pt x="15792" y="5305"/>
                </a:lnTo>
                <a:lnTo>
                  <a:pt x="15792" y="5135"/>
                </a:lnTo>
                <a:lnTo>
                  <a:pt x="15768" y="4770"/>
                </a:lnTo>
                <a:lnTo>
                  <a:pt x="15695" y="4429"/>
                </a:lnTo>
                <a:lnTo>
                  <a:pt x="15549" y="4088"/>
                </a:lnTo>
                <a:lnTo>
                  <a:pt x="15379" y="3772"/>
                </a:lnTo>
                <a:lnTo>
                  <a:pt x="15257" y="3626"/>
                </a:lnTo>
                <a:lnTo>
                  <a:pt x="15135" y="3504"/>
                </a:lnTo>
                <a:lnTo>
                  <a:pt x="15014" y="3383"/>
                </a:lnTo>
                <a:lnTo>
                  <a:pt x="14868" y="3261"/>
                </a:lnTo>
                <a:lnTo>
                  <a:pt x="14697" y="3164"/>
                </a:lnTo>
                <a:lnTo>
                  <a:pt x="14503" y="3066"/>
                </a:lnTo>
                <a:lnTo>
                  <a:pt x="14332" y="2993"/>
                </a:lnTo>
                <a:lnTo>
                  <a:pt x="14138" y="2945"/>
                </a:lnTo>
                <a:lnTo>
                  <a:pt x="13943" y="2896"/>
                </a:lnTo>
                <a:lnTo>
                  <a:pt x="13724" y="2872"/>
                </a:lnTo>
                <a:close/>
                <a:moveTo>
                  <a:pt x="5597" y="6814"/>
                </a:moveTo>
                <a:lnTo>
                  <a:pt x="4283" y="8030"/>
                </a:lnTo>
                <a:lnTo>
                  <a:pt x="3675" y="8590"/>
                </a:lnTo>
                <a:lnTo>
                  <a:pt x="3602" y="8468"/>
                </a:lnTo>
                <a:lnTo>
                  <a:pt x="3504" y="8395"/>
                </a:lnTo>
                <a:lnTo>
                  <a:pt x="3285" y="8201"/>
                </a:lnTo>
                <a:lnTo>
                  <a:pt x="2969" y="7860"/>
                </a:lnTo>
                <a:lnTo>
                  <a:pt x="2677" y="7519"/>
                </a:lnTo>
                <a:lnTo>
                  <a:pt x="2410" y="7203"/>
                </a:lnTo>
                <a:lnTo>
                  <a:pt x="2264" y="7057"/>
                </a:lnTo>
                <a:lnTo>
                  <a:pt x="2093" y="6911"/>
                </a:lnTo>
                <a:lnTo>
                  <a:pt x="3821" y="6911"/>
                </a:lnTo>
                <a:lnTo>
                  <a:pt x="4745" y="6862"/>
                </a:lnTo>
                <a:lnTo>
                  <a:pt x="5597" y="6814"/>
                </a:lnTo>
                <a:close/>
                <a:moveTo>
                  <a:pt x="755" y="6911"/>
                </a:moveTo>
                <a:lnTo>
                  <a:pt x="1047" y="6935"/>
                </a:lnTo>
                <a:lnTo>
                  <a:pt x="1315" y="6935"/>
                </a:lnTo>
                <a:lnTo>
                  <a:pt x="1339" y="6984"/>
                </a:lnTo>
                <a:lnTo>
                  <a:pt x="1363" y="7008"/>
                </a:lnTo>
                <a:lnTo>
                  <a:pt x="1582" y="7227"/>
                </a:lnTo>
                <a:lnTo>
                  <a:pt x="1826" y="7422"/>
                </a:lnTo>
                <a:lnTo>
                  <a:pt x="2142" y="7738"/>
                </a:lnTo>
                <a:lnTo>
                  <a:pt x="2434" y="8103"/>
                </a:lnTo>
                <a:lnTo>
                  <a:pt x="2799" y="8541"/>
                </a:lnTo>
                <a:lnTo>
                  <a:pt x="3018" y="8785"/>
                </a:lnTo>
                <a:lnTo>
                  <a:pt x="3139" y="8882"/>
                </a:lnTo>
                <a:lnTo>
                  <a:pt x="3261" y="8955"/>
                </a:lnTo>
                <a:lnTo>
                  <a:pt x="3091" y="9077"/>
                </a:lnTo>
                <a:lnTo>
                  <a:pt x="2993" y="8931"/>
                </a:lnTo>
                <a:lnTo>
                  <a:pt x="2872" y="8785"/>
                </a:lnTo>
                <a:lnTo>
                  <a:pt x="2580" y="8517"/>
                </a:lnTo>
                <a:lnTo>
                  <a:pt x="2020" y="8079"/>
                </a:lnTo>
                <a:lnTo>
                  <a:pt x="1388" y="7495"/>
                </a:lnTo>
                <a:lnTo>
                  <a:pt x="755" y="6911"/>
                </a:lnTo>
                <a:close/>
                <a:moveTo>
                  <a:pt x="9490" y="8760"/>
                </a:moveTo>
                <a:lnTo>
                  <a:pt x="9369" y="8785"/>
                </a:lnTo>
                <a:lnTo>
                  <a:pt x="9271" y="8833"/>
                </a:lnTo>
                <a:lnTo>
                  <a:pt x="9101" y="9004"/>
                </a:lnTo>
                <a:lnTo>
                  <a:pt x="8931" y="9174"/>
                </a:lnTo>
                <a:lnTo>
                  <a:pt x="8760" y="9344"/>
                </a:lnTo>
                <a:lnTo>
                  <a:pt x="8566" y="9515"/>
                </a:lnTo>
                <a:lnTo>
                  <a:pt x="8103" y="9904"/>
                </a:lnTo>
                <a:lnTo>
                  <a:pt x="7617" y="10318"/>
                </a:lnTo>
                <a:lnTo>
                  <a:pt x="7276" y="10609"/>
                </a:lnTo>
                <a:lnTo>
                  <a:pt x="7081" y="10780"/>
                </a:lnTo>
                <a:lnTo>
                  <a:pt x="6887" y="10999"/>
                </a:lnTo>
                <a:lnTo>
                  <a:pt x="6716" y="11193"/>
                </a:lnTo>
                <a:lnTo>
                  <a:pt x="6595" y="11437"/>
                </a:lnTo>
                <a:lnTo>
                  <a:pt x="6570" y="11534"/>
                </a:lnTo>
                <a:lnTo>
                  <a:pt x="6546" y="11656"/>
                </a:lnTo>
                <a:lnTo>
                  <a:pt x="6546" y="11753"/>
                </a:lnTo>
                <a:lnTo>
                  <a:pt x="6570" y="11850"/>
                </a:lnTo>
                <a:lnTo>
                  <a:pt x="6619" y="11948"/>
                </a:lnTo>
                <a:lnTo>
                  <a:pt x="6668" y="11996"/>
                </a:lnTo>
                <a:lnTo>
                  <a:pt x="6765" y="12021"/>
                </a:lnTo>
                <a:lnTo>
                  <a:pt x="6838" y="12021"/>
                </a:lnTo>
                <a:lnTo>
                  <a:pt x="6935" y="11972"/>
                </a:lnTo>
                <a:lnTo>
                  <a:pt x="7033" y="11923"/>
                </a:lnTo>
                <a:lnTo>
                  <a:pt x="7154" y="11777"/>
                </a:lnTo>
                <a:lnTo>
                  <a:pt x="7422" y="11461"/>
                </a:lnTo>
                <a:lnTo>
                  <a:pt x="7641" y="11242"/>
                </a:lnTo>
                <a:lnTo>
                  <a:pt x="7860" y="11023"/>
                </a:lnTo>
                <a:lnTo>
                  <a:pt x="8322" y="10634"/>
                </a:lnTo>
                <a:lnTo>
                  <a:pt x="8736" y="10318"/>
                </a:lnTo>
                <a:lnTo>
                  <a:pt x="9174" y="9977"/>
                </a:lnTo>
                <a:lnTo>
                  <a:pt x="9393" y="9807"/>
                </a:lnTo>
                <a:lnTo>
                  <a:pt x="9563" y="9612"/>
                </a:lnTo>
                <a:lnTo>
                  <a:pt x="9709" y="9393"/>
                </a:lnTo>
                <a:lnTo>
                  <a:pt x="9831" y="9174"/>
                </a:lnTo>
                <a:lnTo>
                  <a:pt x="9855" y="9052"/>
                </a:lnTo>
                <a:lnTo>
                  <a:pt x="9855" y="8931"/>
                </a:lnTo>
                <a:lnTo>
                  <a:pt x="9782" y="8858"/>
                </a:lnTo>
                <a:lnTo>
                  <a:pt x="9709" y="8809"/>
                </a:lnTo>
                <a:lnTo>
                  <a:pt x="9588" y="8760"/>
                </a:lnTo>
                <a:close/>
                <a:moveTo>
                  <a:pt x="2045" y="13359"/>
                </a:moveTo>
                <a:lnTo>
                  <a:pt x="2166" y="13408"/>
                </a:lnTo>
                <a:lnTo>
                  <a:pt x="2166" y="13481"/>
                </a:lnTo>
                <a:lnTo>
                  <a:pt x="2166" y="13554"/>
                </a:lnTo>
                <a:lnTo>
                  <a:pt x="2118" y="13627"/>
                </a:lnTo>
                <a:lnTo>
                  <a:pt x="2069" y="13675"/>
                </a:lnTo>
                <a:lnTo>
                  <a:pt x="1947" y="13773"/>
                </a:lnTo>
                <a:lnTo>
                  <a:pt x="1826" y="13870"/>
                </a:lnTo>
                <a:lnTo>
                  <a:pt x="1655" y="13943"/>
                </a:lnTo>
                <a:lnTo>
                  <a:pt x="1461" y="14016"/>
                </a:lnTo>
                <a:lnTo>
                  <a:pt x="1461" y="14016"/>
                </a:lnTo>
                <a:lnTo>
                  <a:pt x="1607" y="13821"/>
                </a:lnTo>
                <a:lnTo>
                  <a:pt x="1753" y="13627"/>
                </a:lnTo>
                <a:lnTo>
                  <a:pt x="1874" y="13481"/>
                </a:lnTo>
                <a:lnTo>
                  <a:pt x="1972" y="13383"/>
                </a:lnTo>
                <a:lnTo>
                  <a:pt x="1996" y="13383"/>
                </a:lnTo>
                <a:lnTo>
                  <a:pt x="2045" y="13359"/>
                </a:lnTo>
                <a:close/>
                <a:moveTo>
                  <a:pt x="1996" y="12872"/>
                </a:moveTo>
                <a:lnTo>
                  <a:pt x="1899" y="12897"/>
                </a:lnTo>
                <a:lnTo>
                  <a:pt x="1826" y="12921"/>
                </a:lnTo>
                <a:lnTo>
                  <a:pt x="1655" y="13018"/>
                </a:lnTo>
                <a:lnTo>
                  <a:pt x="1534" y="13140"/>
                </a:lnTo>
                <a:lnTo>
                  <a:pt x="1388" y="13286"/>
                </a:lnTo>
                <a:lnTo>
                  <a:pt x="1242" y="13456"/>
                </a:lnTo>
                <a:lnTo>
                  <a:pt x="998" y="13797"/>
                </a:lnTo>
                <a:lnTo>
                  <a:pt x="925" y="13967"/>
                </a:lnTo>
                <a:lnTo>
                  <a:pt x="828" y="14138"/>
                </a:lnTo>
                <a:lnTo>
                  <a:pt x="804" y="14235"/>
                </a:lnTo>
                <a:lnTo>
                  <a:pt x="779" y="14308"/>
                </a:lnTo>
                <a:lnTo>
                  <a:pt x="779" y="14405"/>
                </a:lnTo>
                <a:lnTo>
                  <a:pt x="828" y="14478"/>
                </a:lnTo>
                <a:lnTo>
                  <a:pt x="877" y="14527"/>
                </a:lnTo>
                <a:lnTo>
                  <a:pt x="925" y="14576"/>
                </a:lnTo>
                <a:lnTo>
                  <a:pt x="1047" y="14576"/>
                </a:lnTo>
                <a:lnTo>
                  <a:pt x="1120" y="14551"/>
                </a:lnTo>
                <a:lnTo>
                  <a:pt x="1266" y="14551"/>
                </a:lnTo>
                <a:lnTo>
                  <a:pt x="1412" y="14527"/>
                </a:lnTo>
                <a:lnTo>
                  <a:pt x="1582" y="14478"/>
                </a:lnTo>
                <a:lnTo>
                  <a:pt x="1728" y="14430"/>
                </a:lnTo>
                <a:lnTo>
                  <a:pt x="2020" y="14284"/>
                </a:lnTo>
                <a:lnTo>
                  <a:pt x="2239" y="14138"/>
                </a:lnTo>
                <a:lnTo>
                  <a:pt x="2361" y="14040"/>
                </a:lnTo>
                <a:lnTo>
                  <a:pt x="2483" y="13919"/>
                </a:lnTo>
                <a:lnTo>
                  <a:pt x="2556" y="13773"/>
                </a:lnTo>
                <a:lnTo>
                  <a:pt x="2629" y="13627"/>
                </a:lnTo>
                <a:lnTo>
                  <a:pt x="2653" y="13481"/>
                </a:lnTo>
                <a:lnTo>
                  <a:pt x="2653" y="13408"/>
                </a:lnTo>
                <a:lnTo>
                  <a:pt x="2629" y="13335"/>
                </a:lnTo>
                <a:lnTo>
                  <a:pt x="2604" y="13262"/>
                </a:lnTo>
                <a:lnTo>
                  <a:pt x="2556" y="13189"/>
                </a:lnTo>
                <a:lnTo>
                  <a:pt x="2483" y="13140"/>
                </a:lnTo>
                <a:lnTo>
                  <a:pt x="2385" y="13091"/>
                </a:lnTo>
                <a:lnTo>
                  <a:pt x="2288" y="12970"/>
                </a:lnTo>
                <a:lnTo>
                  <a:pt x="2166" y="12897"/>
                </a:lnTo>
                <a:lnTo>
                  <a:pt x="2069" y="12872"/>
                </a:lnTo>
                <a:close/>
                <a:moveTo>
                  <a:pt x="15525" y="560"/>
                </a:moveTo>
                <a:lnTo>
                  <a:pt x="16084" y="633"/>
                </a:lnTo>
                <a:lnTo>
                  <a:pt x="16644" y="706"/>
                </a:lnTo>
                <a:lnTo>
                  <a:pt x="17204" y="828"/>
                </a:lnTo>
                <a:lnTo>
                  <a:pt x="17763" y="974"/>
                </a:lnTo>
                <a:lnTo>
                  <a:pt x="17666" y="1023"/>
                </a:lnTo>
                <a:lnTo>
                  <a:pt x="17593" y="1096"/>
                </a:lnTo>
                <a:lnTo>
                  <a:pt x="17496" y="1169"/>
                </a:lnTo>
                <a:lnTo>
                  <a:pt x="17496" y="1193"/>
                </a:lnTo>
                <a:lnTo>
                  <a:pt x="17520" y="1217"/>
                </a:lnTo>
                <a:lnTo>
                  <a:pt x="17569" y="1266"/>
                </a:lnTo>
                <a:lnTo>
                  <a:pt x="17617" y="1290"/>
                </a:lnTo>
                <a:lnTo>
                  <a:pt x="17739" y="1315"/>
                </a:lnTo>
                <a:lnTo>
                  <a:pt x="17861" y="1290"/>
                </a:lnTo>
                <a:lnTo>
                  <a:pt x="17934" y="1290"/>
                </a:lnTo>
                <a:lnTo>
                  <a:pt x="17982" y="1242"/>
                </a:lnTo>
                <a:lnTo>
                  <a:pt x="18007" y="1363"/>
                </a:lnTo>
                <a:lnTo>
                  <a:pt x="18031" y="1461"/>
                </a:lnTo>
                <a:lnTo>
                  <a:pt x="17909" y="1485"/>
                </a:lnTo>
                <a:lnTo>
                  <a:pt x="17812" y="1534"/>
                </a:lnTo>
                <a:lnTo>
                  <a:pt x="17715" y="1582"/>
                </a:lnTo>
                <a:lnTo>
                  <a:pt x="17617" y="1655"/>
                </a:lnTo>
                <a:lnTo>
                  <a:pt x="17593" y="1680"/>
                </a:lnTo>
                <a:lnTo>
                  <a:pt x="17593" y="1753"/>
                </a:lnTo>
                <a:lnTo>
                  <a:pt x="17617" y="1801"/>
                </a:lnTo>
                <a:lnTo>
                  <a:pt x="17690" y="1826"/>
                </a:lnTo>
                <a:lnTo>
                  <a:pt x="17739" y="1850"/>
                </a:lnTo>
                <a:lnTo>
                  <a:pt x="17812" y="1874"/>
                </a:lnTo>
                <a:lnTo>
                  <a:pt x="17958" y="1850"/>
                </a:lnTo>
                <a:lnTo>
                  <a:pt x="18080" y="1801"/>
                </a:lnTo>
                <a:lnTo>
                  <a:pt x="18104" y="1996"/>
                </a:lnTo>
                <a:lnTo>
                  <a:pt x="17909" y="2069"/>
                </a:lnTo>
                <a:lnTo>
                  <a:pt x="17788" y="2118"/>
                </a:lnTo>
                <a:lnTo>
                  <a:pt x="17690" y="2215"/>
                </a:lnTo>
                <a:lnTo>
                  <a:pt x="17642" y="2264"/>
                </a:lnTo>
                <a:lnTo>
                  <a:pt x="17642" y="2361"/>
                </a:lnTo>
                <a:lnTo>
                  <a:pt x="17666" y="2410"/>
                </a:lnTo>
                <a:lnTo>
                  <a:pt x="17739" y="2458"/>
                </a:lnTo>
                <a:lnTo>
                  <a:pt x="17836" y="2483"/>
                </a:lnTo>
                <a:lnTo>
                  <a:pt x="17934" y="2458"/>
                </a:lnTo>
                <a:lnTo>
                  <a:pt x="18128" y="2410"/>
                </a:lnTo>
                <a:lnTo>
                  <a:pt x="18153" y="2531"/>
                </a:lnTo>
                <a:lnTo>
                  <a:pt x="18007" y="2555"/>
                </a:lnTo>
                <a:lnTo>
                  <a:pt x="17836" y="2604"/>
                </a:lnTo>
                <a:lnTo>
                  <a:pt x="17763" y="2653"/>
                </a:lnTo>
                <a:lnTo>
                  <a:pt x="17715" y="2726"/>
                </a:lnTo>
                <a:lnTo>
                  <a:pt x="17690" y="2823"/>
                </a:lnTo>
                <a:lnTo>
                  <a:pt x="17690" y="2896"/>
                </a:lnTo>
                <a:lnTo>
                  <a:pt x="17739" y="2945"/>
                </a:lnTo>
                <a:lnTo>
                  <a:pt x="17812" y="2993"/>
                </a:lnTo>
                <a:lnTo>
                  <a:pt x="18153" y="2993"/>
                </a:lnTo>
                <a:lnTo>
                  <a:pt x="18177" y="2969"/>
                </a:lnTo>
                <a:lnTo>
                  <a:pt x="18177" y="3261"/>
                </a:lnTo>
                <a:lnTo>
                  <a:pt x="17739" y="3383"/>
                </a:lnTo>
                <a:lnTo>
                  <a:pt x="17690" y="3407"/>
                </a:lnTo>
                <a:lnTo>
                  <a:pt x="17666" y="3431"/>
                </a:lnTo>
                <a:lnTo>
                  <a:pt x="17617" y="3529"/>
                </a:lnTo>
                <a:lnTo>
                  <a:pt x="17617" y="3577"/>
                </a:lnTo>
                <a:lnTo>
                  <a:pt x="17642" y="3626"/>
                </a:lnTo>
                <a:lnTo>
                  <a:pt x="17666" y="3650"/>
                </a:lnTo>
                <a:lnTo>
                  <a:pt x="17715" y="3699"/>
                </a:lnTo>
                <a:lnTo>
                  <a:pt x="17812" y="3723"/>
                </a:lnTo>
                <a:lnTo>
                  <a:pt x="17934" y="3723"/>
                </a:lnTo>
                <a:lnTo>
                  <a:pt x="18153" y="3699"/>
                </a:lnTo>
                <a:lnTo>
                  <a:pt x="18153" y="3699"/>
                </a:lnTo>
                <a:lnTo>
                  <a:pt x="18104" y="4186"/>
                </a:lnTo>
                <a:lnTo>
                  <a:pt x="17934" y="4088"/>
                </a:lnTo>
                <a:lnTo>
                  <a:pt x="17739" y="4040"/>
                </a:lnTo>
                <a:lnTo>
                  <a:pt x="17642" y="4015"/>
                </a:lnTo>
                <a:lnTo>
                  <a:pt x="17569" y="4040"/>
                </a:lnTo>
                <a:lnTo>
                  <a:pt x="17471" y="4064"/>
                </a:lnTo>
                <a:lnTo>
                  <a:pt x="17423" y="4137"/>
                </a:lnTo>
                <a:lnTo>
                  <a:pt x="17423" y="4186"/>
                </a:lnTo>
                <a:lnTo>
                  <a:pt x="17496" y="4283"/>
                </a:lnTo>
                <a:lnTo>
                  <a:pt x="17617" y="4332"/>
                </a:lnTo>
                <a:lnTo>
                  <a:pt x="17812" y="4429"/>
                </a:lnTo>
                <a:lnTo>
                  <a:pt x="17982" y="4526"/>
                </a:lnTo>
                <a:lnTo>
                  <a:pt x="18055" y="4551"/>
                </a:lnTo>
                <a:lnTo>
                  <a:pt x="17958" y="4940"/>
                </a:lnTo>
                <a:lnTo>
                  <a:pt x="17690" y="4843"/>
                </a:lnTo>
                <a:lnTo>
                  <a:pt x="17471" y="4721"/>
                </a:lnTo>
                <a:lnTo>
                  <a:pt x="17228" y="4648"/>
                </a:lnTo>
                <a:lnTo>
                  <a:pt x="17155" y="4648"/>
                </a:lnTo>
                <a:lnTo>
                  <a:pt x="17155" y="4672"/>
                </a:lnTo>
                <a:lnTo>
                  <a:pt x="17155" y="4721"/>
                </a:lnTo>
                <a:lnTo>
                  <a:pt x="17204" y="4818"/>
                </a:lnTo>
                <a:lnTo>
                  <a:pt x="17252" y="4891"/>
                </a:lnTo>
                <a:lnTo>
                  <a:pt x="17350" y="4989"/>
                </a:lnTo>
                <a:lnTo>
                  <a:pt x="17423" y="5062"/>
                </a:lnTo>
                <a:lnTo>
                  <a:pt x="17642" y="5183"/>
                </a:lnTo>
                <a:lnTo>
                  <a:pt x="17861" y="5256"/>
                </a:lnTo>
                <a:lnTo>
                  <a:pt x="17739" y="5621"/>
                </a:lnTo>
                <a:lnTo>
                  <a:pt x="17617" y="5938"/>
                </a:lnTo>
                <a:lnTo>
                  <a:pt x="17569" y="5889"/>
                </a:lnTo>
                <a:lnTo>
                  <a:pt x="17520" y="5840"/>
                </a:lnTo>
                <a:lnTo>
                  <a:pt x="17398" y="5743"/>
                </a:lnTo>
                <a:lnTo>
                  <a:pt x="17301" y="5670"/>
                </a:lnTo>
                <a:lnTo>
                  <a:pt x="17179" y="5597"/>
                </a:lnTo>
                <a:lnTo>
                  <a:pt x="17082" y="5573"/>
                </a:lnTo>
                <a:lnTo>
                  <a:pt x="16985" y="5548"/>
                </a:lnTo>
                <a:lnTo>
                  <a:pt x="16887" y="5548"/>
                </a:lnTo>
                <a:lnTo>
                  <a:pt x="16766" y="5597"/>
                </a:lnTo>
                <a:lnTo>
                  <a:pt x="16741" y="5621"/>
                </a:lnTo>
                <a:lnTo>
                  <a:pt x="16741" y="5670"/>
                </a:lnTo>
                <a:lnTo>
                  <a:pt x="16741" y="5719"/>
                </a:lnTo>
                <a:lnTo>
                  <a:pt x="16766" y="5743"/>
                </a:lnTo>
                <a:lnTo>
                  <a:pt x="16863" y="5840"/>
                </a:lnTo>
                <a:lnTo>
                  <a:pt x="16936" y="5913"/>
                </a:lnTo>
                <a:lnTo>
                  <a:pt x="17009" y="5962"/>
                </a:lnTo>
                <a:lnTo>
                  <a:pt x="17228" y="6132"/>
                </a:lnTo>
                <a:lnTo>
                  <a:pt x="17325" y="6181"/>
                </a:lnTo>
                <a:lnTo>
                  <a:pt x="17447" y="6205"/>
                </a:lnTo>
                <a:lnTo>
                  <a:pt x="17496" y="6205"/>
                </a:lnTo>
                <a:lnTo>
                  <a:pt x="17325" y="6473"/>
                </a:lnTo>
                <a:lnTo>
                  <a:pt x="17204" y="6473"/>
                </a:lnTo>
                <a:lnTo>
                  <a:pt x="17106" y="6449"/>
                </a:lnTo>
                <a:lnTo>
                  <a:pt x="17009" y="6400"/>
                </a:lnTo>
                <a:lnTo>
                  <a:pt x="16936" y="6351"/>
                </a:lnTo>
                <a:lnTo>
                  <a:pt x="16814" y="6230"/>
                </a:lnTo>
                <a:lnTo>
                  <a:pt x="16668" y="6108"/>
                </a:lnTo>
                <a:lnTo>
                  <a:pt x="16522" y="6035"/>
                </a:lnTo>
                <a:lnTo>
                  <a:pt x="16449" y="6011"/>
                </a:lnTo>
                <a:lnTo>
                  <a:pt x="16352" y="6011"/>
                </a:lnTo>
                <a:lnTo>
                  <a:pt x="16279" y="6035"/>
                </a:lnTo>
                <a:lnTo>
                  <a:pt x="16182" y="6084"/>
                </a:lnTo>
                <a:lnTo>
                  <a:pt x="16133" y="6132"/>
                </a:lnTo>
                <a:lnTo>
                  <a:pt x="16133" y="6181"/>
                </a:lnTo>
                <a:lnTo>
                  <a:pt x="16182" y="6230"/>
                </a:lnTo>
                <a:lnTo>
                  <a:pt x="16230" y="6254"/>
                </a:lnTo>
                <a:lnTo>
                  <a:pt x="16303" y="6254"/>
                </a:lnTo>
                <a:lnTo>
                  <a:pt x="16401" y="6303"/>
                </a:lnTo>
                <a:lnTo>
                  <a:pt x="16547" y="6424"/>
                </a:lnTo>
                <a:lnTo>
                  <a:pt x="16693" y="6570"/>
                </a:lnTo>
                <a:lnTo>
                  <a:pt x="16814" y="6692"/>
                </a:lnTo>
                <a:lnTo>
                  <a:pt x="16936" y="6789"/>
                </a:lnTo>
                <a:lnTo>
                  <a:pt x="17082" y="6838"/>
                </a:lnTo>
                <a:lnTo>
                  <a:pt x="16668" y="7325"/>
                </a:lnTo>
                <a:lnTo>
                  <a:pt x="16157" y="7106"/>
                </a:lnTo>
                <a:lnTo>
                  <a:pt x="16011" y="7033"/>
                </a:lnTo>
                <a:lnTo>
                  <a:pt x="15865" y="7008"/>
                </a:lnTo>
                <a:lnTo>
                  <a:pt x="15744" y="7008"/>
                </a:lnTo>
                <a:lnTo>
                  <a:pt x="15598" y="7057"/>
                </a:lnTo>
                <a:lnTo>
                  <a:pt x="15573" y="7081"/>
                </a:lnTo>
                <a:lnTo>
                  <a:pt x="15549" y="7106"/>
                </a:lnTo>
                <a:lnTo>
                  <a:pt x="15549" y="7154"/>
                </a:lnTo>
                <a:lnTo>
                  <a:pt x="15573" y="7179"/>
                </a:lnTo>
                <a:lnTo>
                  <a:pt x="15646" y="7276"/>
                </a:lnTo>
                <a:lnTo>
                  <a:pt x="15744" y="7349"/>
                </a:lnTo>
                <a:lnTo>
                  <a:pt x="15987" y="7495"/>
                </a:lnTo>
                <a:lnTo>
                  <a:pt x="16328" y="7665"/>
                </a:lnTo>
                <a:lnTo>
                  <a:pt x="16036" y="7957"/>
                </a:lnTo>
                <a:lnTo>
                  <a:pt x="15890" y="7909"/>
                </a:lnTo>
                <a:lnTo>
                  <a:pt x="15744" y="7884"/>
                </a:lnTo>
                <a:lnTo>
                  <a:pt x="15598" y="7860"/>
                </a:lnTo>
                <a:lnTo>
                  <a:pt x="15452" y="7836"/>
                </a:lnTo>
                <a:lnTo>
                  <a:pt x="15160" y="7690"/>
                </a:lnTo>
                <a:lnTo>
                  <a:pt x="15014" y="7641"/>
                </a:lnTo>
                <a:lnTo>
                  <a:pt x="14868" y="7592"/>
                </a:lnTo>
                <a:lnTo>
                  <a:pt x="14819" y="7617"/>
                </a:lnTo>
                <a:lnTo>
                  <a:pt x="14770" y="7665"/>
                </a:lnTo>
                <a:lnTo>
                  <a:pt x="14770" y="7714"/>
                </a:lnTo>
                <a:lnTo>
                  <a:pt x="14770" y="7763"/>
                </a:lnTo>
                <a:lnTo>
                  <a:pt x="14843" y="7860"/>
                </a:lnTo>
                <a:lnTo>
                  <a:pt x="14916" y="7957"/>
                </a:lnTo>
                <a:lnTo>
                  <a:pt x="15135" y="8128"/>
                </a:lnTo>
                <a:lnTo>
                  <a:pt x="15427" y="8249"/>
                </a:lnTo>
                <a:lnTo>
                  <a:pt x="15549" y="8298"/>
                </a:lnTo>
                <a:lnTo>
                  <a:pt x="15695" y="8322"/>
                </a:lnTo>
                <a:lnTo>
                  <a:pt x="15403" y="8639"/>
                </a:lnTo>
                <a:lnTo>
                  <a:pt x="15184" y="8590"/>
                </a:lnTo>
                <a:lnTo>
                  <a:pt x="14965" y="8541"/>
                </a:lnTo>
                <a:lnTo>
                  <a:pt x="14770" y="8468"/>
                </a:lnTo>
                <a:lnTo>
                  <a:pt x="14576" y="8347"/>
                </a:lnTo>
                <a:lnTo>
                  <a:pt x="14551" y="8322"/>
                </a:lnTo>
                <a:lnTo>
                  <a:pt x="14503" y="8322"/>
                </a:lnTo>
                <a:lnTo>
                  <a:pt x="14454" y="8371"/>
                </a:lnTo>
                <a:lnTo>
                  <a:pt x="14430" y="8420"/>
                </a:lnTo>
                <a:lnTo>
                  <a:pt x="14430" y="8493"/>
                </a:lnTo>
                <a:lnTo>
                  <a:pt x="14478" y="8590"/>
                </a:lnTo>
                <a:lnTo>
                  <a:pt x="14551" y="8687"/>
                </a:lnTo>
                <a:lnTo>
                  <a:pt x="14722" y="8809"/>
                </a:lnTo>
                <a:lnTo>
                  <a:pt x="14892" y="8906"/>
                </a:lnTo>
                <a:lnTo>
                  <a:pt x="15111" y="8979"/>
                </a:lnTo>
                <a:lnTo>
                  <a:pt x="14843" y="9271"/>
                </a:lnTo>
                <a:lnTo>
                  <a:pt x="14795" y="9247"/>
                </a:lnTo>
                <a:lnTo>
                  <a:pt x="14503" y="9150"/>
                </a:lnTo>
                <a:lnTo>
                  <a:pt x="14211" y="9052"/>
                </a:lnTo>
                <a:lnTo>
                  <a:pt x="13919" y="8955"/>
                </a:lnTo>
                <a:lnTo>
                  <a:pt x="13627" y="8858"/>
                </a:lnTo>
                <a:lnTo>
                  <a:pt x="13578" y="8858"/>
                </a:lnTo>
                <a:lnTo>
                  <a:pt x="13554" y="8882"/>
                </a:lnTo>
                <a:lnTo>
                  <a:pt x="13529" y="8931"/>
                </a:lnTo>
                <a:lnTo>
                  <a:pt x="13554" y="8955"/>
                </a:lnTo>
                <a:lnTo>
                  <a:pt x="13627" y="9077"/>
                </a:lnTo>
                <a:lnTo>
                  <a:pt x="13748" y="9198"/>
                </a:lnTo>
                <a:lnTo>
                  <a:pt x="13846" y="9296"/>
                </a:lnTo>
                <a:lnTo>
                  <a:pt x="13992" y="9369"/>
                </a:lnTo>
                <a:lnTo>
                  <a:pt x="14284" y="9515"/>
                </a:lnTo>
                <a:lnTo>
                  <a:pt x="14576" y="9612"/>
                </a:lnTo>
                <a:lnTo>
                  <a:pt x="14211" y="10001"/>
                </a:lnTo>
                <a:lnTo>
                  <a:pt x="14186" y="9953"/>
                </a:lnTo>
                <a:lnTo>
                  <a:pt x="14113" y="9904"/>
                </a:lnTo>
                <a:lnTo>
                  <a:pt x="13846" y="9709"/>
                </a:lnTo>
                <a:lnTo>
                  <a:pt x="13529" y="9563"/>
                </a:lnTo>
                <a:lnTo>
                  <a:pt x="13359" y="9490"/>
                </a:lnTo>
                <a:lnTo>
                  <a:pt x="13213" y="9442"/>
                </a:lnTo>
                <a:lnTo>
                  <a:pt x="13043" y="9393"/>
                </a:lnTo>
                <a:lnTo>
                  <a:pt x="12824" y="9393"/>
                </a:lnTo>
                <a:lnTo>
                  <a:pt x="12799" y="9442"/>
                </a:lnTo>
                <a:lnTo>
                  <a:pt x="12799" y="9490"/>
                </a:lnTo>
                <a:lnTo>
                  <a:pt x="12824" y="9515"/>
                </a:lnTo>
                <a:lnTo>
                  <a:pt x="13067" y="9734"/>
                </a:lnTo>
                <a:lnTo>
                  <a:pt x="13335" y="9904"/>
                </a:lnTo>
                <a:lnTo>
                  <a:pt x="13627" y="10074"/>
                </a:lnTo>
                <a:lnTo>
                  <a:pt x="13919" y="10220"/>
                </a:lnTo>
                <a:lnTo>
                  <a:pt x="13967" y="10245"/>
                </a:lnTo>
                <a:lnTo>
                  <a:pt x="13894" y="10318"/>
                </a:lnTo>
                <a:lnTo>
                  <a:pt x="13748" y="10464"/>
                </a:lnTo>
                <a:lnTo>
                  <a:pt x="13700" y="10391"/>
                </a:lnTo>
                <a:lnTo>
                  <a:pt x="13627" y="10318"/>
                </a:lnTo>
                <a:lnTo>
                  <a:pt x="13456" y="10220"/>
                </a:lnTo>
                <a:lnTo>
                  <a:pt x="13091" y="10074"/>
                </a:lnTo>
                <a:lnTo>
                  <a:pt x="12897" y="10026"/>
                </a:lnTo>
                <a:lnTo>
                  <a:pt x="12702" y="9953"/>
                </a:lnTo>
                <a:lnTo>
                  <a:pt x="12507" y="9928"/>
                </a:lnTo>
                <a:lnTo>
                  <a:pt x="12288" y="9904"/>
                </a:lnTo>
                <a:lnTo>
                  <a:pt x="12240" y="9904"/>
                </a:lnTo>
                <a:lnTo>
                  <a:pt x="12215" y="9928"/>
                </a:lnTo>
                <a:lnTo>
                  <a:pt x="12191" y="9977"/>
                </a:lnTo>
                <a:lnTo>
                  <a:pt x="12215" y="10050"/>
                </a:lnTo>
                <a:lnTo>
                  <a:pt x="12264" y="10099"/>
                </a:lnTo>
                <a:lnTo>
                  <a:pt x="12459" y="10196"/>
                </a:lnTo>
                <a:lnTo>
                  <a:pt x="12629" y="10293"/>
                </a:lnTo>
                <a:lnTo>
                  <a:pt x="12994" y="10512"/>
                </a:lnTo>
                <a:lnTo>
                  <a:pt x="13237" y="10634"/>
                </a:lnTo>
                <a:lnTo>
                  <a:pt x="13359" y="10682"/>
                </a:lnTo>
                <a:lnTo>
                  <a:pt x="13505" y="10707"/>
                </a:lnTo>
                <a:lnTo>
                  <a:pt x="12921" y="11291"/>
                </a:lnTo>
                <a:lnTo>
                  <a:pt x="12799" y="11193"/>
                </a:lnTo>
                <a:lnTo>
                  <a:pt x="12653" y="11096"/>
                </a:lnTo>
                <a:lnTo>
                  <a:pt x="12434" y="10974"/>
                </a:lnTo>
                <a:lnTo>
                  <a:pt x="12240" y="10828"/>
                </a:lnTo>
                <a:lnTo>
                  <a:pt x="12021" y="10682"/>
                </a:lnTo>
                <a:lnTo>
                  <a:pt x="11802" y="10585"/>
                </a:lnTo>
                <a:lnTo>
                  <a:pt x="11680" y="10537"/>
                </a:lnTo>
                <a:lnTo>
                  <a:pt x="11534" y="10537"/>
                </a:lnTo>
                <a:lnTo>
                  <a:pt x="11510" y="10561"/>
                </a:lnTo>
                <a:lnTo>
                  <a:pt x="11510" y="10585"/>
                </a:lnTo>
                <a:lnTo>
                  <a:pt x="11534" y="10609"/>
                </a:lnTo>
                <a:lnTo>
                  <a:pt x="11704" y="10804"/>
                </a:lnTo>
                <a:lnTo>
                  <a:pt x="11996" y="11072"/>
                </a:lnTo>
                <a:lnTo>
                  <a:pt x="12337" y="11364"/>
                </a:lnTo>
                <a:lnTo>
                  <a:pt x="12507" y="11461"/>
                </a:lnTo>
                <a:lnTo>
                  <a:pt x="12678" y="11534"/>
                </a:lnTo>
                <a:lnTo>
                  <a:pt x="12337" y="11875"/>
                </a:lnTo>
                <a:lnTo>
                  <a:pt x="12215" y="11826"/>
                </a:lnTo>
                <a:lnTo>
                  <a:pt x="12094" y="11777"/>
                </a:lnTo>
                <a:lnTo>
                  <a:pt x="11899" y="11680"/>
                </a:lnTo>
                <a:lnTo>
                  <a:pt x="11510" y="11437"/>
                </a:lnTo>
                <a:lnTo>
                  <a:pt x="11291" y="11339"/>
                </a:lnTo>
                <a:lnTo>
                  <a:pt x="11193" y="11315"/>
                </a:lnTo>
                <a:lnTo>
                  <a:pt x="11072" y="11291"/>
                </a:lnTo>
                <a:lnTo>
                  <a:pt x="10999" y="11315"/>
                </a:lnTo>
                <a:lnTo>
                  <a:pt x="10974" y="11364"/>
                </a:lnTo>
                <a:lnTo>
                  <a:pt x="10950" y="11437"/>
                </a:lnTo>
                <a:lnTo>
                  <a:pt x="10999" y="11485"/>
                </a:lnTo>
                <a:lnTo>
                  <a:pt x="11266" y="11704"/>
                </a:lnTo>
                <a:lnTo>
                  <a:pt x="11558" y="11923"/>
                </a:lnTo>
                <a:lnTo>
                  <a:pt x="11777" y="12069"/>
                </a:lnTo>
                <a:lnTo>
                  <a:pt x="12045" y="12191"/>
                </a:lnTo>
                <a:lnTo>
                  <a:pt x="11753" y="12483"/>
                </a:lnTo>
                <a:lnTo>
                  <a:pt x="11485" y="12264"/>
                </a:lnTo>
                <a:lnTo>
                  <a:pt x="11218" y="12045"/>
                </a:lnTo>
                <a:lnTo>
                  <a:pt x="11047" y="11899"/>
                </a:lnTo>
                <a:lnTo>
                  <a:pt x="10877" y="11777"/>
                </a:lnTo>
                <a:lnTo>
                  <a:pt x="10682" y="11680"/>
                </a:lnTo>
                <a:lnTo>
                  <a:pt x="10488" y="11631"/>
                </a:lnTo>
                <a:lnTo>
                  <a:pt x="10439" y="11656"/>
                </a:lnTo>
                <a:lnTo>
                  <a:pt x="10439" y="11680"/>
                </a:lnTo>
                <a:lnTo>
                  <a:pt x="10415" y="11704"/>
                </a:lnTo>
                <a:lnTo>
                  <a:pt x="10439" y="11753"/>
                </a:lnTo>
                <a:lnTo>
                  <a:pt x="11072" y="12410"/>
                </a:lnTo>
                <a:lnTo>
                  <a:pt x="11242" y="12605"/>
                </a:lnTo>
                <a:lnTo>
                  <a:pt x="11461" y="12775"/>
                </a:lnTo>
                <a:lnTo>
                  <a:pt x="11315" y="12945"/>
                </a:lnTo>
                <a:lnTo>
                  <a:pt x="11193" y="12848"/>
                </a:lnTo>
                <a:lnTo>
                  <a:pt x="11047" y="12775"/>
                </a:lnTo>
                <a:lnTo>
                  <a:pt x="10780" y="12629"/>
                </a:lnTo>
                <a:lnTo>
                  <a:pt x="10366" y="12361"/>
                </a:lnTo>
                <a:lnTo>
                  <a:pt x="10172" y="12215"/>
                </a:lnTo>
                <a:lnTo>
                  <a:pt x="9977" y="12069"/>
                </a:lnTo>
                <a:lnTo>
                  <a:pt x="9953" y="12045"/>
                </a:lnTo>
                <a:lnTo>
                  <a:pt x="9928" y="12069"/>
                </a:lnTo>
                <a:lnTo>
                  <a:pt x="9904" y="12094"/>
                </a:lnTo>
                <a:lnTo>
                  <a:pt x="9928" y="12118"/>
                </a:lnTo>
                <a:lnTo>
                  <a:pt x="10220" y="12532"/>
                </a:lnTo>
                <a:lnTo>
                  <a:pt x="10391" y="12702"/>
                </a:lnTo>
                <a:lnTo>
                  <a:pt x="10585" y="12897"/>
                </a:lnTo>
                <a:lnTo>
                  <a:pt x="10804" y="13067"/>
                </a:lnTo>
                <a:lnTo>
                  <a:pt x="10926" y="13140"/>
                </a:lnTo>
                <a:lnTo>
                  <a:pt x="11047" y="13213"/>
                </a:lnTo>
                <a:lnTo>
                  <a:pt x="10780" y="13456"/>
                </a:lnTo>
                <a:lnTo>
                  <a:pt x="10439" y="13213"/>
                </a:lnTo>
                <a:lnTo>
                  <a:pt x="10099" y="12970"/>
                </a:lnTo>
                <a:lnTo>
                  <a:pt x="9928" y="12872"/>
                </a:lnTo>
                <a:lnTo>
                  <a:pt x="9734" y="12799"/>
                </a:lnTo>
                <a:lnTo>
                  <a:pt x="9563" y="12726"/>
                </a:lnTo>
                <a:lnTo>
                  <a:pt x="9369" y="12726"/>
                </a:lnTo>
                <a:lnTo>
                  <a:pt x="9320" y="12751"/>
                </a:lnTo>
                <a:lnTo>
                  <a:pt x="9320" y="12775"/>
                </a:lnTo>
                <a:lnTo>
                  <a:pt x="9320" y="12799"/>
                </a:lnTo>
                <a:lnTo>
                  <a:pt x="9442" y="12921"/>
                </a:lnTo>
                <a:lnTo>
                  <a:pt x="9588" y="13043"/>
                </a:lnTo>
                <a:lnTo>
                  <a:pt x="9855" y="13262"/>
                </a:lnTo>
                <a:lnTo>
                  <a:pt x="10464" y="13773"/>
                </a:lnTo>
                <a:lnTo>
                  <a:pt x="10293" y="13943"/>
                </a:lnTo>
                <a:lnTo>
                  <a:pt x="10123" y="13821"/>
                </a:lnTo>
                <a:lnTo>
                  <a:pt x="9953" y="13724"/>
                </a:lnTo>
                <a:lnTo>
                  <a:pt x="9612" y="13554"/>
                </a:lnTo>
                <a:lnTo>
                  <a:pt x="9393" y="13408"/>
                </a:lnTo>
                <a:lnTo>
                  <a:pt x="9223" y="13237"/>
                </a:lnTo>
                <a:lnTo>
                  <a:pt x="9052" y="13067"/>
                </a:lnTo>
                <a:lnTo>
                  <a:pt x="8906" y="12848"/>
                </a:lnTo>
                <a:lnTo>
                  <a:pt x="8833" y="12799"/>
                </a:lnTo>
                <a:lnTo>
                  <a:pt x="8760" y="12799"/>
                </a:lnTo>
                <a:lnTo>
                  <a:pt x="8712" y="12824"/>
                </a:lnTo>
                <a:lnTo>
                  <a:pt x="8663" y="12897"/>
                </a:lnTo>
                <a:lnTo>
                  <a:pt x="8639" y="13018"/>
                </a:lnTo>
                <a:lnTo>
                  <a:pt x="8663" y="13164"/>
                </a:lnTo>
                <a:lnTo>
                  <a:pt x="8687" y="13286"/>
                </a:lnTo>
                <a:lnTo>
                  <a:pt x="8760" y="13408"/>
                </a:lnTo>
                <a:lnTo>
                  <a:pt x="8833" y="13529"/>
                </a:lnTo>
                <a:lnTo>
                  <a:pt x="8931" y="13627"/>
                </a:lnTo>
                <a:lnTo>
                  <a:pt x="9125" y="13821"/>
                </a:lnTo>
                <a:lnTo>
                  <a:pt x="9490" y="14089"/>
                </a:lnTo>
                <a:lnTo>
                  <a:pt x="9685" y="14211"/>
                </a:lnTo>
                <a:lnTo>
                  <a:pt x="9904" y="14308"/>
                </a:lnTo>
                <a:lnTo>
                  <a:pt x="9661" y="14527"/>
                </a:lnTo>
                <a:lnTo>
                  <a:pt x="9369" y="14381"/>
                </a:lnTo>
                <a:lnTo>
                  <a:pt x="9052" y="14235"/>
                </a:lnTo>
                <a:lnTo>
                  <a:pt x="8760" y="14089"/>
                </a:lnTo>
                <a:lnTo>
                  <a:pt x="8614" y="13992"/>
                </a:lnTo>
                <a:lnTo>
                  <a:pt x="8468" y="13919"/>
                </a:lnTo>
                <a:lnTo>
                  <a:pt x="8444" y="13894"/>
                </a:lnTo>
                <a:lnTo>
                  <a:pt x="8420" y="13894"/>
                </a:lnTo>
                <a:lnTo>
                  <a:pt x="8395" y="13919"/>
                </a:lnTo>
                <a:lnTo>
                  <a:pt x="8395" y="13967"/>
                </a:lnTo>
                <a:lnTo>
                  <a:pt x="8468" y="14138"/>
                </a:lnTo>
                <a:lnTo>
                  <a:pt x="8566" y="14308"/>
                </a:lnTo>
                <a:lnTo>
                  <a:pt x="8687" y="14430"/>
                </a:lnTo>
                <a:lnTo>
                  <a:pt x="8833" y="14551"/>
                </a:lnTo>
                <a:lnTo>
                  <a:pt x="9296" y="14868"/>
                </a:lnTo>
                <a:lnTo>
                  <a:pt x="9004" y="15160"/>
                </a:lnTo>
                <a:lnTo>
                  <a:pt x="8614" y="14770"/>
                </a:lnTo>
                <a:lnTo>
                  <a:pt x="8201" y="14405"/>
                </a:lnTo>
                <a:lnTo>
                  <a:pt x="7398" y="13700"/>
                </a:lnTo>
                <a:lnTo>
                  <a:pt x="6984" y="13359"/>
                </a:lnTo>
                <a:lnTo>
                  <a:pt x="6595" y="12994"/>
                </a:lnTo>
                <a:lnTo>
                  <a:pt x="6205" y="12605"/>
                </a:lnTo>
                <a:lnTo>
                  <a:pt x="5840" y="12215"/>
                </a:lnTo>
                <a:lnTo>
                  <a:pt x="5500" y="11777"/>
                </a:lnTo>
                <a:lnTo>
                  <a:pt x="5135" y="11315"/>
                </a:lnTo>
                <a:lnTo>
                  <a:pt x="4794" y="10901"/>
                </a:lnTo>
                <a:lnTo>
                  <a:pt x="4599" y="10682"/>
                </a:lnTo>
                <a:lnTo>
                  <a:pt x="4405" y="10488"/>
                </a:lnTo>
                <a:lnTo>
                  <a:pt x="4137" y="10269"/>
                </a:lnTo>
                <a:lnTo>
                  <a:pt x="3845" y="10074"/>
                </a:lnTo>
                <a:lnTo>
                  <a:pt x="3553" y="9855"/>
                </a:lnTo>
                <a:lnTo>
                  <a:pt x="3285" y="9661"/>
                </a:lnTo>
                <a:lnTo>
                  <a:pt x="3261" y="9588"/>
                </a:lnTo>
                <a:lnTo>
                  <a:pt x="3602" y="9296"/>
                </a:lnTo>
                <a:lnTo>
                  <a:pt x="3967" y="9004"/>
                </a:lnTo>
                <a:lnTo>
                  <a:pt x="4332" y="8712"/>
                </a:lnTo>
                <a:lnTo>
                  <a:pt x="4672" y="8420"/>
                </a:lnTo>
                <a:lnTo>
                  <a:pt x="5646" y="7519"/>
                </a:lnTo>
                <a:lnTo>
                  <a:pt x="6595" y="6595"/>
                </a:lnTo>
                <a:lnTo>
                  <a:pt x="6984" y="6205"/>
                </a:lnTo>
                <a:lnTo>
                  <a:pt x="7349" y="5792"/>
                </a:lnTo>
                <a:lnTo>
                  <a:pt x="8055" y="4940"/>
                </a:lnTo>
                <a:lnTo>
                  <a:pt x="8760" y="4088"/>
                </a:lnTo>
                <a:lnTo>
                  <a:pt x="9466" y="3237"/>
                </a:lnTo>
                <a:lnTo>
                  <a:pt x="9855" y="2799"/>
                </a:lnTo>
                <a:lnTo>
                  <a:pt x="10269" y="2410"/>
                </a:lnTo>
                <a:lnTo>
                  <a:pt x="10707" y="2045"/>
                </a:lnTo>
                <a:lnTo>
                  <a:pt x="11169" y="1704"/>
                </a:lnTo>
                <a:lnTo>
                  <a:pt x="11631" y="1412"/>
                </a:lnTo>
                <a:lnTo>
                  <a:pt x="12142" y="1144"/>
                </a:lnTo>
                <a:lnTo>
                  <a:pt x="12678" y="950"/>
                </a:lnTo>
                <a:lnTo>
                  <a:pt x="13237" y="779"/>
                </a:lnTo>
                <a:lnTo>
                  <a:pt x="13797" y="658"/>
                </a:lnTo>
                <a:lnTo>
                  <a:pt x="14381" y="585"/>
                </a:lnTo>
                <a:lnTo>
                  <a:pt x="14941" y="560"/>
                </a:lnTo>
                <a:close/>
                <a:moveTo>
                  <a:pt x="11777" y="13237"/>
                </a:moveTo>
                <a:lnTo>
                  <a:pt x="11777" y="13602"/>
                </a:lnTo>
                <a:lnTo>
                  <a:pt x="11753" y="13967"/>
                </a:lnTo>
                <a:lnTo>
                  <a:pt x="11704" y="14746"/>
                </a:lnTo>
                <a:lnTo>
                  <a:pt x="11680" y="15549"/>
                </a:lnTo>
                <a:lnTo>
                  <a:pt x="11656" y="16328"/>
                </a:lnTo>
                <a:lnTo>
                  <a:pt x="11485" y="16084"/>
                </a:lnTo>
                <a:lnTo>
                  <a:pt x="11291" y="15865"/>
                </a:lnTo>
                <a:lnTo>
                  <a:pt x="10877" y="15427"/>
                </a:lnTo>
                <a:lnTo>
                  <a:pt x="10755" y="15257"/>
                </a:lnTo>
                <a:lnTo>
                  <a:pt x="10610" y="15062"/>
                </a:lnTo>
                <a:lnTo>
                  <a:pt x="10464" y="14868"/>
                </a:lnTo>
                <a:lnTo>
                  <a:pt x="10366" y="14770"/>
                </a:lnTo>
                <a:lnTo>
                  <a:pt x="10293" y="14722"/>
                </a:lnTo>
                <a:lnTo>
                  <a:pt x="10731" y="14284"/>
                </a:lnTo>
                <a:lnTo>
                  <a:pt x="11266" y="13773"/>
                </a:lnTo>
                <a:lnTo>
                  <a:pt x="11777" y="13237"/>
                </a:lnTo>
                <a:close/>
                <a:moveTo>
                  <a:pt x="3431" y="14381"/>
                </a:moveTo>
                <a:lnTo>
                  <a:pt x="3553" y="14405"/>
                </a:lnTo>
                <a:lnTo>
                  <a:pt x="3699" y="14454"/>
                </a:lnTo>
                <a:lnTo>
                  <a:pt x="3699" y="14527"/>
                </a:lnTo>
                <a:lnTo>
                  <a:pt x="3723" y="14576"/>
                </a:lnTo>
                <a:lnTo>
                  <a:pt x="3602" y="14576"/>
                </a:lnTo>
                <a:lnTo>
                  <a:pt x="3553" y="14600"/>
                </a:lnTo>
                <a:lnTo>
                  <a:pt x="3504" y="14649"/>
                </a:lnTo>
                <a:lnTo>
                  <a:pt x="3334" y="14843"/>
                </a:lnTo>
                <a:lnTo>
                  <a:pt x="3164" y="15038"/>
                </a:lnTo>
                <a:lnTo>
                  <a:pt x="2969" y="15233"/>
                </a:lnTo>
                <a:lnTo>
                  <a:pt x="2896" y="15330"/>
                </a:lnTo>
                <a:lnTo>
                  <a:pt x="2847" y="15452"/>
                </a:lnTo>
                <a:lnTo>
                  <a:pt x="2847" y="15525"/>
                </a:lnTo>
                <a:lnTo>
                  <a:pt x="2872" y="15573"/>
                </a:lnTo>
                <a:lnTo>
                  <a:pt x="2896" y="15622"/>
                </a:lnTo>
                <a:lnTo>
                  <a:pt x="2945" y="15646"/>
                </a:lnTo>
                <a:lnTo>
                  <a:pt x="3115" y="15646"/>
                </a:lnTo>
                <a:lnTo>
                  <a:pt x="3237" y="15598"/>
                </a:lnTo>
                <a:lnTo>
                  <a:pt x="3358" y="15525"/>
                </a:lnTo>
                <a:lnTo>
                  <a:pt x="3480" y="15427"/>
                </a:lnTo>
                <a:lnTo>
                  <a:pt x="3699" y="15208"/>
                </a:lnTo>
                <a:lnTo>
                  <a:pt x="3894" y="14941"/>
                </a:lnTo>
                <a:lnTo>
                  <a:pt x="3918" y="14868"/>
                </a:lnTo>
                <a:lnTo>
                  <a:pt x="3918" y="14795"/>
                </a:lnTo>
                <a:lnTo>
                  <a:pt x="3918" y="14722"/>
                </a:lnTo>
                <a:lnTo>
                  <a:pt x="3869" y="14673"/>
                </a:lnTo>
                <a:lnTo>
                  <a:pt x="3918" y="14697"/>
                </a:lnTo>
                <a:lnTo>
                  <a:pt x="3967" y="14770"/>
                </a:lnTo>
                <a:lnTo>
                  <a:pt x="3967" y="14819"/>
                </a:lnTo>
                <a:lnTo>
                  <a:pt x="3967" y="14892"/>
                </a:lnTo>
                <a:lnTo>
                  <a:pt x="3942" y="15087"/>
                </a:lnTo>
                <a:lnTo>
                  <a:pt x="3894" y="15281"/>
                </a:lnTo>
                <a:lnTo>
                  <a:pt x="3699" y="15671"/>
                </a:lnTo>
                <a:lnTo>
                  <a:pt x="3553" y="15938"/>
                </a:lnTo>
                <a:lnTo>
                  <a:pt x="3480" y="16060"/>
                </a:lnTo>
                <a:lnTo>
                  <a:pt x="3358" y="16157"/>
                </a:lnTo>
                <a:lnTo>
                  <a:pt x="3261" y="16230"/>
                </a:lnTo>
                <a:lnTo>
                  <a:pt x="3115" y="16303"/>
                </a:lnTo>
                <a:lnTo>
                  <a:pt x="2847" y="16376"/>
                </a:lnTo>
                <a:lnTo>
                  <a:pt x="2556" y="16425"/>
                </a:lnTo>
                <a:lnTo>
                  <a:pt x="2361" y="16449"/>
                </a:lnTo>
                <a:lnTo>
                  <a:pt x="2166" y="16449"/>
                </a:lnTo>
                <a:lnTo>
                  <a:pt x="2312" y="16182"/>
                </a:lnTo>
                <a:lnTo>
                  <a:pt x="2434" y="15890"/>
                </a:lnTo>
                <a:lnTo>
                  <a:pt x="2629" y="15403"/>
                </a:lnTo>
                <a:lnTo>
                  <a:pt x="2726" y="15160"/>
                </a:lnTo>
                <a:lnTo>
                  <a:pt x="2847" y="14916"/>
                </a:lnTo>
                <a:lnTo>
                  <a:pt x="2993" y="14697"/>
                </a:lnTo>
                <a:lnTo>
                  <a:pt x="3164" y="14503"/>
                </a:lnTo>
                <a:lnTo>
                  <a:pt x="3237" y="14430"/>
                </a:lnTo>
                <a:lnTo>
                  <a:pt x="3310" y="14405"/>
                </a:lnTo>
                <a:lnTo>
                  <a:pt x="3358" y="14381"/>
                </a:lnTo>
                <a:close/>
                <a:moveTo>
                  <a:pt x="3066" y="10001"/>
                </a:moveTo>
                <a:lnTo>
                  <a:pt x="3188" y="10147"/>
                </a:lnTo>
                <a:lnTo>
                  <a:pt x="3334" y="10293"/>
                </a:lnTo>
                <a:lnTo>
                  <a:pt x="3650" y="10488"/>
                </a:lnTo>
                <a:lnTo>
                  <a:pt x="3894" y="10682"/>
                </a:lnTo>
                <a:lnTo>
                  <a:pt x="4113" y="10877"/>
                </a:lnTo>
                <a:lnTo>
                  <a:pt x="4332" y="11096"/>
                </a:lnTo>
                <a:lnTo>
                  <a:pt x="4526" y="11315"/>
                </a:lnTo>
                <a:lnTo>
                  <a:pt x="4891" y="11777"/>
                </a:lnTo>
                <a:lnTo>
                  <a:pt x="5256" y="12264"/>
                </a:lnTo>
                <a:lnTo>
                  <a:pt x="5621" y="12702"/>
                </a:lnTo>
                <a:lnTo>
                  <a:pt x="6011" y="13140"/>
                </a:lnTo>
                <a:lnTo>
                  <a:pt x="6449" y="13529"/>
                </a:lnTo>
                <a:lnTo>
                  <a:pt x="6862" y="13919"/>
                </a:lnTo>
                <a:lnTo>
                  <a:pt x="7763" y="14697"/>
                </a:lnTo>
                <a:lnTo>
                  <a:pt x="8176" y="15087"/>
                </a:lnTo>
                <a:lnTo>
                  <a:pt x="8614" y="15500"/>
                </a:lnTo>
                <a:lnTo>
                  <a:pt x="8590" y="15525"/>
                </a:lnTo>
                <a:lnTo>
                  <a:pt x="8517" y="15573"/>
                </a:lnTo>
                <a:lnTo>
                  <a:pt x="8468" y="15646"/>
                </a:lnTo>
                <a:lnTo>
                  <a:pt x="8468" y="15719"/>
                </a:lnTo>
                <a:lnTo>
                  <a:pt x="8395" y="15914"/>
                </a:lnTo>
                <a:lnTo>
                  <a:pt x="8322" y="16133"/>
                </a:lnTo>
                <a:lnTo>
                  <a:pt x="8176" y="16547"/>
                </a:lnTo>
                <a:lnTo>
                  <a:pt x="7227" y="15817"/>
                </a:lnTo>
                <a:lnTo>
                  <a:pt x="6303" y="15062"/>
                </a:lnTo>
                <a:lnTo>
                  <a:pt x="5840" y="14649"/>
                </a:lnTo>
                <a:lnTo>
                  <a:pt x="5378" y="14259"/>
                </a:lnTo>
                <a:lnTo>
                  <a:pt x="4964" y="13846"/>
                </a:lnTo>
                <a:lnTo>
                  <a:pt x="4551" y="13408"/>
                </a:lnTo>
                <a:lnTo>
                  <a:pt x="3821" y="12580"/>
                </a:lnTo>
                <a:lnTo>
                  <a:pt x="3456" y="12142"/>
                </a:lnTo>
                <a:lnTo>
                  <a:pt x="3091" y="11729"/>
                </a:lnTo>
                <a:lnTo>
                  <a:pt x="2702" y="11315"/>
                </a:lnTo>
                <a:lnTo>
                  <a:pt x="2288" y="10950"/>
                </a:lnTo>
                <a:lnTo>
                  <a:pt x="1850" y="10609"/>
                </a:lnTo>
                <a:lnTo>
                  <a:pt x="1607" y="10464"/>
                </a:lnTo>
                <a:lnTo>
                  <a:pt x="1388" y="10318"/>
                </a:lnTo>
                <a:lnTo>
                  <a:pt x="1534" y="10318"/>
                </a:lnTo>
                <a:lnTo>
                  <a:pt x="1655" y="10293"/>
                </a:lnTo>
                <a:lnTo>
                  <a:pt x="1947" y="10245"/>
                </a:lnTo>
                <a:lnTo>
                  <a:pt x="2507" y="10147"/>
                </a:lnTo>
                <a:lnTo>
                  <a:pt x="3066" y="10001"/>
                </a:lnTo>
                <a:close/>
                <a:moveTo>
                  <a:pt x="4989" y="16328"/>
                </a:moveTo>
                <a:lnTo>
                  <a:pt x="5110" y="16352"/>
                </a:lnTo>
                <a:lnTo>
                  <a:pt x="5086" y="16401"/>
                </a:lnTo>
                <a:lnTo>
                  <a:pt x="5062" y="16474"/>
                </a:lnTo>
                <a:lnTo>
                  <a:pt x="4989" y="16522"/>
                </a:lnTo>
                <a:lnTo>
                  <a:pt x="4843" y="16620"/>
                </a:lnTo>
                <a:lnTo>
                  <a:pt x="4551" y="16741"/>
                </a:lnTo>
                <a:lnTo>
                  <a:pt x="4551" y="16741"/>
                </a:lnTo>
                <a:lnTo>
                  <a:pt x="4599" y="16620"/>
                </a:lnTo>
                <a:lnTo>
                  <a:pt x="4672" y="16474"/>
                </a:lnTo>
                <a:lnTo>
                  <a:pt x="4770" y="16376"/>
                </a:lnTo>
                <a:lnTo>
                  <a:pt x="4867" y="16328"/>
                </a:lnTo>
                <a:close/>
                <a:moveTo>
                  <a:pt x="3237" y="13846"/>
                </a:moveTo>
                <a:lnTo>
                  <a:pt x="3115" y="13894"/>
                </a:lnTo>
                <a:lnTo>
                  <a:pt x="2993" y="13943"/>
                </a:lnTo>
                <a:lnTo>
                  <a:pt x="2896" y="14016"/>
                </a:lnTo>
                <a:lnTo>
                  <a:pt x="2702" y="14211"/>
                </a:lnTo>
                <a:lnTo>
                  <a:pt x="2531" y="14430"/>
                </a:lnTo>
                <a:lnTo>
                  <a:pt x="2385" y="14673"/>
                </a:lnTo>
                <a:lnTo>
                  <a:pt x="2264" y="14941"/>
                </a:lnTo>
                <a:lnTo>
                  <a:pt x="2045" y="15500"/>
                </a:lnTo>
                <a:lnTo>
                  <a:pt x="1923" y="15768"/>
                </a:lnTo>
                <a:lnTo>
                  <a:pt x="1777" y="16036"/>
                </a:lnTo>
                <a:lnTo>
                  <a:pt x="1607" y="16279"/>
                </a:lnTo>
                <a:lnTo>
                  <a:pt x="1509" y="16376"/>
                </a:lnTo>
                <a:lnTo>
                  <a:pt x="1412" y="16449"/>
                </a:lnTo>
                <a:lnTo>
                  <a:pt x="1363" y="16522"/>
                </a:lnTo>
                <a:lnTo>
                  <a:pt x="1315" y="16595"/>
                </a:lnTo>
                <a:lnTo>
                  <a:pt x="1290" y="16668"/>
                </a:lnTo>
                <a:lnTo>
                  <a:pt x="1315" y="16741"/>
                </a:lnTo>
                <a:lnTo>
                  <a:pt x="1339" y="16814"/>
                </a:lnTo>
                <a:lnTo>
                  <a:pt x="1388" y="16863"/>
                </a:lnTo>
                <a:lnTo>
                  <a:pt x="1436" y="16887"/>
                </a:lnTo>
                <a:lnTo>
                  <a:pt x="1534" y="16912"/>
                </a:lnTo>
                <a:lnTo>
                  <a:pt x="1631" y="16912"/>
                </a:lnTo>
                <a:lnTo>
                  <a:pt x="1728" y="16887"/>
                </a:lnTo>
                <a:lnTo>
                  <a:pt x="2288" y="16887"/>
                </a:lnTo>
                <a:lnTo>
                  <a:pt x="2556" y="16863"/>
                </a:lnTo>
                <a:lnTo>
                  <a:pt x="2799" y="16839"/>
                </a:lnTo>
                <a:lnTo>
                  <a:pt x="3042" y="16790"/>
                </a:lnTo>
                <a:lnTo>
                  <a:pt x="3285" y="16717"/>
                </a:lnTo>
                <a:lnTo>
                  <a:pt x="3431" y="16644"/>
                </a:lnTo>
                <a:lnTo>
                  <a:pt x="3553" y="16571"/>
                </a:lnTo>
                <a:lnTo>
                  <a:pt x="3650" y="16474"/>
                </a:lnTo>
                <a:lnTo>
                  <a:pt x="3772" y="16376"/>
                </a:lnTo>
                <a:lnTo>
                  <a:pt x="3918" y="16157"/>
                </a:lnTo>
                <a:lnTo>
                  <a:pt x="4064" y="15865"/>
                </a:lnTo>
                <a:lnTo>
                  <a:pt x="4210" y="15549"/>
                </a:lnTo>
                <a:lnTo>
                  <a:pt x="4283" y="15306"/>
                </a:lnTo>
                <a:lnTo>
                  <a:pt x="4332" y="15062"/>
                </a:lnTo>
                <a:lnTo>
                  <a:pt x="4380" y="14795"/>
                </a:lnTo>
                <a:lnTo>
                  <a:pt x="4356" y="14576"/>
                </a:lnTo>
                <a:lnTo>
                  <a:pt x="4356" y="14478"/>
                </a:lnTo>
                <a:lnTo>
                  <a:pt x="4307" y="14405"/>
                </a:lnTo>
                <a:lnTo>
                  <a:pt x="4259" y="14332"/>
                </a:lnTo>
                <a:lnTo>
                  <a:pt x="4186" y="14284"/>
                </a:lnTo>
                <a:lnTo>
                  <a:pt x="4113" y="14186"/>
                </a:lnTo>
                <a:lnTo>
                  <a:pt x="4040" y="14089"/>
                </a:lnTo>
                <a:lnTo>
                  <a:pt x="3942" y="14016"/>
                </a:lnTo>
                <a:lnTo>
                  <a:pt x="3845" y="13967"/>
                </a:lnTo>
                <a:lnTo>
                  <a:pt x="3626" y="13870"/>
                </a:lnTo>
                <a:lnTo>
                  <a:pt x="3383" y="13846"/>
                </a:lnTo>
                <a:close/>
                <a:moveTo>
                  <a:pt x="4818" y="15817"/>
                </a:moveTo>
                <a:lnTo>
                  <a:pt x="4697" y="15865"/>
                </a:lnTo>
                <a:lnTo>
                  <a:pt x="4575" y="15914"/>
                </a:lnTo>
                <a:lnTo>
                  <a:pt x="4453" y="15987"/>
                </a:lnTo>
                <a:lnTo>
                  <a:pt x="4356" y="16084"/>
                </a:lnTo>
                <a:lnTo>
                  <a:pt x="4259" y="16206"/>
                </a:lnTo>
                <a:lnTo>
                  <a:pt x="4161" y="16328"/>
                </a:lnTo>
                <a:lnTo>
                  <a:pt x="4088" y="16474"/>
                </a:lnTo>
                <a:lnTo>
                  <a:pt x="4040" y="16620"/>
                </a:lnTo>
                <a:lnTo>
                  <a:pt x="3991" y="16766"/>
                </a:lnTo>
                <a:lnTo>
                  <a:pt x="3967" y="16912"/>
                </a:lnTo>
                <a:lnTo>
                  <a:pt x="3967" y="17058"/>
                </a:lnTo>
                <a:lnTo>
                  <a:pt x="3991" y="17155"/>
                </a:lnTo>
                <a:lnTo>
                  <a:pt x="4064" y="17252"/>
                </a:lnTo>
                <a:lnTo>
                  <a:pt x="4161" y="17301"/>
                </a:lnTo>
                <a:lnTo>
                  <a:pt x="4210" y="17325"/>
                </a:lnTo>
                <a:lnTo>
                  <a:pt x="4259" y="17301"/>
                </a:lnTo>
                <a:lnTo>
                  <a:pt x="4502" y="17228"/>
                </a:lnTo>
                <a:lnTo>
                  <a:pt x="4721" y="17131"/>
                </a:lnTo>
                <a:lnTo>
                  <a:pt x="4989" y="17009"/>
                </a:lnTo>
                <a:lnTo>
                  <a:pt x="5135" y="16936"/>
                </a:lnTo>
                <a:lnTo>
                  <a:pt x="5256" y="16863"/>
                </a:lnTo>
                <a:lnTo>
                  <a:pt x="5354" y="16766"/>
                </a:lnTo>
                <a:lnTo>
                  <a:pt x="5427" y="16668"/>
                </a:lnTo>
                <a:lnTo>
                  <a:pt x="5500" y="16547"/>
                </a:lnTo>
                <a:lnTo>
                  <a:pt x="5524" y="16401"/>
                </a:lnTo>
                <a:lnTo>
                  <a:pt x="5524" y="16328"/>
                </a:lnTo>
                <a:lnTo>
                  <a:pt x="5500" y="16230"/>
                </a:lnTo>
                <a:lnTo>
                  <a:pt x="5451" y="16133"/>
                </a:lnTo>
                <a:lnTo>
                  <a:pt x="5402" y="16060"/>
                </a:lnTo>
                <a:lnTo>
                  <a:pt x="5305" y="15963"/>
                </a:lnTo>
                <a:lnTo>
                  <a:pt x="5208" y="15890"/>
                </a:lnTo>
                <a:lnTo>
                  <a:pt x="5086" y="15841"/>
                </a:lnTo>
                <a:lnTo>
                  <a:pt x="4964" y="15817"/>
                </a:lnTo>
                <a:close/>
                <a:moveTo>
                  <a:pt x="10001" y="14965"/>
                </a:moveTo>
                <a:lnTo>
                  <a:pt x="10099" y="15184"/>
                </a:lnTo>
                <a:lnTo>
                  <a:pt x="10220" y="15379"/>
                </a:lnTo>
                <a:lnTo>
                  <a:pt x="10488" y="15719"/>
                </a:lnTo>
                <a:lnTo>
                  <a:pt x="10731" y="16011"/>
                </a:lnTo>
                <a:lnTo>
                  <a:pt x="10999" y="16303"/>
                </a:lnTo>
                <a:lnTo>
                  <a:pt x="11242" y="16595"/>
                </a:lnTo>
                <a:lnTo>
                  <a:pt x="11339" y="16766"/>
                </a:lnTo>
                <a:lnTo>
                  <a:pt x="11412" y="16936"/>
                </a:lnTo>
                <a:lnTo>
                  <a:pt x="11437" y="17009"/>
                </a:lnTo>
                <a:lnTo>
                  <a:pt x="11485" y="17058"/>
                </a:lnTo>
                <a:lnTo>
                  <a:pt x="11558" y="17082"/>
                </a:lnTo>
                <a:lnTo>
                  <a:pt x="11607" y="17106"/>
                </a:lnTo>
                <a:lnTo>
                  <a:pt x="11607" y="17350"/>
                </a:lnTo>
                <a:lnTo>
                  <a:pt x="11583" y="17593"/>
                </a:lnTo>
                <a:lnTo>
                  <a:pt x="11412" y="17471"/>
                </a:lnTo>
                <a:lnTo>
                  <a:pt x="11266" y="17325"/>
                </a:lnTo>
                <a:lnTo>
                  <a:pt x="10974" y="17009"/>
                </a:lnTo>
                <a:lnTo>
                  <a:pt x="10488" y="16328"/>
                </a:lnTo>
                <a:lnTo>
                  <a:pt x="10099" y="15817"/>
                </a:lnTo>
                <a:lnTo>
                  <a:pt x="9855" y="15549"/>
                </a:lnTo>
                <a:lnTo>
                  <a:pt x="9709" y="15427"/>
                </a:lnTo>
                <a:lnTo>
                  <a:pt x="9588" y="15306"/>
                </a:lnTo>
                <a:lnTo>
                  <a:pt x="9855" y="15111"/>
                </a:lnTo>
                <a:lnTo>
                  <a:pt x="9928" y="15038"/>
                </a:lnTo>
                <a:lnTo>
                  <a:pt x="10001" y="14965"/>
                </a:lnTo>
                <a:close/>
                <a:moveTo>
                  <a:pt x="15135" y="1"/>
                </a:moveTo>
                <a:lnTo>
                  <a:pt x="14551" y="25"/>
                </a:lnTo>
                <a:lnTo>
                  <a:pt x="13967" y="74"/>
                </a:lnTo>
                <a:lnTo>
                  <a:pt x="13408" y="171"/>
                </a:lnTo>
                <a:lnTo>
                  <a:pt x="12824" y="293"/>
                </a:lnTo>
                <a:lnTo>
                  <a:pt x="12264" y="487"/>
                </a:lnTo>
                <a:lnTo>
                  <a:pt x="11753" y="706"/>
                </a:lnTo>
                <a:lnTo>
                  <a:pt x="11242" y="974"/>
                </a:lnTo>
                <a:lnTo>
                  <a:pt x="10755" y="1290"/>
                </a:lnTo>
                <a:lnTo>
                  <a:pt x="10318" y="1631"/>
                </a:lnTo>
                <a:lnTo>
                  <a:pt x="9880" y="2020"/>
                </a:lnTo>
                <a:lnTo>
                  <a:pt x="9466" y="2434"/>
                </a:lnTo>
                <a:lnTo>
                  <a:pt x="9052" y="2847"/>
                </a:lnTo>
                <a:lnTo>
                  <a:pt x="8663" y="3310"/>
                </a:lnTo>
                <a:lnTo>
                  <a:pt x="7933" y="4234"/>
                </a:lnTo>
                <a:lnTo>
                  <a:pt x="7203" y="5135"/>
                </a:lnTo>
                <a:lnTo>
                  <a:pt x="6814" y="5597"/>
                </a:lnTo>
                <a:lnTo>
                  <a:pt x="6400" y="6011"/>
                </a:lnTo>
                <a:lnTo>
                  <a:pt x="6205" y="6205"/>
                </a:lnTo>
                <a:lnTo>
                  <a:pt x="5889" y="6205"/>
                </a:lnTo>
                <a:lnTo>
                  <a:pt x="5548" y="6230"/>
                </a:lnTo>
                <a:lnTo>
                  <a:pt x="4916" y="6303"/>
                </a:lnTo>
                <a:lnTo>
                  <a:pt x="3991" y="6376"/>
                </a:lnTo>
                <a:lnTo>
                  <a:pt x="3066" y="6400"/>
                </a:lnTo>
                <a:lnTo>
                  <a:pt x="901" y="6400"/>
                </a:lnTo>
                <a:lnTo>
                  <a:pt x="171" y="6351"/>
                </a:lnTo>
                <a:lnTo>
                  <a:pt x="122" y="6351"/>
                </a:lnTo>
                <a:lnTo>
                  <a:pt x="74" y="6376"/>
                </a:lnTo>
                <a:lnTo>
                  <a:pt x="25" y="6449"/>
                </a:lnTo>
                <a:lnTo>
                  <a:pt x="1" y="6546"/>
                </a:lnTo>
                <a:lnTo>
                  <a:pt x="25" y="6619"/>
                </a:lnTo>
                <a:lnTo>
                  <a:pt x="1" y="6716"/>
                </a:lnTo>
                <a:lnTo>
                  <a:pt x="49" y="6789"/>
                </a:lnTo>
                <a:lnTo>
                  <a:pt x="195" y="7008"/>
                </a:lnTo>
                <a:lnTo>
                  <a:pt x="366" y="7227"/>
                </a:lnTo>
                <a:lnTo>
                  <a:pt x="731" y="7617"/>
                </a:lnTo>
                <a:lnTo>
                  <a:pt x="1120" y="7982"/>
                </a:lnTo>
                <a:lnTo>
                  <a:pt x="1534" y="8347"/>
                </a:lnTo>
                <a:lnTo>
                  <a:pt x="1923" y="8712"/>
                </a:lnTo>
                <a:lnTo>
                  <a:pt x="2337" y="9101"/>
                </a:lnTo>
                <a:lnTo>
                  <a:pt x="2507" y="9296"/>
                </a:lnTo>
                <a:lnTo>
                  <a:pt x="2702" y="9466"/>
                </a:lnTo>
                <a:lnTo>
                  <a:pt x="1923" y="9661"/>
                </a:lnTo>
                <a:lnTo>
                  <a:pt x="1680" y="9709"/>
                </a:lnTo>
                <a:lnTo>
                  <a:pt x="1412" y="9734"/>
                </a:lnTo>
                <a:lnTo>
                  <a:pt x="1193" y="9807"/>
                </a:lnTo>
                <a:lnTo>
                  <a:pt x="1071" y="9855"/>
                </a:lnTo>
                <a:lnTo>
                  <a:pt x="974" y="9928"/>
                </a:lnTo>
                <a:lnTo>
                  <a:pt x="925" y="9953"/>
                </a:lnTo>
                <a:lnTo>
                  <a:pt x="925" y="10001"/>
                </a:lnTo>
                <a:lnTo>
                  <a:pt x="925" y="10099"/>
                </a:lnTo>
                <a:lnTo>
                  <a:pt x="852" y="10123"/>
                </a:lnTo>
                <a:lnTo>
                  <a:pt x="804" y="10172"/>
                </a:lnTo>
                <a:lnTo>
                  <a:pt x="779" y="10220"/>
                </a:lnTo>
                <a:lnTo>
                  <a:pt x="755" y="10293"/>
                </a:lnTo>
                <a:lnTo>
                  <a:pt x="755" y="10342"/>
                </a:lnTo>
                <a:lnTo>
                  <a:pt x="755" y="10391"/>
                </a:lnTo>
                <a:lnTo>
                  <a:pt x="779" y="10439"/>
                </a:lnTo>
                <a:lnTo>
                  <a:pt x="852" y="10512"/>
                </a:lnTo>
                <a:lnTo>
                  <a:pt x="1363" y="10901"/>
                </a:lnTo>
                <a:lnTo>
                  <a:pt x="1850" y="11291"/>
                </a:lnTo>
                <a:lnTo>
                  <a:pt x="2312" y="11729"/>
                </a:lnTo>
                <a:lnTo>
                  <a:pt x="2774" y="12167"/>
                </a:lnTo>
                <a:lnTo>
                  <a:pt x="3164" y="12629"/>
                </a:lnTo>
                <a:lnTo>
                  <a:pt x="3553" y="13091"/>
                </a:lnTo>
                <a:lnTo>
                  <a:pt x="3967" y="13554"/>
                </a:lnTo>
                <a:lnTo>
                  <a:pt x="4356" y="13992"/>
                </a:lnTo>
                <a:lnTo>
                  <a:pt x="4794" y="14454"/>
                </a:lnTo>
                <a:lnTo>
                  <a:pt x="5256" y="14892"/>
                </a:lnTo>
                <a:lnTo>
                  <a:pt x="5743" y="15330"/>
                </a:lnTo>
                <a:lnTo>
                  <a:pt x="6230" y="15744"/>
                </a:lnTo>
                <a:lnTo>
                  <a:pt x="7227" y="16522"/>
                </a:lnTo>
                <a:lnTo>
                  <a:pt x="8249" y="17301"/>
                </a:lnTo>
                <a:lnTo>
                  <a:pt x="8347" y="17350"/>
                </a:lnTo>
                <a:lnTo>
                  <a:pt x="8444" y="17350"/>
                </a:lnTo>
                <a:lnTo>
                  <a:pt x="8517" y="17325"/>
                </a:lnTo>
                <a:lnTo>
                  <a:pt x="8590" y="17277"/>
                </a:lnTo>
                <a:lnTo>
                  <a:pt x="8639" y="17204"/>
                </a:lnTo>
                <a:lnTo>
                  <a:pt x="8663" y="17106"/>
                </a:lnTo>
                <a:lnTo>
                  <a:pt x="8663" y="17009"/>
                </a:lnTo>
                <a:lnTo>
                  <a:pt x="8614" y="16912"/>
                </a:lnTo>
                <a:lnTo>
                  <a:pt x="8760" y="16620"/>
                </a:lnTo>
                <a:lnTo>
                  <a:pt x="8858" y="16328"/>
                </a:lnTo>
                <a:lnTo>
                  <a:pt x="8955" y="16011"/>
                </a:lnTo>
                <a:lnTo>
                  <a:pt x="9004" y="15695"/>
                </a:lnTo>
                <a:lnTo>
                  <a:pt x="9174" y="15598"/>
                </a:lnTo>
                <a:lnTo>
                  <a:pt x="9466" y="15914"/>
                </a:lnTo>
                <a:lnTo>
                  <a:pt x="9831" y="16376"/>
                </a:lnTo>
                <a:lnTo>
                  <a:pt x="10196" y="16887"/>
                </a:lnTo>
                <a:lnTo>
                  <a:pt x="10464" y="17252"/>
                </a:lnTo>
                <a:lnTo>
                  <a:pt x="10755" y="17617"/>
                </a:lnTo>
                <a:lnTo>
                  <a:pt x="10901" y="17788"/>
                </a:lnTo>
                <a:lnTo>
                  <a:pt x="11072" y="17934"/>
                </a:lnTo>
                <a:lnTo>
                  <a:pt x="11242" y="18080"/>
                </a:lnTo>
                <a:lnTo>
                  <a:pt x="11437" y="18201"/>
                </a:lnTo>
                <a:lnTo>
                  <a:pt x="11510" y="18226"/>
                </a:lnTo>
                <a:lnTo>
                  <a:pt x="11558" y="18250"/>
                </a:lnTo>
                <a:lnTo>
                  <a:pt x="11631" y="18250"/>
                </a:lnTo>
                <a:lnTo>
                  <a:pt x="11704" y="18226"/>
                </a:lnTo>
                <a:lnTo>
                  <a:pt x="11826" y="18226"/>
                </a:lnTo>
                <a:lnTo>
                  <a:pt x="11948" y="18177"/>
                </a:lnTo>
                <a:lnTo>
                  <a:pt x="12045" y="18128"/>
                </a:lnTo>
                <a:lnTo>
                  <a:pt x="12094" y="18007"/>
                </a:lnTo>
                <a:lnTo>
                  <a:pt x="12167" y="17763"/>
                </a:lnTo>
                <a:lnTo>
                  <a:pt x="12191" y="17520"/>
                </a:lnTo>
                <a:lnTo>
                  <a:pt x="12240" y="17033"/>
                </a:lnTo>
                <a:lnTo>
                  <a:pt x="12264" y="16279"/>
                </a:lnTo>
                <a:lnTo>
                  <a:pt x="12264" y="15549"/>
                </a:lnTo>
                <a:lnTo>
                  <a:pt x="12288" y="14746"/>
                </a:lnTo>
                <a:lnTo>
                  <a:pt x="12337" y="13967"/>
                </a:lnTo>
                <a:lnTo>
                  <a:pt x="12361" y="13651"/>
                </a:lnTo>
                <a:lnTo>
                  <a:pt x="12386" y="13335"/>
                </a:lnTo>
                <a:lnTo>
                  <a:pt x="12361" y="13018"/>
                </a:lnTo>
                <a:lnTo>
                  <a:pt x="12337" y="12848"/>
                </a:lnTo>
                <a:lnTo>
                  <a:pt x="12288" y="12726"/>
                </a:lnTo>
                <a:lnTo>
                  <a:pt x="12775" y="12191"/>
                </a:lnTo>
                <a:lnTo>
                  <a:pt x="13335" y="11607"/>
                </a:lnTo>
                <a:lnTo>
                  <a:pt x="13943" y="11047"/>
                </a:lnTo>
                <a:lnTo>
                  <a:pt x="14527" y="10464"/>
                </a:lnTo>
                <a:lnTo>
                  <a:pt x="15087" y="9880"/>
                </a:lnTo>
                <a:lnTo>
                  <a:pt x="15622" y="9247"/>
                </a:lnTo>
                <a:lnTo>
                  <a:pt x="15865" y="8931"/>
                </a:lnTo>
                <a:lnTo>
                  <a:pt x="16157" y="8639"/>
                </a:lnTo>
                <a:lnTo>
                  <a:pt x="16717" y="8055"/>
                </a:lnTo>
                <a:lnTo>
                  <a:pt x="17277" y="7446"/>
                </a:lnTo>
                <a:lnTo>
                  <a:pt x="17471" y="7227"/>
                </a:lnTo>
                <a:lnTo>
                  <a:pt x="17666" y="6960"/>
                </a:lnTo>
                <a:lnTo>
                  <a:pt x="17836" y="6716"/>
                </a:lnTo>
                <a:lnTo>
                  <a:pt x="17982" y="6449"/>
                </a:lnTo>
                <a:lnTo>
                  <a:pt x="18104" y="6157"/>
                </a:lnTo>
                <a:lnTo>
                  <a:pt x="18250" y="5889"/>
                </a:lnTo>
                <a:lnTo>
                  <a:pt x="18347" y="5597"/>
                </a:lnTo>
                <a:lnTo>
                  <a:pt x="18445" y="5305"/>
                </a:lnTo>
                <a:lnTo>
                  <a:pt x="18591" y="4721"/>
                </a:lnTo>
                <a:lnTo>
                  <a:pt x="18688" y="4113"/>
                </a:lnTo>
                <a:lnTo>
                  <a:pt x="18736" y="3480"/>
                </a:lnTo>
                <a:lnTo>
                  <a:pt x="18736" y="2872"/>
                </a:lnTo>
                <a:lnTo>
                  <a:pt x="18712" y="2312"/>
                </a:lnTo>
                <a:lnTo>
                  <a:pt x="18688" y="1899"/>
                </a:lnTo>
                <a:lnTo>
                  <a:pt x="18639" y="1436"/>
                </a:lnTo>
                <a:lnTo>
                  <a:pt x="18542" y="998"/>
                </a:lnTo>
                <a:lnTo>
                  <a:pt x="18493" y="828"/>
                </a:lnTo>
                <a:lnTo>
                  <a:pt x="18420" y="658"/>
                </a:lnTo>
                <a:lnTo>
                  <a:pt x="18323" y="536"/>
                </a:lnTo>
                <a:lnTo>
                  <a:pt x="18226" y="463"/>
                </a:lnTo>
                <a:lnTo>
                  <a:pt x="18104" y="414"/>
                </a:lnTo>
                <a:lnTo>
                  <a:pt x="17982" y="439"/>
                </a:lnTo>
                <a:lnTo>
                  <a:pt x="17447" y="268"/>
                </a:lnTo>
                <a:lnTo>
                  <a:pt x="16863" y="147"/>
                </a:lnTo>
                <a:lnTo>
                  <a:pt x="16303" y="49"/>
                </a:lnTo>
                <a:lnTo>
                  <a:pt x="15719"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6D9EEB"/>
              </a:solidFill>
              <a:latin typeface="Arial"/>
              <a:ea typeface="Arial"/>
              <a:cs typeface="Arial"/>
              <a:sym typeface="Arial"/>
            </a:endParaRPr>
          </a:p>
        </p:txBody>
      </p:sp>
      <p:sp>
        <p:nvSpPr>
          <p:cNvPr id="69" name="Shape 69"/>
          <p:cNvSpPr/>
          <p:nvPr/>
        </p:nvSpPr>
        <p:spPr>
          <a:xfrm>
            <a:off x="3649505" y="256767"/>
            <a:ext cx="343890" cy="334173"/>
          </a:xfrm>
          <a:custGeom>
            <a:pathLst>
              <a:path extrusionOk="0" h="15063" w="15501">
                <a:moveTo>
                  <a:pt x="7957" y="925"/>
                </a:moveTo>
                <a:lnTo>
                  <a:pt x="8249" y="1533"/>
                </a:lnTo>
                <a:lnTo>
                  <a:pt x="8103" y="1606"/>
                </a:lnTo>
                <a:lnTo>
                  <a:pt x="7957" y="1704"/>
                </a:lnTo>
                <a:lnTo>
                  <a:pt x="7933" y="1752"/>
                </a:lnTo>
                <a:lnTo>
                  <a:pt x="7933" y="1339"/>
                </a:lnTo>
                <a:lnTo>
                  <a:pt x="7957" y="925"/>
                </a:lnTo>
                <a:close/>
                <a:moveTo>
                  <a:pt x="8371" y="1801"/>
                </a:moveTo>
                <a:lnTo>
                  <a:pt x="8492" y="2020"/>
                </a:lnTo>
                <a:lnTo>
                  <a:pt x="8346" y="2117"/>
                </a:lnTo>
                <a:lnTo>
                  <a:pt x="8200" y="2215"/>
                </a:lnTo>
                <a:lnTo>
                  <a:pt x="8079" y="2288"/>
                </a:lnTo>
                <a:lnTo>
                  <a:pt x="7957" y="2409"/>
                </a:lnTo>
                <a:lnTo>
                  <a:pt x="7933" y="2069"/>
                </a:lnTo>
                <a:lnTo>
                  <a:pt x="8127" y="1971"/>
                </a:lnTo>
                <a:lnTo>
                  <a:pt x="8249" y="1898"/>
                </a:lnTo>
                <a:lnTo>
                  <a:pt x="8371" y="1801"/>
                </a:lnTo>
                <a:close/>
                <a:moveTo>
                  <a:pt x="8663" y="2336"/>
                </a:moveTo>
                <a:lnTo>
                  <a:pt x="8784" y="2628"/>
                </a:lnTo>
                <a:lnTo>
                  <a:pt x="8687" y="2653"/>
                </a:lnTo>
                <a:lnTo>
                  <a:pt x="8590" y="2726"/>
                </a:lnTo>
                <a:lnTo>
                  <a:pt x="8419" y="2847"/>
                </a:lnTo>
                <a:lnTo>
                  <a:pt x="8225" y="2993"/>
                </a:lnTo>
                <a:lnTo>
                  <a:pt x="8054" y="3164"/>
                </a:lnTo>
                <a:lnTo>
                  <a:pt x="8006" y="2750"/>
                </a:lnTo>
                <a:lnTo>
                  <a:pt x="8176" y="2653"/>
                </a:lnTo>
                <a:lnTo>
                  <a:pt x="8322" y="2531"/>
                </a:lnTo>
                <a:lnTo>
                  <a:pt x="8565" y="2385"/>
                </a:lnTo>
                <a:lnTo>
                  <a:pt x="8663" y="2336"/>
                </a:lnTo>
                <a:close/>
                <a:moveTo>
                  <a:pt x="8979" y="2945"/>
                </a:moveTo>
                <a:lnTo>
                  <a:pt x="8979" y="2969"/>
                </a:lnTo>
                <a:lnTo>
                  <a:pt x="9076" y="3164"/>
                </a:lnTo>
                <a:lnTo>
                  <a:pt x="8857" y="3285"/>
                </a:lnTo>
                <a:lnTo>
                  <a:pt x="8663" y="3431"/>
                </a:lnTo>
                <a:lnTo>
                  <a:pt x="8371" y="3626"/>
                </a:lnTo>
                <a:lnTo>
                  <a:pt x="8079" y="3821"/>
                </a:lnTo>
                <a:lnTo>
                  <a:pt x="8054" y="3504"/>
                </a:lnTo>
                <a:lnTo>
                  <a:pt x="8200" y="3456"/>
                </a:lnTo>
                <a:lnTo>
                  <a:pt x="8322" y="3383"/>
                </a:lnTo>
                <a:lnTo>
                  <a:pt x="8541" y="3212"/>
                </a:lnTo>
                <a:lnTo>
                  <a:pt x="8833" y="3018"/>
                </a:lnTo>
                <a:lnTo>
                  <a:pt x="8979" y="2945"/>
                </a:lnTo>
                <a:close/>
                <a:moveTo>
                  <a:pt x="9271" y="3529"/>
                </a:moveTo>
                <a:lnTo>
                  <a:pt x="9393" y="3796"/>
                </a:lnTo>
                <a:lnTo>
                  <a:pt x="8736" y="4186"/>
                </a:lnTo>
                <a:lnTo>
                  <a:pt x="8419" y="4380"/>
                </a:lnTo>
                <a:lnTo>
                  <a:pt x="8249" y="4478"/>
                </a:lnTo>
                <a:lnTo>
                  <a:pt x="8103" y="4599"/>
                </a:lnTo>
                <a:lnTo>
                  <a:pt x="8079" y="4113"/>
                </a:lnTo>
                <a:lnTo>
                  <a:pt x="8225" y="4088"/>
                </a:lnTo>
                <a:lnTo>
                  <a:pt x="8371" y="4040"/>
                </a:lnTo>
                <a:lnTo>
                  <a:pt x="8663" y="3894"/>
                </a:lnTo>
                <a:lnTo>
                  <a:pt x="9052" y="3650"/>
                </a:lnTo>
                <a:lnTo>
                  <a:pt x="9271" y="3529"/>
                </a:lnTo>
                <a:close/>
                <a:moveTo>
                  <a:pt x="9587" y="4186"/>
                </a:moveTo>
                <a:lnTo>
                  <a:pt x="9660" y="4332"/>
                </a:lnTo>
                <a:lnTo>
                  <a:pt x="9490" y="4429"/>
                </a:lnTo>
                <a:lnTo>
                  <a:pt x="9344" y="4551"/>
                </a:lnTo>
                <a:lnTo>
                  <a:pt x="9052" y="4770"/>
                </a:lnTo>
                <a:lnTo>
                  <a:pt x="8809" y="4916"/>
                </a:lnTo>
                <a:lnTo>
                  <a:pt x="8590" y="5110"/>
                </a:lnTo>
                <a:lnTo>
                  <a:pt x="8371" y="5305"/>
                </a:lnTo>
                <a:lnTo>
                  <a:pt x="8176" y="5524"/>
                </a:lnTo>
                <a:lnTo>
                  <a:pt x="8127" y="4794"/>
                </a:lnTo>
                <a:lnTo>
                  <a:pt x="8322" y="4794"/>
                </a:lnTo>
                <a:lnTo>
                  <a:pt x="8492" y="4721"/>
                </a:lnTo>
                <a:lnTo>
                  <a:pt x="8833" y="4575"/>
                </a:lnTo>
                <a:lnTo>
                  <a:pt x="9222" y="4380"/>
                </a:lnTo>
                <a:lnTo>
                  <a:pt x="9587" y="4186"/>
                </a:lnTo>
                <a:close/>
                <a:moveTo>
                  <a:pt x="14965" y="5938"/>
                </a:moveTo>
                <a:lnTo>
                  <a:pt x="14795" y="6059"/>
                </a:lnTo>
                <a:lnTo>
                  <a:pt x="14649" y="6205"/>
                </a:lnTo>
                <a:lnTo>
                  <a:pt x="14576" y="6181"/>
                </a:lnTo>
                <a:lnTo>
                  <a:pt x="14332" y="6157"/>
                </a:lnTo>
                <a:lnTo>
                  <a:pt x="14965" y="5938"/>
                </a:lnTo>
                <a:close/>
                <a:moveTo>
                  <a:pt x="2190" y="5840"/>
                </a:moveTo>
                <a:lnTo>
                  <a:pt x="2093" y="5986"/>
                </a:lnTo>
                <a:lnTo>
                  <a:pt x="2044" y="6132"/>
                </a:lnTo>
                <a:lnTo>
                  <a:pt x="2044" y="6181"/>
                </a:lnTo>
                <a:lnTo>
                  <a:pt x="2044" y="6254"/>
                </a:lnTo>
                <a:lnTo>
                  <a:pt x="1874" y="6181"/>
                </a:lnTo>
                <a:lnTo>
                  <a:pt x="1679" y="6108"/>
                </a:lnTo>
                <a:lnTo>
                  <a:pt x="1266" y="5962"/>
                </a:lnTo>
                <a:lnTo>
                  <a:pt x="2190" y="5840"/>
                </a:lnTo>
                <a:close/>
                <a:moveTo>
                  <a:pt x="3018" y="5743"/>
                </a:moveTo>
                <a:lnTo>
                  <a:pt x="2677" y="6132"/>
                </a:lnTo>
                <a:lnTo>
                  <a:pt x="2555" y="6302"/>
                </a:lnTo>
                <a:lnTo>
                  <a:pt x="2288" y="6278"/>
                </a:lnTo>
                <a:lnTo>
                  <a:pt x="2312" y="6254"/>
                </a:lnTo>
                <a:lnTo>
                  <a:pt x="2409" y="6181"/>
                </a:lnTo>
                <a:lnTo>
                  <a:pt x="2482" y="6059"/>
                </a:lnTo>
                <a:lnTo>
                  <a:pt x="2604" y="5938"/>
                </a:lnTo>
                <a:lnTo>
                  <a:pt x="2750" y="5816"/>
                </a:lnTo>
                <a:lnTo>
                  <a:pt x="2823" y="5767"/>
                </a:lnTo>
                <a:lnTo>
                  <a:pt x="3018" y="5743"/>
                </a:lnTo>
                <a:close/>
                <a:moveTo>
                  <a:pt x="9879" y="4672"/>
                </a:moveTo>
                <a:lnTo>
                  <a:pt x="9977" y="4818"/>
                </a:lnTo>
                <a:lnTo>
                  <a:pt x="9952" y="4818"/>
                </a:lnTo>
                <a:lnTo>
                  <a:pt x="9733" y="5062"/>
                </a:lnTo>
                <a:lnTo>
                  <a:pt x="9490" y="5281"/>
                </a:lnTo>
                <a:lnTo>
                  <a:pt x="8979" y="5719"/>
                </a:lnTo>
                <a:lnTo>
                  <a:pt x="8590" y="6035"/>
                </a:lnTo>
                <a:lnTo>
                  <a:pt x="8395" y="6181"/>
                </a:lnTo>
                <a:lnTo>
                  <a:pt x="8200" y="6351"/>
                </a:lnTo>
                <a:lnTo>
                  <a:pt x="8176" y="5694"/>
                </a:lnTo>
                <a:lnTo>
                  <a:pt x="8468" y="5573"/>
                </a:lnTo>
                <a:lnTo>
                  <a:pt x="8736" y="5402"/>
                </a:lnTo>
                <a:lnTo>
                  <a:pt x="9247" y="5086"/>
                </a:lnTo>
                <a:lnTo>
                  <a:pt x="9539" y="4916"/>
                </a:lnTo>
                <a:lnTo>
                  <a:pt x="9709" y="4794"/>
                </a:lnTo>
                <a:lnTo>
                  <a:pt x="9879" y="4672"/>
                </a:lnTo>
                <a:close/>
                <a:moveTo>
                  <a:pt x="3967" y="5597"/>
                </a:moveTo>
                <a:lnTo>
                  <a:pt x="3869" y="5719"/>
                </a:lnTo>
                <a:lnTo>
                  <a:pt x="3723" y="5986"/>
                </a:lnTo>
                <a:lnTo>
                  <a:pt x="3553" y="6229"/>
                </a:lnTo>
                <a:lnTo>
                  <a:pt x="3504" y="6327"/>
                </a:lnTo>
                <a:lnTo>
                  <a:pt x="3456" y="6424"/>
                </a:lnTo>
                <a:lnTo>
                  <a:pt x="3164" y="6375"/>
                </a:lnTo>
                <a:lnTo>
                  <a:pt x="2920" y="6327"/>
                </a:lnTo>
                <a:lnTo>
                  <a:pt x="3066" y="6181"/>
                </a:lnTo>
                <a:lnTo>
                  <a:pt x="3431" y="5792"/>
                </a:lnTo>
                <a:lnTo>
                  <a:pt x="3602" y="5646"/>
                </a:lnTo>
                <a:lnTo>
                  <a:pt x="3967" y="5597"/>
                </a:lnTo>
                <a:close/>
                <a:moveTo>
                  <a:pt x="5110" y="5354"/>
                </a:moveTo>
                <a:lnTo>
                  <a:pt x="4989" y="5475"/>
                </a:lnTo>
                <a:lnTo>
                  <a:pt x="4867" y="5597"/>
                </a:lnTo>
                <a:lnTo>
                  <a:pt x="4648" y="5865"/>
                </a:lnTo>
                <a:lnTo>
                  <a:pt x="4380" y="6205"/>
                </a:lnTo>
                <a:lnTo>
                  <a:pt x="4234" y="6400"/>
                </a:lnTo>
                <a:lnTo>
                  <a:pt x="4113" y="6594"/>
                </a:lnTo>
                <a:lnTo>
                  <a:pt x="3723" y="6497"/>
                </a:lnTo>
                <a:lnTo>
                  <a:pt x="3821" y="6400"/>
                </a:lnTo>
                <a:lnTo>
                  <a:pt x="3869" y="6278"/>
                </a:lnTo>
                <a:lnTo>
                  <a:pt x="3991" y="6084"/>
                </a:lnTo>
                <a:lnTo>
                  <a:pt x="4137" y="5865"/>
                </a:lnTo>
                <a:lnTo>
                  <a:pt x="4307" y="5694"/>
                </a:lnTo>
                <a:lnTo>
                  <a:pt x="4405" y="5597"/>
                </a:lnTo>
                <a:lnTo>
                  <a:pt x="4526" y="5500"/>
                </a:lnTo>
                <a:lnTo>
                  <a:pt x="5110" y="5354"/>
                </a:lnTo>
                <a:close/>
                <a:moveTo>
                  <a:pt x="14065" y="6254"/>
                </a:moveTo>
                <a:lnTo>
                  <a:pt x="14138" y="6327"/>
                </a:lnTo>
                <a:lnTo>
                  <a:pt x="14235" y="6375"/>
                </a:lnTo>
                <a:lnTo>
                  <a:pt x="14430" y="6448"/>
                </a:lnTo>
                <a:lnTo>
                  <a:pt x="14186" y="6740"/>
                </a:lnTo>
                <a:lnTo>
                  <a:pt x="14016" y="6643"/>
                </a:lnTo>
                <a:lnTo>
                  <a:pt x="13846" y="6546"/>
                </a:lnTo>
                <a:lnTo>
                  <a:pt x="13675" y="6497"/>
                </a:lnTo>
                <a:lnTo>
                  <a:pt x="13481" y="6448"/>
                </a:lnTo>
                <a:lnTo>
                  <a:pt x="14065" y="6254"/>
                </a:lnTo>
                <a:close/>
                <a:moveTo>
                  <a:pt x="5573" y="5451"/>
                </a:moveTo>
                <a:lnTo>
                  <a:pt x="5719" y="5621"/>
                </a:lnTo>
                <a:lnTo>
                  <a:pt x="5840" y="5767"/>
                </a:lnTo>
                <a:lnTo>
                  <a:pt x="5816" y="5767"/>
                </a:lnTo>
                <a:lnTo>
                  <a:pt x="5670" y="5840"/>
                </a:lnTo>
                <a:lnTo>
                  <a:pt x="5548" y="5962"/>
                </a:lnTo>
                <a:lnTo>
                  <a:pt x="5354" y="6205"/>
                </a:lnTo>
                <a:lnTo>
                  <a:pt x="5110" y="6473"/>
                </a:lnTo>
                <a:lnTo>
                  <a:pt x="4989" y="6619"/>
                </a:lnTo>
                <a:lnTo>
                  <a:pt x="4916" y="6765"/>
                </a:lnTo>
                <a:lnTo>
                  <a:pt x="4429" y="6667"/>
                </a:lnTo>
                <a:lnTo>
                  <a:pt x="4551" y="6546"/>
                </a:lnTo>
                <a:lnTo>
                  <a:pt x="4648" y="6424"/>
                </a:lnTo>
                <a:lnTo>
                  <a:pt x="4843" y="6157"/>
                </a:lnTo>
                <a:lnTo>
                  <a:pt x="5159" y="5816"/>
                </a:lnTo>
                <a:lnTo>
                  <a:pt x="5354" y="5646"/>
                </a:lnTo>
                <a:lnTo>
                  <a:pt x="5475" y="5548"/>
                </a:lnTo>
                <a:lnTo>
                  <a:pt x="5548" y="5451"/>
                </a:lnTo>
                <a:close/>
                <a:moveTo>
                  <a:pt x="6035" y="5962"/>
                </a:moveTo>
                <a:lnTo>
                  <a:pt x="6278" y="6254"/>
                </a:lnTo>
                <a:lnTo>
                  <a:pt x="6157" y="6424"/>
                </a:lnTo>
                <a:lnTo>
                  <a:pt x="6011" y="6643"/>
                </a:lnTo>
                <a:lnTo>
                  <a:pt x="5889" y="6862"/>
                </a:lnTo>
                <a:lnTo>
                  <a:pt x="5840" y="6935"/>
                </a:lnTo>
                <a:lnTo>
                  <a:pt x="5840" y="7008"/>
                </a:lnTo>
                <a:lnTo>
                  <a:pt x="5232" y="6838"/>
                </a:lnTo>
                <a:lnTo>
                  <a:pt x="5402" y="6692"/>
                </a:lnTo>
                <a:lnTo>
                  <a:pt x="5548" y="6546"/>
                </a:lnTo>
                <a:lnTo>
                  <a:pt x="5767" y="6278"/>
                </a:lnTo>
                <a:lnTo>
                  <a:pt x="5889" y="6157"/>
                </a:lnTo>
                <a:lnTo>
                  <a:pt x="6011" y="6011"/>
                </a:lnTo>
                <a:lnTo>
                  <a:pt x="6035" y="5962"/>
                </a:lnTo>
                <a:close/>
                <a:moveTo>
                  <a:pt x="7519" y="925"/>
                </a:moveTo>
                <a:lnTo>
                  <a:pt x="7470" y="1120"/>
                </a:lnTo>
                <a:lnTo>
                  <a:pt x="7470" y="1314"/>
                </a:lnTo>
                <a:lnTo>
                  <a:pt x="7470" y="1704"/>
                </a:lnTo>
                <a:lnTo>
                  <a:pt x="7495" y="2093"/>
                </a:lnTo>
                <a:lnTo>
                  <a:pt x="7519" y="2482"/>
                </a:lnTo>
                <a:lnTo>
                  <a:pt x="7592" y="3285"/>
                </a:lnTo>
                <a:lnTo>
                  <a:pt x="7665" y="4234"/>
                </a:lnTo>
                <a:lnTo>
                  <a:pt x="7714" y="5183"/>
                </a:lnTo>
                <a:lnTo>
                  <a:pt x="7714" y="6132"/>
                </a:lnTo>
                <a:lnTo>
                  <a:pt x="7714" y="7081"/>
                </a:lnTo>
                <a:lnTo>
                  <a:pt x="7519" y="6886"/>
                </a:lnTo>
                <a:lnTo>
                  <a:pt x="7324" y="6716"/>
                </a:lnTo>
                <a:lnTo>
                  <a:pt x="7032" y="6473"/>
                </a:lnTo>
                <a:lnTo>
                  <a:pt x="6522" y="5913"/>
                </a:lnTo>
                <a:lnTo>
                  <a:pt x="5986" y="5354"/>
                </a:lnTo>
                <a:lnTo>
                  <a:pt x="5792" y="5159"/>
                </a:lnTo>
                <a:lnTo>
                  <a:pt x="5670" y="5086"/>
                </a:lnTo>
                <a:lnTo>
                  <a:pt x="5573" y="5013"/>
                </a:lnTo>
                <a:lnTo>
                  <a:pt x="5719" y="4721"/>
                </a:lnTo>
                <a:lnTo>
                  <a:pt x="5913" y="4453"/>
                </a:lnTo>
                <a:lnTo>
                  <a:pt x="6278" y="3894"/>
                </a:lnTo>
                <a:lnTo>
                  <a:pt x="6449" y="3626"/>
                </a:lnTo>
                <a:lnTo>
                  <a:pt x="6570" y="3358"/>
                </a:lnTo>
                <a:lnTo>
                  <a:pt x="6692" y="3066"/>
                </a:lnTo>
                <a:lnTo>
                  <a:pt x="6789" y="2774"/>
                </a:lnTo>
                <a:lnTo>
                  <a:pt x="6984" y="2166"/>
                </a:lnTo>
                <a:lnTo>
                  <a:pt x="7203" y="1558"/>
                </a:lnTo>
                <a:lnTo>
                  <a:pt x="7349" y="1217"/>
                </a:lnTo>
                <a:lnTo>
                  <a:pt x="7519" y="925"/>
                </a:lnTo>
                <a:close/>
                <a:moveTo>
                  <a:pt x="6497" y="6497"/>
                </a:moveTo>
                <a:lnTo>
                  <a:pt x="6522" y="6521"/>
                </a:lnTo>
                <a:lnTo>
                  <a:pt x="6716" y="6716"/>
                </a:lnTo>
                <a:lnTo>
                  <a:pt x="6643" y="6765"/>
                </a:lnTo>
                <a:lnTo>
                  <a:pt x="6595" y="6789"/>
                </a:lnTo>
                <a:lnTo>
                  <a:pt x="6497" y="6911"/>
                </a:lnTo>
                <a:lnTo>
                  <a:pt x="6400" y="7008"/>
                </a:lnTo>
                <a:lnTo>
                  <a:pt x="6327" y="7130"/>
                </a:lnTo>
                <a:lnTo>
                  <a:pt x="5986" y="7057"/>
                </a:lnTo>
                <a:lnTo>
                  <a:pt x="6059" y="7008"/>
                </a:lnTo>
                <a:lnTo>
                  <a:pt x="6132" y="6935"/>
                </a:lnTo>
                <a:lnTo>
                  <a:pt x="6254" y="6838"/>
                </a:lnTo>
                <a:lnTo>
                  <a:pt x="6497" y="6497"/>
                </a:lnTo>
                <a:close/>
                <a:moveTo>
                  <a:pt x="13286" y="6521"/>
                </a:moveTo>
                <a:lnTo>
                  <a:pt x="13627" y="6740"/>
                </a:lnTo>
                <a:lnTo>
                  <a:pt x="13967" y="6935"/>
                </a:lnTo>
                <a:lnTo>
                  <a:pt x="13870" y="7032"/>
                </a:lnTo>
                <a:lnTo>
                  <a:pt x="13724" y="7178"/>
                </a:lnTo>
                <a:lnTo>
                  <a:pt x="13578" y="7081"/>
                </a:lnTo>
                <a:lnTo>
                  <a:pt x="13456" y="7032"/>
                </a:lnTo>
                <a:lnTo>
                  <a:pt x="13164" y="6911"/>
                </a:lnTo>
                <a:lnTo>
                  <a:pt x="12897" y="6813"/>
                </a:lnTo>
                <a:lnTo>
                  <a:pt x="12653" y="6716"/>
                </a:lnTo>
                <a:lnTo>
                  <a:pt x="13286" y="6521"/>
                </a:lnTo>
                <a:close/>
                <a:moveTo>
                  <a:pt x="10171" y="5062"/>
                </a:moveTo>
                <a:lnTo>
                  <a:pt x="10220" y="5135"/>
                </a:lnTo>
                <a:lnTo>
                  <a:pt x="10196" y="5159"/>
                </a:lnTo>
                <a:lnTo>
                  <a:pt x="9587" y="5816"/>
                </a:lnTo>
                <a:lnTo>
                  <a:pt x="9003" y="6521"/>
                </a:lnTo>
                <a:lnTo>
                  <a:pt x="8809" y="6716"/>
                </a:lnTo>
                <a:lnTo>
                  <a:pt x="8590" y="6935"/>
                </a:lnTo>
                <a:lnTo>
                  <a:pt x="8371" y="7154"/>
                </a:lnTo>
                <a:lnTo>
                  <a:pt x="8152" y="7373"/>
                </a:lnTo>
                <a:lnTo>
                  <a:pt x="8200" y="6740"/>
                </a:lnTo>
                <a:lnTo>
                  <a:pt x="8444" y="6570"/>
                </a:lnTo>
                <a:lnTo>
                  <a:pt x="8663" y="6400"/>
                </a:lnTo>
                <a:lnTo>
                  <a:pt x="9101" y="6035"/>
                </a:lnTo>
                <a:lnTo>
                  <a:pt x="9660" y="5573"/>
                </a:lnTo>
                <a:lnTo>
                  <a:pt x="9928" y="5329"/>
                </a:lnTo>
                <a:lnTo>
                  <a:pt x="10171" y="5062"/>
                </a:lnTo>
                <a:close/>
                <a:moveTo>
                  <a:pt x="10488" y="5329"/>
                </a:moveTo>
                <a:lnTo>
                  <a:pt x="10731" y="5427"/>
                </a:lnTo>
                <a:lnTo>
                  <a:pt x="10999" y="5500"/>
                </a:lnTo>
                <a:lnTo>
                  <a:pt x="11510" y="5597"/>
                </a:lnTo>
                <a:lnTo>
                  <a:pt x="11850" y="5670"/>
                </a:lnTo>
                <a:lnTo>
                  <a:pt x="12167" y="5694"/>
                </a:lnTo>
                <a:lnTo>
                  <a:pt x="12824" y="5719"/>
                </a:lnTo>
                <a:lnTo>
                  <a:pt x="13529" y="5743"/>
                </a:lnTo>
                <a:lnTo>
                  <a:pt x="14235" y="5792"/>
                </a:lnTo>
                <a:lnTo>
                  <a:pt x="13505" y="6059"/>
                </a:lnTo>
                <a:lnTo>
                  <a:pt x="12799" y="6278"/>
                </a:lnTo>
                <a:lnTo>
                  <a:pt x="11339" y="6692"/>
                </a:lnTo>
                <a:lnTo>
                  <a:pt x="9612" y="7130"/>
                </a:lnTo>
                <a:lnTo>
                  <a:pt x="9149" y="7251"/>
                </a:lnTo>
                <a:lnTo>
                  <a:pt x="8663" y="7373"/>
                </a:lnTo>
                <a:lnTo>
                  <a:pt x="9101" y="6862"/>
                </a:lnTo>
                <a:lnTo>
                  <a:pt x="9758" y="6132"/>
                </a:lnTo>
                <a:lnTo>
                  <a:pt x="10098" y="5767"/>
                </a:lnTo>
                <a:lnTo>
                  <a:pt x="10439" y="5402"/>
                </a:lnTo>
                <a:lnTo>
                  <a:pt x="10488" y="5329"/>
                </a:lnTo>
                <a:close/>
                <a:moveTo>
                  <a:pt x="6862" y="6886"/>
                </a:moveTo>
                <a:lnTo>
                  <a:pt x="7349" y="7422"/>
                </a:lnTo>
                <a:lnTo>
                  <a:pt x="7349" y="7422"/>
                </a:lnTo>
                <a:lnTo>
                  <a:pt x="6570" y="7203"/>
                </a:lnTo>
                <a:lnTo>
                  <a:pt x="6668" y="7105"/>
                </a:lnTo>
                <a:lnTo>
                  <a:pt x="6765" y="7008"/>
                </a:lnTo>
                <a:lnTo>
                  <a:pt x="6862" y="6911"/>
                </a:lnTo>
                <a:lnTo>
                  <a:pt x="6862" y="6886"/>
                </a:lnTo>
                <a:close/>
                <a:moveTo>
                  <a:pt x="12386" y="6789"/>
                </a:moveTo>
                <a:lnTo>
                  <a:pt x="12483" y="6911"/>
                </a:lnTo>
                <a:lnTo>
                  <a:pt x="12629" y="7008"/>
                </a:lnTo>
                <a:lnTo>
                  <a:pt x="12775" y="7105"/>
                </a:lnTo>
                <a:lnTo>
                  <a:pt x="12921" y="7178"/>
                </a:lnTo>
                <a:lnTo>
                  <a:pt x="13432" y="7422"/>
                </a:lnTo>
                <a:lnTo>
                  <a:pt x="13140" y="7641"/>
                </a:lnTo>
                <a:lnTo>
                  <a:pt x="12970" y="7543"/>
                </a:lnTo>
                <a:lnTo>
                  <a:pt x="12799" y="7470"/>
                </a:lnTo>
                <a:lnTo>
                  <a:pt x="12483" y="7349"/>
                </a:lnTo>
                <a:lnTo>
                  <a:pt x="12045" y="7154"/>
                </a:lnTo>
                <a:lnTo>
                  <a:pt x="11826" y="7057"/>
                </a:lnTo>
                <a:lnTo>
                  <a:pt x="11607" y="7008"/>
                </a:lnTo>
                <a:lnTo>
                  <a:pt x="12386" y="6789"/>
                </a:lnTo>
                <a:close/>
                <a:moveTo>
                  <a:pt x="11461" y="7057"/>
                </a:moveTo>
                <a:lnTo>
                  <a:pt x="11534" y="7154"/>
                </a:lnTo>
                <a:lnTo>
                  <a:pt x="11631" y="7251"/>
                </a:lnTo>
                <a:lnTo>
                  <a:pt x="11850" y="7397"/>
                </a:lnTo>
                <a:lnTo>
                  <a:pt x="12069" y="7519"/>
                </a:lnTo>
                <a:lnTo>
                  <a:pt x="12313" y="7641"/>
                </a:lnTo>
                <a:lnTo>
                  <a:pt x="12532" y="7762"/>
                </a:lnTo>
                <a:lnTo>
                  <a:pt x="12799" y="7908"/>
                </a:lnTo>
                <a:lnTo>
                  <a:pt x="12483" y="8152"/>
                </a:lnTo>
                <a:lnTo>
                  <a:pt x="12410" y="8054"/>
                </a:lnTo>
                <a:lnTo>
                  <a:pt x="12337" y="7981"/>
                </a:lnTo>
                <a:lnTo>
                  <a:pt x="12240" y="7908"/>
                </a:lnTo>
                <a:lnTo>
                  <a:pt x="12118" y="7860"/>
                </a:lnTo>
                <a:lnTo>
                  <a:pt x="11875" y="7762"/>
                </a:lnTo>
                <a:lnTo>
                  <a:pt x="11656" y="7689"/>
                </a:lnTo>
                <a:lnTo>
                  <a:pt x="11145" y="7470"/>
                </a:lnTo>
                <a:lnTo>
                  <a:pt x="10901" y="7349"/>
                </a:lnTo>
                <a:lnTo>
                  <a:pt x="10634" y="7251"/>
                </a:lnTo>
                <a:lnTo>
                  <a:pt x="11437" y="7057"/>
                </a:lnTo>
                <a:close/>
                <a:moveTo>
                  <a:pt x="10439" y="7324"/>
                </a:moveTo>
                <a:lnTo>
                  <a:pt x="10512" y="7422"/>
                </a:lnTo>
                <a:lnTo>
                  <a:pt x="10609" y="7495"/>
                </a:lnTo>
                <a:lnTo>
                  <a:pt x="10828" y="7665"/>
                </a:lnTo>
                <a:lnTo>
                  <a:pt x="11047" y="7787"/>
                </a:lnTo>
                <a:lnTo>
                  <a:pt x="11291" y="7884"/>
                </a:lnTo>
                <a:lnTo>
                  <a:pt x="11996" y="8176"/>
                </a:lnTo>
                <a:lnTo>
                  <a:pt x="12167" y="8249"/>
                </a:lnTo>
                <a:lnTo>
                  <a:pt x="12215" y="8273"/>
                </a:lnTo>
                <a:lnTo>
                  <a:pt x="12288" y="8298"/>
                </a:lnTo>
                <a:lnTo>
                  <a:pt x="11996" y="8541"/>
                </a:lnTo>
                <a:lnTo>
                  <a:pt x="11972" y="8541"/>
                </a:lnTo>
                <a:lnTo>
                  <a:pt x="11583" y="8444"/>
                </a:lnTo>
                <a:lnTo>
                  <a:pt x="11218" y="8322"/>
                </a:lnTo>
                <a:lnTo>
                  <a:pt x="10853" y="8152"/>
                </a:lnTo>
                <a:lnTo>
                  <a:pt x="10512" y="7957"/>
                </a:lnTo>
                <a:lnTo>
                  <a:pt x="10098" y="7714"/>
                </a:lnTo>
                <a:lnTo>
                  <a:pt x="9879" y="7592"/>
                </a:lnTo>
                <a:lnTo>
                  <a:pt x="9660" y="7495"/>
                </a:lnTo>
                <a:lnTo>
                  <a:pt x="10439" y="7324"/>
                </a:lnTo>
                <a:close/>
                <a:moveTo>
                  <a:pt x="8225" y="8103"/>
                </a:moveTo>
                <a:lnTo>
                  <a:pt x="8638" y="8249"/>
                </a:lnTo>
                <a:lnTo>
                  <a:pt x="9028" y="8419"/>
                </a:lnTo>
                <a:lnTo>
                  <a:pt x="8930" y="8517"/>
                </a:lnTo>
                <a:lnTo>
                  <a:pt x="8784" y="8638"/>
                </a:lnTo>
                <a:lnTo>
                  <a:pt x="8711" y="8711"/>
                </a:lnTo>
                <a:lnTo>
                  <a:pt x="8687" y="8784"/>
                </a:lnTo>
                <a:lnTo>
                  <a:pt x="8225" y="8103"/>
                </a:lnTo>
                <a:close/>
                <a:moveTo>
                  <a:pt x="7689" y="8663"/>
                </a:moveTo>
                <a:lnTo>
                  <a:pt x="7714" y="9003"/>
                </a:lnTo>
                <a:lnTo>
                  <a:pt x="7689" y="9003"/>
                </a:lnTo>
                <a:lnTo>
                  <a:pt x="7519" y="8930"/>
                </a:lnTo>
                <a:lnTo>
                  <a:pt x="7665" y="8687"/>
                </a:lnTo>
                <a:lnTo>
                  <a:pt x="7689" y="8663"/>
                </a:lnTo>
                <a:close/>
                <a:moveTo>
                  <a:pt x="9344" y="7592"/>
                </a:moveTo>
                <a:lnTo>
                  <a:pt x="9612" y="7787"/>
                </a:lnTo>
                <a:lnTo>
                  <a:pt x="9904" y="7981"/>
                </a:lnTo>
                <a:lnTo>
                  <a:pt x="10463" y="8322"/>
                </a:lnTo>
                <a:lnTo>
                  <a:pt x="10755" y="8492"/>
                </a:lnTo>
                <a:lnTo>
                  <a:pt x="11047" y="8638"/>
                </a:lnTo>
                <a:lnTo>
                  <a:pt x="11364" y="8760"/>
                </a:lnTo>
                <a:lnTo>
                  <a:pt x="11680" y="8833"/>
                </a:lnTo>
                <a:lnTo>
                  <a:pt x="11510" y="9003"/>
                </a:lnTo>
                <a:lnTo>
                  <a:pt x="11485" y="9028"/>
                </a:lnTo>
                <a:lnTo>
                  <a:pt x="10463" y="8565"/>
                </a:lnTo>
                <a:lnTo>
                  <a:pt x="9952" y="8371"/>
                </a:lnTo>
                <a:lnTo>
                  <a:pt x="9417" y="8176"/>
                </a:lnTo>
                <a:lnTo>
                  <a:pt x="8979" y="7981"/>
                </a:lnTo>
                <a:lnTo>
                  <a:pt x="8736" y="7884"/>
                </a:lnTo>
                <a:lnTo>
                  <a:pt x="8468" y="7811"/>
                </a:lnTo>
                <a:lnTo>
                  <a:pt x="8906" y="7714"/>
                </a:lnTo>
                <a:lnTo>
                  <a:pt x="9344" y="7592"/>
                </a:lnTo>
                <a:close/>
                <a:moveTo>
                  <a:pt x="9368" y="8565"/>
                </a:moveTo>
                <a:lnTo>
                  <a:pt x="9733" y="8687"/>
                </a:lnTo>
                <a:lnTo>
                  <a:pt x="9660" y="8760"/>
                </a:lnTo>
                <a:lnTo>
                  <a:pt x="9198" y="9076"/>
                </a:lnTo>
                <a:lnTo>
                  <a:pt x="9101" y="9149"/>
                </a:lnTo>
                <a:lnTo>
                  <a:pt x="9003" y="9247"/>
                </a:lnTo>
                <a:lnTo>
                  <a:pt x="8760" y="8906"/>
                </a:lnTo>
                <a:lnTo>
                  <a:pt x="8784" y="8906"/>
                </a:lnTo>
                <a:lnTo>
                  <a:pt x="8930" y="8809"/>
                </a:lnTo>
                <a:lnTo>
                  <a:pt x="9052" y="8711"/>
                </a:lnTo>
                <a:lnTo>
                  <a:pt x="9174" y="8638"/>
                </a:lnTo>
                <a:lnTo>
                  <a:pt x="9344" y="8590"/>
                </a:lnTo>
                <a:lnTo>
                  <a:pt x="9368" y="8565"/>
                </a:lnTo>
                <a:close/>
                <a:moveTo>
                  <a:pt x="828" y="6181"/>
                </a:moveTo>
                <a:lnTo>
                  <a:pt x="1168" y="6302"/>
                </a:lnTo>
                <a:lnTo>
                  <a:pt x="1533" y="6400"/>
                </a:lnTo>
                <a:lnTo>
                  <a:pt x="2239" y="6546"/>
                </a:lnTo>
                <a:lnTo>
                  <a:pt x="2507" y="6570"/>
                </a:lnTo>
                <a:lnTo>
                  <a:pt x="2750" y="6594"/>
                </a:lnTo>
                <a:lnTo>
                  <a:pt x="3018" y="6619"/>
                </a:lnTo>
                <a:lnTo>
                  <a:pt x="3285" y="6643"/>
                </a:lnTo>
                <a:lnTo>
                  <a:pt x="4356" y="6911"/>
                </a:lnTo>
                <a:lnTo>
                  <a:pt x="5159" y="7081"/>
                </a:lnTo>
                <a:lnTo>
                  <a:pt x="5938" y="7300"/>
                </a:lnTo>
                <a:lnTo>
                  <a:pt x="7519" y="7762"/>
                </a:lnTo>
                <a:lnTo>
                  <a:pt x="6546" y="8273"/>
                </a:lnTo>
                <a:lnTo>
                  <a:pt x="5548" y="8736"/>
                </a:lnTo>
                <a:lnTo>
                  <a:pt x="4697" y="9076"/>
                </a:lnTo>
                <a:lnTo>
                  <a:pt x="4453" y="9198"/>
                </a:lnTo>
                <a:lnTo>
                  <a:pt x="4332" y="9271"/>
                </a:lnTo>
                <a:lnTo>
                  <a:pt x="4234" y="9368"/>
                </a:lnTo>
                <a:lnTo>
                  <a:pt x="4210" y="9320"/>
                </a:lnTo>
                <a:lnTo>
                  <a:pt x="3991" y="9003"/>
                </a:lnTo>
                <a:lnTo>
                  <a:pt x="3748" y="8687"/>
                </a:lnTo>
                <a:lnTo>
                  <a:pt x="3456" y="8395"/>
                </a:lnTo>
                <a:lnTo>
                  <a:pt x="3164" y="8127"/>
                </a:lnTo>
                <a:lnTo>
                  <a:pt x="2531" y="7616"/>
                </a:lnTo>
                <a:lnTo>
                  <a:pt x="2239" y="7373"/>
                </a:lnTo>
                <a:lnTo>
                  <a:pt x="1947" y="7105"/>
                </a:lnTo>
                <a:lnTo>
                  <a:pt x="1728" y="6911"/>
                </a:lnTo>
                <a:lnTo>
                  <a:pt x="1485" y="6716"/>
                </a:lnTo>
                <a:lnTo>
                  <a:pt x="1047" y="6375"/>
                </a:lnTo>
                <a:lnTo>
                  <a:pt x="828" y="6181"/>
                </a:lnTo>
                <a:close/>
                <a:moveTo>
                  <a:pt x="10098" y="8833"/>
                </a:moveTo>
                <a:lnTo>
                  <a:pt x="10658" y="9076"/>
                </a:lnTo>
                <a:lnTo>
                  <a:pt x="10366" y="9247"/>
                </a:lnTo>
                <a:lnTo>
                  <a:pt x="10098" y="9393"/>
                </a:lnTo>
                <a:lnTo>
                  <a:pt x="9758" y="9612"/>
                </a:lnTo>
                <a:lnTo>
                  <a:pt x="9612" y="9758"/>
                </a:lnTo>
                <a:lnTo>
                  <a:pt x="9466" y="9904"/>
                </a:lnTo>
                <a:lnTo>
                  <a:pt x="9125" y="9417"/>
                </a:lnTo>
                <a:lnTo>
                  <a:pt x="9198" y="9393"/>
                </a:lnTo>
                <a:lnTo>
                  <a:pt x="9271" y="9368"/>
                </a:lnTo>
                <a:lnTo>
                  <a:pt x="9417" y="9271"/>
                </a:lnTo>
                <a:lnTo>
                  <a:pt x="9660" y="9101"/>
                </a:lnTo>
                <a:lnTo>
                  <a:pt x="10098" y="8857"/>
                </a:lnTo>
                <a:lnTo>
                  <a:pt x="10098" y="8833"/>
                </a:lnTo>
                <a:close/>
                <a:moveTo>
                  <a:pt x="7324" y="9174"/>
                </a:moveTo>
                <a:lnTo>
                  <a:pt x="7446" y="9222"/>
                </a:lnTo>
                <a:lnTo>
                  <a:pt x="7519" y="9295"/>
                </a:lnTo>
                <a:lnTo>
                  <a:pt x="7738" y="9393"/>
                </a:lnTo>
                <a:lnTo>
                  <a:pt x="7738" y="9855"/>
                </a:lnTo>
                <a:lnTo>
                  <a:pt x="7738" y="10001"/>
                </a:lnTo>
                <a:lnTo>
                  <a:pt x="7495" y="9855"/>
                </a:lnTo>
                <a:lnTo>
                  <a:pt x="7251" y="9733"/>
                </a:lnTo>
                <a:lnTo>
                  <a:pt x="7105" y="9685"/>
                </a:lnTo>
                <a:lnTo>
                  <a:pt x="6984" y="9660"/>
                </a:lnTo>
                <a:lnTo>
                  <a:pt x="7324" y="9174"/>
                </a:lnTo>
                <a:close/>
                <a:moveTo>
                  <a:pt x="6911" y="9758"/>
                </a:moveTo>
                <a:lnTo>
                  <a:pt x="7008" y="9879"/>
                </a:lnTo>
                <a:lnTo>
                  <a:pt x="7130" y="10001"/>
                </a:lnTo>
                <a:lnTo>
                  <a:pt x="7373" y="10196"/>
                </a:lnTo>
                <a:lnTo>
                  <a:pt x="7543" y="10317"/>
                </a:lnTo>
                <a:lnTo>
                  <a:pt x="7762" y="10415"/>
                </a:lnTo>
                <a:lnTo>
                  <a:pt x="7762" y="10926"/>
                </a:lnTo>
                <a:lnTo>
                  <a:pt x="7470" y="10707"/>
                </a:lnTo>
                <a:lnTo>
                  <a:pt x="7203" y="10488"/>
                </a:lnTo>
                <a:lnTo>
                  <a:pt x="7057" y="10415"/>
                </a:lnTo>
                <a:lnTo>
                  <a:pt x="6911" y="10317"/>
                </a:lnTo>
                <a:lnTo>
                  <a:pt x="6741" y="10269"/>
                </a:lnTo>
                <a:lnTo>
                  <a:pt x="6570" y="10244"/>
                </a:lnTo>
                <a:lnTo>
                  <a:pt x="6911" y="9758"/>
                </a:lnTo>
                <a:close/>
                <a:moveTo>
                  <a:pt x="11072" y="9271"/>
                </a:moveTo>
                <a:lnTo>
                  <a:pt x="11291" y="9368"/>
                </a:lnTo>
                <a:lnTo>
                  <a:pt x="11266" y="9490"/>
                </a:lnTo>
                <a:lnTo>
                  <a:pt x="11266" y="9612"/>
                </a:lnTo>
                <a:lnTo>
                  <a:pt x="11096" y="9685"/>
                </a:lnTo>
                <a:lnTo>
                  <a:pt x="10950" y="9782"/>
                </a:lnTo>
                <a:lnTo>
                  <a:pt x="10658" y="9977"/>
                </a:lnTo>
                <a:lnTo>
                  <a:pt x="10293" y="10220"/>
                </a:lnTo>
                <a:lnTo>
                  <a:pt x="10123" y="10366"/>
                </a:lnTo>
                <a:lnTo>
                  <a:pt x="10050" y="10439"/>
                </a:lnTo>
                <a:lnTo>
                  <a:pt x="10001" y="10536"/>
                </a:lnTo>
                <a:lnTo>
                  <a:pt x="10001" y="10585"/>
                </a:lnTo>
                <a:lnTo>
                  <a:pt x="10025" y="10609"/>
                </a:lnTo>
                <a:lnTo>
                  <a:pt x="10123" y="10609"/>
                </a:lnTo>
                <a:lnTo>
                  <a:pt x="10220" y="10585"/>
                </a:lnTo>
                <a:lnTo>
                  <a:pt x="10390" y="10512"/>
                </a:lnTo>
                <a:lnTo>
                  <a:pt x="10561" y="10390"/>
                </a:lnTo>
                <a:lnTo>
                  <a:pt x="10731" y="10269"/>
                </a:lnTo>
                <a:lnTo>
                  <a:pt x="10999" y="10074"/>
                </a:lnTo>
                <a:lnTo>
                  <a:pt x="11291" y="9904"/>
                </a:lnTo>
                <a:lnTo>
                  <a:pt x="11339" y="10171"/>
                </a:lnTo>
                <a:lnTo>
                  <a:pt x="11412" y="10390"/>
                </a:lnTo>
                <a:lnTo>
                  <a:pt x="11145" y="10488"/>
                </a:lnTo>
                <a:lnTo>
                  <a:pt x="10877" y="10634"/>
                </a:lnTo>
                <a:lnTo>
                  <a:pt x="10731" y="10682"/>
                </a:lnTo>
                <a:lnTo>
                  <a:pt x="10561" y="10804"/>
                </a:lnTo>
                <a:lnTo>
                  <a:pt x="10415" y="10926"/>
                </a:lnTo>
                <a:lnTo>
                  <a:pt x="10342" y="10999"/>
                </a:lnTo>
                <a:lnTo>
                  <a:pt x="10317" y="11072"/>
                </a:lnTo>
                <a:lnTo>
                  <a:pt x="9879" y="10463"/>
                </a:lnTo>
                <a:lnTo>
                  <a:pt x="9587" y="10050"/>
                </a:lnTo>
                <a:lnTo>
                  <a:pt x="9733" y="10001"/>
                </a:lnTo>
                <a:lnTo>
                  <a:pt x="9904" y="9928"/>
                </a:lnTo>
                <a:lnTo>
                  <a:pt x="10196" y="9758"/>
                </a:lnTo>
                <a:lnTo>
                  <a:pt x="10634" y="9514"/>
                </a:lnTo>
                <a:lnTo>
                  <a:pt x="11047" y="9295"/>
                </a:lnTo>
                <a:lnTo>
                  <a:pt x="11072" y="9271"/>
                </a:lnTo>
                <a:close/>
                <a:moveTo>
                  <a:pt x="11534" y="10780"/>
                </a:moveTo>
                <a:lnTo>
                  <a:pt x="11656" y="11193"/>
                </a:lnTo>
                <a:lnTo>
                  <a:pt x="11631" y="11193"/>
                </a:lnTo>
                <a:lnTo>
                  <a:pt x="11437" y="11364"/>
                </a:lnTo>
                <a:lnTo>
                  <a:pt x="11218" y="11510"/>
                </a:lnTo>
                <a:lnTo>
                  <a:pt x="11023" y="11631"/>
                </a:lnTo>
                <a:lnTo>
                  <a:pt x="10828" y="11753"/>
                </a:lnTo>
                <a:lnTo>
                  <a:pt x="10804" y="11777"/>
                </a:lnTo>
                <a:lnTo>
                  <a:pt x="10439" y="11242"/>
                </a:lnTo>
                <a:lnTo>
                  <a:pt x="10512" y="11242"/>
                </a:lnTo>
                <a:lnTo>
                  <a:pt x="10585" y="11218"/>
                </a:lnTo>
                <a:lnTo>
                  <a:pt x="10731" y="11145"/>
                </a:lnTo>
                <a:lnTo>
                  <a:pt x="10999" y="10974"/>
                </a:lnTo>
                <a:lnTo>
                  <a:pt x="11534" y="10780"/>
                </a:lnTo>
                <a:close/>
                <a:moveTo>
                  <a:pt x="6522" y="10342"/>
                </a:moveTo>
                <a:lnTo>
                  <a:pt x="6668" y="10439"/>
                </a:lnTo>
                <a:lnTo>
                  <a:pt x="6838" y="10561"/>
                </a:lnTo>
                <a:lnTo>
                  <a:pt x="7105" y="10853"/>
                </a:lnTo>
                <a:lnTo>
                  <a:pt x="7251" y="10999"/>
                </a:lnTo>
                <a:lnTo>
                  <a:pt x="7397" y="11120"/>
                </a:lnTo>
                <a:lnTo>
                  <a:pt x="7568" y="11218"/>
                </a:lnTo>
                <a:lnTo>
                  <a:pt x="7738" y="11291"/>
                </a:lnTo>
                <a:lnTo>
                  <a:pt x="7762" y="11291"/>
                </a:lnTo>
                <a:lnTo>
                  <a:pt x="7762" y="12021"/>
                </a:lnTo>
                <a:lnTo>
                  <a:pt x="7665" y="11948"/>
                </a:lnTo>
                <a:lnTo>
                  <a:pt x="7568" y="11875"/>
                </a:lnTo>
                <a:lnTo>
                  <a:pt x="7397" y="11704"/>
                </a:lnTo>
                <a:lnTo>
                  <a:pt x="7057" y="11364"/>
                </a:lnTo>
                <a:lnTo>
                  <a:pt x="6862" y="11193"/>
                </a:lnTo>
                <a:lnTo>
                  <a:pt x="6619" y="11072"/>
                </a:lnTo>
                <a:lnTo>
                  <a:pt x="6376" y="10999"/>
                </a:lnTo>
                <a:lnTo>
                  <a:pt x="6132" y="10926"/>
                </a:lnTo>
                <a:lnTo>
                  <a:pt x="6522" y="10342"/>
                </a:lnTo>
                <a:close/>
                <a:moveTo>
                  <a:pt x="11753" y="11510"/>
                </a:moveTo>
                <a:lnTo>
                  <a:pt x="11826" y="11802"/>
                </a:lnTo>
                <a:lnTo>
                  <a:pt x="11704" y="11826"/>
                </a:lnTo>
                <a:lnTo>
                  <a:pt x="11607" y="11899"/>
                </a:lnTo>
                <a:lnTo>
                  <a:pt x="11412" y="12021"/>
                </a:lnTo>
                <a:lnTo>
                  <a:pt x="11291" y="12167"/>
                </a:lnTo>
                <a:lnTo>
                  <a:pt x="11218" y="12240"/>
                </a:lnTo>
                <a:lnTo>
                  <a:pt x="11193" y="12313"/>
                </a:lnTo>
                <a:lnTo>
                  <a:pt x="10901" y="11899"/>
                </a:lnTo>
                <a:lnTo>
                  <a:pt x="11120" y="11850"/>
                </a:lnTo>
                <a:lnTo>
                  <a:pt x="11339" y="11777"/>
                </a:lnTo>
                <a:lnTo>
                  <a:pt x="11558" y="11656"/>
                </a:lnTo>
                <a:lnTo>
                  <a:pt x="11753" y="11510"/>
                </a:lnTo>
                <a:close/>
                <a:moveTo>
                  <a:pt x="6059" y="11047"/>
                </a:moveTo>
                <a:lnTo>
                  <a:pt x="6303" y="11218"/>
                </a:lnTo>
                <a:lnTo>
                  <a:pt x="6546" y="11388"/>
                </a:lnTo>
                <a:lnTo>
                  <a:pt x="6789" y="11583"/>
                </a:lnTo>
                <a:lnTo>
                  <a:pt x="6984" y="11802"/>
                </a:lnTo>
                <a:lnTo>
                  <a:pt x="7251" y="12069"/>
                </a:lnTo>
                <a:lnTo>
                  <a:pt x="7397" y="12215"/>
                </a:lnTo>
                <a:lnTo>
                  <a:pt x="7543" y="12313"/>
                </a:lnTo>
                <a:lnTo>
                  <a:pt x="7276" y="12459"/>
                </a:lnTo>
                <a:lnTo>
                  <a:pt x="7154" y="12386"/>
                </a:lnTo>
                <a:lnTo>
                  <a:pt x="7008" y="12337"/>
                </a:lnTo>
                <a:lnTo>
                  <a:pt x="6765" y="12215"/>
                </a:lnTo>
                <a:lnTo>
                  <a:pt x="6522" y="12069"/>
                </a:lnTo>
                <a:lnTo>
                  <a:pt x="6327" y="11948"/>
                </a:lnTo>
                <a:lnTo>
                  <a:pt x="6157" y="11802"/>
                </a:lnTo>
                <a:lnTo>
                  <a:pt x="5962" y="11656"/>
                </a:lnTo>
                <a:lnTo>
                  <a:pt x="5767" y="11534"/>
                </a:lnTo>
                <a:lnTo>
                  <a:pt x="6059" y="11047"/>
                </a:lnTo>
                <a:close/>
                <a:moveTo>
                  <a:pt x="5670" y="11680"/>
                </a:moveTo>
                <a:lnTo>
                  <a:pt x="5719" y="11777"/>
                </a:lnTo>
                <a:lnTo>
                  <a:pt x="5792" y="11850"/>
                </a:lnTo>
                <a:lnTo>
                  <a:pt x="5938" y="12021"/>
                </a:lnTo>
                <a:lnTo>
                  <a:pt x="6108" y="12167"/>
                </a:lnTo>
                <a:lnTo>
                  <a:pt x="6278" y="12288"/>
                </a:lnTo>
                <a:lnTo>
                  <a:pt x="6546" y="12483"/>
                </a:lnTo>
                <a:lnTo>
                  <a:pt x="6716" y="12580"/>
                </a:lnTo>
                <a:lnTo>
                  <a:pt x="6887" y="12678"/>
                </a:lnTo>
                <a:lnTo>
                  <a:pt x="6522" y="12848"/>
                </a:lnTo>
                <a:lnTo>
                  <a:pt x="6230" y="12653"/>
                </a:lnTo>
                <a:lnTo>
                  <a:pt x="5938" y="12434"/>
                </a:lnTo>
                <a:lnTo>
                  <a:pt x="5694" y="12215"/>
                </a:lnTo>
                <a:lnTo>
                  <a:pt x="5475" y="12021"/>
                </a:lnTo>
                <a:lnTo>
                  <a:pt x="5621" y="11777"/>
                </a:lnTo>
                <a:lnTo>
                  <a:pt x="5670" y="11680"/>
                </a:lnTo>
                <a:close/>
                <a:moveTo>
                  <a:pt x="11899" y="12094"/>
                </a:moveTo>
                <a:lnTo>
                  <a:pt x="12021" y="12605"/>
                </a:lnTo>
                <a:lnTo>
                  <a:pt x="11899" y="12726"/>
                </a:lnTo>
                <a:lnTo>
                  <a:pt x="11777" y="12848"/>
                </a:lnTo>
                <a:lnTo>
                  <a:pt x="11729" y="12921"/>
                </a:lnTo>
                <a:lnTo>
                  <a:pt x="11680" y="12994"/>
                </a:lnTo>
                <a:lnTo>
                  <a:pt x="11680" y="13018"/>
                </a:lnTo>
                <a:lnTo>
                  <a:pt x="11266" y="12434"/>
                </a:lnTo>
                <a:lnTo>
                  <a:pt x="11412" y="12386"/>
                </a:lnTo>
                <a:lnTo>
                  <a:pt x="11558" y="12313"/>
                </a:lnTo>
                <a:lnTo>
                  <a:pt x="11729" y="12215"/>
                </a:lnTo>
                <a:lnTo>
                  <a:pt x="11899" y="12094"/>
                </a:lnTo>
                <a:close/>
                <a:moveTo>
                  <a:pt x="5329" y="12240"/>
                </a:moveTo>
                <a:lnTo>
                  <a:pt x="5402" y="12361"/>
                </a:lnTo>
                <a:lnTo>
                  <a:pt x="5500" y="12483"/>
                </a:lnTo>
                <a:lnTo>
                  <a:pt x="5670" y="12678"/>
                </a:lnTo>
                <a:lnTo>
                  <a:pt x="5913" y="12897"/>
                </a:lnTo>
                <a:lnTo>
                  <a:pt x="6157" y="13067"/>
                </a:lnTo>
                <a:lnTo>
                  <a:pt x="5743" y="13335"/>
                </a:lnTo>
                <a:lnTo>
                  <a:pt x="5646" y="13310"/>
                </a:lnTo>
                <a:lnTo>
                  <a:pt x="5475" y="13237"/>
                </a:lnTo>
                <a:lnTo>
                  <a:pt x="5305" y="13164"/>
                </a:lnTo>
                <a:lnTo>
                  <a:pt x="5135" y="13043"/>
                </a:lnTo>
                <a:lnTo>
                  <a:pt x="4940" y="12970"/>
                </a:lnTo>
                <a:lnTo>
                  <a:pt x="4891" y="12945"/>
                </a:lnTo>
                <a:lnTo>
                  <a:pt x="5110" y="12605"/>
                </a:lnTo>
                <a:lnTo>
                  <a:pt x="5329" y="12240"/>
                </a:lnTo>
                <a:close/>
                <a:moveTo>
                  <a:pt x="12094" y="13043"/>
                </a:moveTo>
                <a:lnTo>
                  <a:pt x="12215" y="13748"/>
                </a:lnTo>
                <a:lnTo>
                  <a:pt x="11802" y="13189"/>
                </a:lnTo>
                <a:lnTo>
                  <a:pt x="11850" y="13189"/>
                </a:lnTo>
                <a:lnTo>
                  <a:pt x="11923" y="13164"/>
                </a:lnTo>
                <a:lnTo>
                  <a:pt x="11972" y="13140"/>
                </a:lnTo>
                <a:lnTo>
                  <a:pt x="12094" y="13043"/>
                </a:lnTo>
                <a:close/>
                <a:moveTo>
                  <a:pt x="4745" y="13140"/>
                </a:moveTo>
                <a:lnTo>
                  <a:pt x="4891" y="13310"/>
                </a:lnTo>
                <a:lnTo>
                  <a:pt x="5062" y="13456"/>
                </a:lnTo>
                <a:lnTo>
                  <a:pt x="5305" y="13602"/>
                </a:lnTo>
                <a:lnTo>
                  <a:pt x="4964" y="13846"/>
                </a:lnTo>
                <a:lnTo>
                  <a:pt x="4891" y="13773"/>
                </a:lnTo>
                <a:lnTo>
                  <a:pt x="4818" y="13700"/>
                </a:lnTo>
                <a:lnTo>
                  <a:pt x="4648" y="13627"/>
                </a:lnTo>
                <a:lnTo>
                  <a:pt x="4551" y="13554"/>
                </a:lnTo>
                <a:lnTo>
                  <a:pt x="4405" y="13529"/>
                </a:lnTo>
                <a:lnTo>
                  <a:pt x="4575" y="13335"/>
                </a:lnTo>
                <a:lnTo>
                  <a:pt x="4745" y="13140"/>
                </a:lnTo>
                <a:close/>
                <a:moveTo>
                  <a:pt x="8200" y="8833"/>
                </a:moveTo>
                <a:lnTo>
                  <a:pt x="8371" y="9076"/>
                </a:lnTo>
                <a:lnTo>
                  <a:pt x="8663" y="9514"/>
                </a:lnTo>
                <a:lnTo>
                  <a:pt x="8979" y="9928"/>
                </a:lnTo>
                <a:lnTo>
                  <a:pt x="9587" y="10780"/>
                </a:lnTo>
                <a:lnTo>
                  <a:pt x="10171" y="11583"/>
                </a:lnTo>
                <a:lnTo>
                  <a:pt x="10731" y="12410"/>
                </a:lnTo>
                <a:lnTo>
                  <a:pt x="11291" y="13213"/>
                </a:lnTo>
                <a:lnTo>
                  <a:pt x="11850" y="13992"/>
                </a:lnTo>
                <a:lnTo>
                  <a:pt x="11729" y="13943"/>
                </a:lnTo>
                <a:lnTo>
                  <a:pt x="11072" y="13554"/>
                </a:lnTo>
                <a:lnTo>
                  <a:pt x="10415" y="13189"/>
                </a:lnTo>
                <a:lnTo>
                  <a:pt x="9831" y="12921"/>
                </a:lnTo>
                <a:lnTo>
                  <a:pt x="9539" y="12799"/>
                </a:lnTo>
                <a:lnTo>
                  <a:pt x="9222" y="12678"/>
                </a:lnTo>
                <a:lnTo>
                  <a:pt x="8760" y="12507"/>
                </a:lnTo>
                <a:lnTo>
                  <a:pt x="8517" y="12410"/>
                </a:lnTo>
                <a:lnTo>
                  <a:pt x="8273" y="12337"/>
                </a:lnTo>
                <a:lnTo>
                  <a:pt x="8273" y="12288"/>
                </a:lnTo>
                <a:lnTo>
                  <a:pt x="8322" y="11996"/>
                </a:lnTo>
                <a:lnTo>
                  <a:pt x="8346" y="11680"/>
                </a:lnTo>
                <a:lnTo>
                  <a:pt x="8346" y="11388"/>
                </a:lnTo>
                <a:lnTo>
                  <a:pt x="8322" y="11072"/>
                </a:lnTo>
                <a:lnTo>
                  <a:pt x="8273" y="10463"/>
                </a:lnTo>
                <a:lnTo>
                  <a:pt x="8225" y="9855"/>
                </a:lnTo>
                <a:lnTo>
                  <a:pt x="8200" y="8833"/>
                </a:lnTo>
                <a:close/>
                <a:moveTo>
                  <a:pt x="7324" y="8346"/>
                </a:moveTo>
                <a:lnTo>
                  <a:pt x="6935" y="8906"/>
                </a:lnTo>
                <a:lnTo>
                  <a:pt x="6570" y="9441"/>
                </a:lnTo>
                <a:lnTo>
                  <a:pt x="5962" y="10439"/>
                </a:lnTo>
                <a:lnTo>
                  <a:pt x="5354" y="11437"/>
                </a:lnTo>
                <a:lnTo>
                  <a:pt x="4818" y="12386"/>
                </a:lnTo>
                <a:lnTo>
                  <a:pt x="4502" y="12848"/>
                </a:lnTo>
                <a:lnTo>
                  <a:pt x="4356" y="13067"/>
                </a:lnTo>
                <a:lnTo>
                  <a:pt x="4161" y="13286"/>
                </a:lnTo>
                <a:lnTo>
                  <a:pt x="3967" y="13529"/>
                </a:lnTo>
                <a:lnTo>
                  <a:pt x="3796" y="13773"/>
                </a:lnTo>
                <a:lnTo>
                  <a:pt x="3650" y="14040"/>
                </a:lnTo>
                <a:lnTo>
                  <a:pt x="3504" y="14308"/>
                </a:lnTo>
                <a:lnTo>
                  <a:pt x="3577" y="13578"/>
                </a:lnTo>
                <a:lnTo>
                  <a:pt x="3699" y="12897"/>
                </a:lnTo>
                <a:lnTo>
                  <a:pt x="3821" y="12215"/>
                </a:lnTo>
                <a:lnTo>
                  <a:pt x="3967" y="11558"/>
                </a:lnTo>
                <a:lnTo>
                  <a:pt x="4113" y="10926"/>
                </a:lnTo>
                <a:lnTo>
                  <a:pt x="4234" y="10269"/>
                </a:lnTo>
                <a:lnTo>
                  <a:pt x="4332" y="9612"/>
                </a:lnTo>
                <a:lnTo>
                  <a:pt x="4307" y="9539"/>
                </a:lnTo>
                <a:lnTo>
                  <a:pt x="4453" y="9587"/>
                </a:lnTo>
                <a:lnTo>
                  <a:pt x="4624" y="9563"/>
                </a:lnTo>
                <a:lnTo>
                  <a:pt x="4818" y="9514"/>
                </a:lnTo>
                <a:lnTo>
                  <a:pt x="5013" y="9441"/>
                </a:lnTo>
                <a:lnTo>
                  <a:pt x="5354" y="9271"/>
                </a:lnTo>
                <a:lnTo>
                  <a:pt x="5646" y="9149"/>
                </a:lnTo>
                <a:lnTo>
                  <a:pt x="6497" y="8760"/>
                </a:lnTo>
                <a:lnTo>
                  <a:pt x="7324" y="8346"/>
                </a:lnTo>
                <a:close/>
                <a:moveTo>
                  <a:pt x="4234" y="13700"/>
                </a:moveTo>
                <a:lnTo>
                  <a:pt x="4307" y="13773"/>
                </a:lnTo>
                <a:lnTo>
                  <a:pt x="4380" y="13821"/>
                </a:lnTo>
                <a:lnTo>
                  <a:pt x="4551" y="13943"/>
                </a:lnTo>
                <a:lnTo>
                  <a:pt x="4697" y="14016"/>
                </a:lnTo>
                <a:lnTo>
                  <a:pt x="4307" y="14259"/>
                </a:lnTo>
                <a:lnTo>
                  <a:pt x="4161" y="14332"/>
                </a:lnTo>
                <a:lnTo>
                  <a:pt x="3991" y="14405"/>
                </a:lnTo>
                <a:lnTo>
                  <a:pt x="3650" y="14502"/>
                </a:lnTo>
                <a:lnTo>
                  <a:pt x="3748" y="14429"/>
                </a:lnTo>
                <a:lnTo>
                  <a:pt x="3821" y="14332"/>
                </a:lnTo>
                <a:lnTo>
                  <a:pt x="3967" y="14113"/>
                </a:lnTo>
                <a:lnTo>
                  <a:pt x="4113" y="13894"/>
                </a:lnTo>
                <a:lnTo>
                  <a:pt x="4234" y="13700"/>
                </a:lnTo>
                <a:close/>
                <a:moveTo>
                  <a:pt x="7835" y="0"/>
                </a:moveTo>
                <a:lnTo>
                  <a:pt x="7762" y="25"/>
                </a:lnTo>
                <a:lnTo>
                  <a:pt x="7689" y="73"/>
                </a:lnTo>
                <a:lnTo>
                  <a:pt x="7641" y="73"/>
                </a:lnTo>
                <a:lnTo>
                  <a:pt x="7495" y="146"/>
                </a:lnTo>
                <a:lnTo>
                  <a:pt x="7373" y="244"/>
                </a:lnTo>
                <a:lnTo>
                  <a:pt x="7276" y="341"/>
                </a:lnTo>
                <a:lnTo>
                  <a:pt x="7178" y="463"/>
                </a:lnTo>
                <a:lnTo>
                  <a:pt x="6984" y="730"/>
                </a:lnTo>
                <a:lnTo>
                  <a:pt x="6838" y="1047"/>
                </a:lnTo>
                <a:lnTo>
                  <a:pt x="6716" y="1387"/>
                </a:lnTo>
                <a:lnTo>
                  <a:pt x="6619" y="1704"/>
                </a:lnTo>
                <a:lnTo>
                  <a:pt x="6449" y="2288"/>
                </a:lnTo>
                <a:lnTo>
                  <a:pt x="6230" y="2920"/>
                </a:lnTo>
                <a:lnTo>
                  <a:pt x="6108" y="3237"/>
                </a:lnTo>
                <a:lnTo>
                  <a:pt x="5962" y="3529"/>
                </a:lnTo>
                <a:lnTo>
                  <a:pt x="5767" y="3845"/>
                </a:lnTo>
                <a:lnTo>
                  <a:pt x="5548" y="4161"/>
                </a:lnTo>
                <a:lnTo>
                  <a:pt x="5378" y="4478"/>
                </a:lnTo>
                <a:lnTo>
                  <a:pt x="5281" y="4648"/>
                </a:lnTo>
                <a:lnTo>
                  <a:pt x="5208" y="4818"/>
                </a:lnTo>
                <a:lnTo>
                  <a:pt x="4891" y="4916"/>
                </a:lnTo>
                <a:lnTo>
                  <a:pt x="4575" y="4989"/>
                </a:lnTo>
                <a:lnTo>
                  <a:pt x="3918" y="5110"/>
                </a:lnTo>
                <a:lnTo>
                  <a:pt x="2580" y="5305"/>
                </a:lnTo>
                <a:lnTo>
                  <a:pt x="1801" y="5402"/>
                </a:lnTo>
                <a:lnTo>
                  <a:pt x="998" y="5500"/>
                </a:lnTo>
                <a:lnTo>
                  <a:pt x="755" y="5524"/>
                </a:lnTo>
                <a:lnTo>
                  <a:pt x="511" y="5524"/>
                </a:lnTo>
                <a:lnTo>
                  <a:pt x="244" y="5548"/>
                </a:lnTo>
                <a:lnTo>
                  <a:pt x="146" y="5597"/>
                </a:lnTo>
                <a:lnTo>
                  <a:pt x="49" y="5646"/>
                </a:lnTo>
                <a:lnTo>
                  <a:pt x="0" y="5719"/>
                </a:lnTo>
                <a:lnTo>
                  <a:pt x="0" y="5792"/>
                </a:lnTo>
                <a:lnTo>
                  <a:pt x="0" y="5865"/>
                </a:lnTo>
                <a:lnTo>
                  <a:pt x="0" y="5962"/>
                </a:lnTo>
                <a:lnTo>
                  <a:pt x="49" y="6035"/>
                </a:lnTo>
                <a:lnTo>
                  <a:pt x="146" y="6229"/>
                </a:lnTo>
                <a:lnTo>
                  <a:pt x="292" y="6375"/>
                </a:lnTo>
                <a:lnTo>
                  <a:pt x="438" y="6497"/>
                </a:lnTo>
                <a:lnTo>
                  <a:pt x="682" y="6716"/>
                </a:lnTo>
                <a:lnTo>
                  <a:pt x="925" y="6935"/>
                </a:lnTo>
                <a:lnTo>
                  <a:pt x="1460" y="7349"/>
                </a:lnTo>
                <a:lnTo>
                  <a:pt x="1971" y="7811"/>
                </a:lnTo>
                <a:lnTo>
                  <a:pt x="2507" y="8273"/>
                </a:lnTo>
                <a:lnTo>
                  <a:pt x="2847" y="8565"/>
                </a:lnTo>
                <a:lnTo>
                  <a:pt x="3188" y="8882"/>
                </a:lnTo>
                <a:lnTo>
                  <a:pt x="3504" y="9222"/>
                </a:lnTo>
                <a:lnTo>
                  <a:pt x="3650" y="9417"/>
                </a:lnTo>
                <a:lnTo>
                  <a:pt x="3772" y="9612"/>
                </a:lnTo>
                <a:lnTo>
                  <a:pt x="3821" y="9685"/>
                </a:lnTo>
                <a:lnTo>
                  <a:pt x="3918" y="9709"/>
                </a:lnTo>
                <a:lnTo>
                  <a:pt x="3748" y="10342"/>
                </a:lnTo>
                <a:lnTo>
                  <a:pt x="3602" y="10974"/>
                </a:lnTo>
                <a:lnTo>
                  <a:pt x="3334" y="12264"/>
                </a:lnTo>
                <a:lnTo>
                  <a:pt x="3212" y="12872"/>
                </a:lnTo>
                <a:lnTo>
                  <a:pt x="3091" y="13529"/>
                </a:lnTo>
                <a:lnTo>
                  <a:pt x="3042" y="13870"/>
                </a:lnTo>
                <a:lnTo>
                  <a:pt x="2993" y="14186"/>
                </a:lnTo>
                <a:lnTo>
                  <a:pt x="2993" y="14502"/>
                </a:lnTo>
                <a:lnTo>
                  <a:pt x="3018" y="14819"/>
                </a:lnTo>
                <a:lnTo>
                  <a:pt x="3042" y="14916"/>
                </a:lnTo>
                <a:lnTo>
                  <a:pt x="3091" y="14965"/>
                </a:lnTo>
                <a:lnTo>
                  <a:pt x="3188" y="15013"/>
                </a:lnTo>
                <a:lnTo>
                  <a:pt x="3261" y="15013"/>
                </a:lnTo>
                <a:lnTo>
                  <a:pt x="3383" y="15038"/>
                </a:lnTo>
                <a:lnTo>
                  <a:pt x="3529" y="15062"/>
                </a:lnTo>
                <a:lnTo>
                  <a:pt x="3675" y="15038"/>
                </a:lnTo>
                <a:lnTo>
                  <a:pt x="3796" y="15013"/>
                </a:lnTo>
                <a:lnTo>
                  <a:pt x="4088" y="14940"/>
                </a:lnTo>
                <a:lnTo>
                  <a:pt x="4405" y="14794"/>
                </a:lnTo>
                <a:lnTo>
                  <a:pt x="4672" y="14624"/>
                </a:lnTo>
                <a:lnTo>
                  <a:pt x="4964" y="14454"/>
                </a:lnTo>
                <a:lnTo>
                  <a:pt x="5402" y="14138"/>
                </a:lnTo>
                <a:lnTo>
                  <a:pt x="5719" y="13943"/>
                </a:lnTo>
                <a:lnTo>
                  <a:pt x="6035" y="13748"/>
                </a:lnTo>
                <a:lnTo>
                  <a:pt x="6716" y="13383"/>
                </a:lnTo>
                <a:lnTo>
                  <a:pt x="7373" y="13018"/>
                </a:lnTo>
                <a:lnTo>
                  <a:pt x="7689" y="12824"/>
                </a:lnTo>
                <a:lnTo>
                  <a:pt x="8006" y="12629"/>
                </a:lnTo>
                <a:lnTo>
                  <a:pt x="8127" y="12726"/>
                </a:lnTo>
                <a:lnTo>
                  <a:pt x="8273" y="12799"/>
                </a:lnTo>
                <a:lnTo>
                  <a:pt x="8590" y="12945"/>
                </a:lnTo>
                <a:lnTo>
                  <a:pt x="9320" y="13213"/>
                </a:lnTo>
                <a:lnTo>
                  <a:pt x="9685" y="13383"/>
                </a:lnTo>
                <a:lnTo>
                  <a:pt x="10050" y="13554"/>
                </a:lnTo>
                <a:lnTo>
                  <a:pt x="10707" y="13894"/>
                </a:lnTo>
                <a:lnTo>
                  <a:pt x="11364" y="14283"/>
                </a:lnTo>
                <a:lnTo>
                  <a:pt x="11607" y="14454"/>
                </a:lnTo>
                <a:lnTo>
                  <a:pt x="11875" y="14624"/>
                </a:lnTo>
                <a:lnTo>
                  <a:pt x="12021" y="14697"/>
                </a:lnTo>
                <a:lnTo>
                  <a:pt x="12167" y="14770"/>
                </a:lnTo>
                <a:lnTo>
                  <a:pt x="12313" y="14794"/>
                </a:lnTo>
                <a:lnTo>
                  <a:pt x="12459" y="14770"/>
                </a:lnTo>
                <a:lnTo>
                  <a:pt x="12507" y="14770"/>
                </a:lnTo>
                <a:lnTo>
                  <a:pt x="12532" y="14721"/>
                </a:lnTo>
                <a:lnTo>
                  <a:pt x="12629" y="14697"/>
                </a:lnTo>
                <a:lnTo>
                  <a:pt x="12702" y="14648"/>
                </a:lnTo>
                <a:lnTo>
                  <a:pt x="12751" y="14575"/>
                </a:lnTo>
                <a:lnTo>
                  <a:pt x="12775" y="14478"/>
                </a:lnTo>
                <a:lnTo>
                  <a:pt x="12751" y="14065"/>
                </a:lnTo>
                <a:lnTo>
                  <a:pt x="12702" y="13651"/>
                </a:lnTo>
                <a:lnTo>
                  <a:pt x="12629" y="13262"/>
                </a:lnTo>
                <a:lnTo>
                  <a:pt x="12556" y="12848"/>
                </a:lnTo>
                <a:lnTo>
                  <a:pt x="12337" y="12045"/>
                </a:lnTo>
                <a:lnTo>
                  <a:pt x="12118" y="11242"/>
                </a:lnTo>
                <a:lnTo>
                  <a:pt x="11899" y="10463"/>
                </a:lnTo>
                <a:lnTo>
                  <a:pt x="11875" y="10390"/>
                </a:lnTo>
                <a:lnTo>
                  <a:pt x="11680" y="9685"/>
                </a:lnTo>
                <a:lnTo>
                  <a:pt x="11680" y="9636"/>
                </a:lnTo>
                <a:lnTo>
                  <a:pt x="11656" y="9563"/>
                </a:lnTo>
                <a:lnTo>
                  <a:pt x="11631" y="9514"/>
                </a:lnTo>
                <a:lnTo>
                  <a:pt x="11680" y="9490"/>
                </a:lnTo>
                <a:lnTo>
                  <a:pt x="11729" y="9466"/>
                </a:lnTo>
                <a:lnTo>
                  <a:pt x="11802" y="9393"/>
                </a:lnTo>
                <a:lnTo>
                  <a:pt x="11850" y="9344"/>
                </a:lnTo>
                <a:lnTo>
                  <a:pt x="12094" y="9101"/>
                </a:lnTo>
                <a:lnTo>
                  <a:pt x="12361" y="8882"/>
                </a:lnTo>
                <a:lnTo>
                  <a:pt x="12897" y="8419"/>
                </a:lnTo>
                <a:lnTo>
                  <a:pt x="13432" y="8006"/>
                </a:lnTo>
                <a:lnTo>
                  <a:pt x="13967" y="7568"/>
                </a:lnTo>
                <a:lnTo>
                  <a:pt x="14211" y="7324"/>
                </a:lnTo>
                <a:lnTo>
                  <a:pt x="14454" y="7105"/>
                </a:lnTo>
                <a:lnTo>
                  <a:pt x="14697" y="6838"/>
                </a:lnTo>
                <a:lnTo>
                  <a:pt x="14892" y="6570"/>
                </a:lnTo>
                <a:lnTo>
                  <a:pt x="15232" y="6205"/>
                </a:lnTo>
                <a:lnTo>
                  <a:pt x="15403" y="5986"/>
                </a:lnTo>
                <a:lnTo>
                  <a:pt x="15451" y="5889"/>
                </a:lnTo>
                <a:lnTo>
                  <a:pt x="15500" y="5767"/>
                </a:lnTo>
                <a:lnTo>
                  <a:pt x="15500" y="5743"/>
                </a:lnTo>
                <a:lnTo>
                  <a:pt x="15476" y="5646"/>
                </a:lnTo>
                <a:lnTo>
                  <a:pt x="15427" y="5573"/>
                </a:lnTo>
                <a:lnTo>
                  <a:pt x="15354" y="5475"/>
                </a:lnTo>
                <a:lnTo>
                  <a:pt x="15257" y="5427"/>
                </a:lnTo>
                <a:lnTo>
                  <a:pt x="15135" y="5378"/>
                </a:lnTo>
                <a:lnTo>
                  <a:pt x="15013" y="5354"/>
                </a:lnTo>
                <a:lnTo>
                  <a:pt x="14770" y="5329"/>
                </a:lnTo>
                <a:lnTo>
                  <a:pt x="14527" y="5305"/>
                </a:lnTo>
                <a:lnTo>
                  <a:pt x="13797" y="5256"/>
                </a:lnTo>
                <a:lnTo>
                  <a:pt x="13091" y="5208"/>
                </a:lnTo>
                <a:lnTo>
                  <a:pt x="12410" y="5208"/>
                </a:lnTo>
                <a:lnTo>
                  <a:pt x="11753" y="5159"/>
                </a:lnTo>
                <a:lnTo>
                  <a:pt x="11485" y="5135"/>
                </a:lnTo>
                <a:lnTo>
                  <a:pt x="11218" y="5086"/>
                </a:lnTo>
                <a:lnTo>
                  <a:pt x="10950" y="5013"/>
                </a:lnTo>
                <a:lnTo>
                  <a:pt x="10682" y="4989"/>
                </a:lnTo>
                <a:lnTo>
                  <a:pt x="10658" y="4940"/>
                </a:lnTo>
                <a:lnTo>
                  <a:pt x="10634" y="4867"/>
                </a:lnTo>
                <a:lnTo>
                  <a:pt x="10415" y="4599"/>
                </a:lnTo>
                <a:lnTo>
                  <a:pt x="10220" y="4332"/>
                </a:lnTo>
                <a:lnTo>
                  <a:pt x="10025" y="4040"/>
                </a:lnTo>
                <a:lnTo>
                  <a:pt x="9855" y="3748"/>
                </a:lnTo>
                <a:lnTo>
                  <a:pt x="9514" y="3164"/>
                </a:lnTo>
                <a:lnTo>
                  <a:pt x="9222" y="2531"/>
                </a:lnTo>
                <a:lnTo>
                  <a:pt x="8638" y="1290"/>
                </a:lnTo>
                <a:lnTo>
                  <a:pt x="8322" y="682"/>
                </a:lnTo>
                <a:lnTo>
                  <a:pt x="7981" y="73"/>
                </a:lnTo>
                <a:lnTo>
                  <a:pt x="7908" y="25"/>
                </a:lnTo>
                <a:lnTo>
                  <a:pt x="783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6D9EEB"/>
              </a:solidFill>
              <a:latin typeface="Arial"/>
              <a:ea typeface="Arial"/>
              <a:cs typeface="Arial"/>
              <a:sym typeface="Arial"/>
            </a:endParaRPr>
          </a:p>
        </p:txBody>
      </p:sp>
      <p:sp>
        <p:nvSpPr>
          <p:cNvPr id="70" name="Shape 70"/>
          <p:cNvSpPr/>
          <p:nvPr/>
        </p:nvSpPr>
        <p:spPr>
          <a:xfrm rot="2487341">
            <a:off x="3182915" y="472058"/>
            <a:ext cx="244676" cy="237762"/>
          </a:xfrm>
          <a:custGeom>
            <a:pathLst>
              <a:path extrusionOk="0" h="15063" w="15501">
                <a:moveTo>
                  <a:pt x="7957" y="925"/>
                </a:moveTo>
                <a:lnTo>
                  <a:pt x="8249" y="1533"/>
                </a:lnTo>
                <a:lnTo>
                  <a:pt x="8103" y="1606"/>
                </a:lnTo>
                <a:lnTo>
                  <a:pt x="7957" y="1704"/>
                </a:lnTo>
                <a:lnTo>
                  <a:pt x="7933" y="1752"/>
                </a:lnTo>
                <a:lnTo>
                  <a:pt x="7933" y="1339"/>
                </a:lnTo>
                <a:lnTo>
                  <a:pt x="7957" y="925"/>
                </a:lnTo>
                <a:close/>
                <a:moveTo>
                  <a:pt x="8371" y="1801"/>
                </a:moveTo>
                <a:lnTo>
                  <a:pt x="8492" y="2020"/>
                </a:lnTo>
                <a:lnTo>
                  <a:pt x="8346" y="2117"/>
                </a:lnTo>
                <a:lnTo>
                  <a:pt x="8200" y="2215"/>
                </a:lnTo>
                <a:lnTo>
                  <a:pt x="8079" y="2288"/>
                </a:lnTo>
                <a:lnTo>
                  <a:pt x="7957" y="2409"/>
                </a:lnTo>
                <a:lnTo>
                  <a:pt x="7933" y="2069"/>
                </a:lnTo>
                <a:lnTo>
                  <a:pt x="8127" y="1971"/>
                </a:lnTo>
                <a:lnTo>
                  <a:pt x="8249" y="1898"/>
                </a:lnTo>
                <a:lnTo>
                  <a:pt x="8371" y="1801"/>
                </a:lnTo>
                <a:close/>
                <a:moveTo>
                  <a:pt x="8663" y="2336"/>
                </a:moveTo>
                <a:lnTo>
                  <a:pt x="8784" y="2628"/>
                </a:lnTo>
                <a:lnTo>
                  <a:pt x="8687" y="2653"/>
                </a:lnTo>
                <a:lnTo>
                  <a:pt x="8590" y="2726"/>
                </a:lnTo>
                <a:lnTo>
                  <a:pt x="8419" y="2847"/>
                </a:lnTo>
                <a:lnTo>
                  <a:pt x="8225" y="2993"/>
                </a:lnTo>
                <a:lnTo>
                  <a:pt x="8054" y="3164"/>
                </a:lnTo>
                <a:lnTo>
                  <a:pt x="8006" y="2750"/>
                </a:lnTo>
                <a:lnTo>
                  <a:pt x="8176" y="2653"/>
                </a:lnTo>
                <a:lnTo>
                  <a:pt x="8322" y="2531"/>
                </a:lnTo>
                <a:lnTo>
                  <a:pt x="8565" y="2385"/>
                </a:lnTo>
                <a:lnTo>
                  <a:pt x="8663" y="2336"/>
                </a:lnTo>
                <a:close/>
                <a:moveTo>
                  <a:pt x="8979" y="2945"/>
                </a:moveTo>
                <a:lnTo>
                  <a:pt x="8979" y="2969"/>
                </a:lnTo>
                <a:lnTo>
                  <a:pt x="9076" y="3164"/>
                </a:lnTo>
                <a:lnTo>
                  <a:pt x="8857" y="3285"/>
                </a:lnTo>
                <a:lnTo>
                  <a:pt x="8663" y="3431"/>
                </a:lnTo>
                <a:lnTo>
                  <a:pt x="8371" y="3626"/>
                </a:lnTo>
                <a:lnTo>
                  <a:pt x="8079" y="3821"/>
                </a:lnTo>
                <a:lnTo>
                  <a:pt x="8054" y="3504"/>
                </a:lnTo>
                <a:lnTo>
                  <a:pt x="8200" y="3456"/>
                </a:lnTo>
                <a:lnTo>
                  <a:pt x="8322" y="3383"/>
                </a:lnTo>
                <a:lnTo>
                  <a:pt x="8541" y="3212"/>
                </a:lnTo>
                <a:lnTo>
                  <a:pt x="8833" y="3018"/>
                </a:lnTo>
                <a:lnTo>
                  <a:pt x="8979" y="2945"/>
                </a:lnTo>
                <a:close/>
                <a:moveTo>
                  <a:pt x="9271" y="3529"/>
                </a:moveTo>
                <a:lnTo>
                  <a:pt x="9393" y="3796"/>
                </a:lnTo>
                <a:lnTo>
                  <a:pt x="8736" y="4186"/>
                </a:lnTo>
                <a:lnTo>
                  <a:pt x="8419" y="4380"/>
                </a:lnTo>
                <a:lnTo>
                  <a:pt x="8249" y="4478"/>
                </a:lnTo>
                <a:lnTo>
                  <a:pt x="8103" y="4599"/>
                </a:lnTo>
                <a:lnTo>
                  <a:pt x="8079" y="4113"/>
                </a:lnTo>
                <a:lnTo>
                  <a:pt x="8225" y="4088"/>
                </a:lnTo>
                <a:lnTo>
                  <a:pt x="8371" y="4040"/>
                </a:lnTo>
                <a:lnTo>
                  <a:pt x="8663" y="3894"/>
                </a:lnTo>
                <a:lnTo>
                  <a:pt x="9052" y="3650"/>
                </a:lnTo>
                <a:lnTo>
                  <a:pt x="9271" y="3529"/>
                </a:lnTo>
                <a:close/>
                <a:moveTo>
                  <a:pt x="9587" y="4186"/>
                </a:moveTo>
                <a:lnTo>
                  <a:pt x="9660" y="4332"/>
                </a:lnTo>
                <a:lnTo>
                  <a:pt x="9490" y="4429"/>
                </a:lnTo>
                <a:lnTo>
                  <a:pt x="9344" y="4551"/>
                </a:lnTo>
                <a:lnTo>
                  <a:pt x="9052" y="4770"/>
                </a:lnTo>
                <a:lnTo>
                  <a:pt x="8809" y="4916"/>
                </a:lnTo>
                <a:lnTo>
                  <a:pt x="8590" y="5110"/>
                </a:lnTo>
                <a:lnTo>
                  <a:pt x="8371" y="5305"/>
                </a:lnTo>
                <a:lnTo>
                  <a:pt x="8176" y="5524"/>
                </a:lnTo>
                <a:lnTo>
                  <a:pt x="8127" y="4794"/>
                </a:lnTo>
                <a:lnTo>
                  <a:pt x="8322" y="4794"/>
                </a:lnTo>
                <a:lnTo>
                  <a:pt x="8492" y="4721"/>
                </a:lnTo>
                <a:lnTo>
                  <a:pt x="8833" y="4575"/>
                </a:lnTo>
                <a:lnTo>
                  <a:pt x="9222" y="4380"/>
                </a:lnTo>
                <a:lnTo>
                  <a:pt x="9587" y="4186"/>
                </a:lnTo>
                <a:close/>
                <a:moveTo>
                  <a:pt x="14965" y="5938"/>
                </a:moveTo>
                <a:lnTo>
                  <a:pt x="14795" y="6059"/>
                </a:lnTo>
                <a:lnTo>
                  <a:pt x="14649" y="6205"/>
                </a:lnTo>
                <a:lnTo>
                  <a:pt x="14576" y="6181"/>
                </a:lnTo>
                <a:lnTo>
                  <a:pt x="14332" y="6157"/>
                </a:lnTo>
                <a:lnTo>
                  <a:pt x="14965" y="5938"/>
                </a:lnTo>
                <a:close/>
                <a:moveTo>
                  <a:pt x="2190" y="5840"/>
                </a:moveTo>
                <a:lnTo>
                  <a:pt x="2093" y="5986"/>
                </a:lnTo>
                <a:lnTo>
                  <a:pt x="2044" y="6132"/>
                </a:lnTo>
                <a:lnTo>
                  <a:pt x="2044" y="6181"/>
                </a:lnTo>
                <a:lnTo>
                  <a:pt x="2044" y="6254"/>
                </a:lnTo>
                <a:lnTo>
                  <a:pt x="1874" y="6181"/>
                </a:lnTo>
                <a:lnTo>
                  <a:pt x="1679" y="6108"/>
                </a:lnTo>
                <a:lnTo>
                  <a:pt x="1266" y="5962"/>
                </a:lnTo>
                <a:lnTo>
                  <a:pt x="2190" y="5840"/>
                </a:lnTo>
                <a:close/>
                <a:moveTo>
                  <a:pt x="3018" y="5743"/>
                </a:moveTo>
                <a:lnTo>
                  <a:pt x="2677" y="6132"/>
                </a:lnTo>
                <a:lnTo>
                  <a:pt x="2555" y="6302"/>
                </a:lnTo>
                <a:lnTo>
                  <a:pt x="2288" y="6278"/>
                </a:lnTo>
                <a:lnTo>
                  <a:pt x="2312" y="6254"/>
                </a:lnTo>
                <a:lnTo>
                  <a:pt x="2409" y="6181"/>
                </a:lnTo>
                <a:lnTo>
                  <a:pt x="2482" y="6059"/>
                </a:lnTo>
                <a:lnTo>
                  <a:pt x="2604" y="5938"/>
                </a:lnTo>
                <a:lnTo>
                  <a:pt x="2750" y="5816"/>
                </a:lnTo>
                <a:lnTo>
                  <a:pt x="2823" y="5767"/>
                </a:lnTo>
                <a:lnTo>
                  <a:pt x="3018" y="5743"/>
                </a:lnTo>
                <a:close/>
                <a:moveTo>
                  <a:pt x="9879" y="4672"/>
                </a:moveTo>
                <a:lnTo>
                  <a:pt x="9977" y="4818"/>
                </a:lnTo>
                <a:lnTo>
                  <a:pt x="9952" y="4818"/>
                </a:lnTo>
                <a:lnTo>
                  <a:pt x="9733" y="5062"/>
                </a:lnTo>
                <a:lnTo>
                  <a:pt x="9490" y="5281"/>
                </a:lnTo>
                <a:lnTo>
                  <a:pt x="8979" y="5719"/>
                </a:lnTo>
                <a:lnTo>
                  <a:pt x="8590" y="6035"/>
                </a:lnTo>
                <a:lnTo>
                  <a:pt x="8395" y="6181"/>
                </a:lnTo>
                <a:lnTo>
                  <a:pt x="8200" y="6351"/>
                </a:lnTo>
                <a:lnTo>
                  <a:pt x="8176" y="5694"/>
                </a:lnTo>
                <a:lnTo>
                  <a:pt x="8468" y="5573"/>
                </a:lnTo>
                <a:lnTo>
                  <a:pt x="8736" y="5402"/>
                </a:lnTo>
                <a:lnTo>
                  <a:pt x="9247" y="5086"/>
                </a:lnTo>
                <a:lnTo>
                  <a:pt x="9539" y="4916"/>
                </a:lnTo>
                <a:lnTo>
                  <a:pt x="9709" y="4794"/>
                </a:lnTo>
                <a:lnTo>
                  <a:pt x="9879" y="4672"/>
                </a:lnTo>
                <a:close/>
                <a:moveTo>
                  <a:pt x="3967" y="5597"/>
                </a:moveTo>
                <a:lnTo>
                  <a:pt x="3869" y="5719"/>
                </a:lnTo>
                <a:lnTo>
                  <a:pt x="3723" y="5986"/>
                </a:lnTo>
                <a:lnTo>
                  <a:pt x="3553" y="6229"/>
                </a:lnTo>
                <a:lnTo>
                  <a:pt x="3504" y="6327"/>
                </a:lnTo>
                <a:lnTo>
                  <a:pt x="3456" y="6424"/>
                </a:lnTo>
                <a:lnTo>
                  <a:pt x="3164" y="6375"/>
                </a:lnTo>
                <a:lnTo>
                  <a:pt x="2920" y="6327"/>
                </a:lnTo>
                <a:lnTo>
                  <a:pt x="3066" y="6181"/>
                </a:lnTo>
                <a:lnTo>
                  <a:pt x="3431" y="5792"/>
                </a:lnTo>
                <a:lnTo>
                  <a:pt x="3602" y="5646"/>
                </a:lnTo>
                <a:lnTo>
                  <a:pt x="3967" y="5597"/>
                </a:lnTo>
                <a:close/>
                <a:moveTo>
                  <a:pt x="5110" y="5354"/>
                </a:moveTo>
                <a:lnTo>
                  <a:pt x="4989" y="5475"/>
                </a:lnTo>
                <a:lnTo>
                  <a:pt x="4867" y="5597"/>
                </a:lnTo>
                <a:lnTo>
                  <a:pt x="4648" y="5865"/>
                </a:lnTo>
                <a:lnTo>
                  <a:pt x="4380" y="6205"/>
                </a:lnTo>
                <a:lnTo>
                  <a:pt x="4234" y="6400"/>
                </a:lnTo>
                <a:lnTo>
                  <a:pt x="4113" y="6594"/>
                </a:lnTo>
                <a:lnTo>
                  <a:pt x="3723" y="6497"/>
                </a:lnTo>
                <a:lnTo>
                  <a:pt x="3821" y="6400"/>
                </a:lnTo>
                <a:lnTo>
                  <a:pt x="3869" y="6278"/>
                </a:lnTo>
                <a:lnTo>
                  <a:pt x="3991" y="6084"/>
                </a:lnTo>
                <a:lnTo>
                  <a:pt x="4137" y="5865"/>
                </a:lnTo>
                <a:lnTo>
                  <a:pt x="4307" y="5694"/>
                </a:lnTo>
                <a:lnTo>
                  <a:pt x="4405" y="5597"/>
                </a:lnTo>
                <a:lnTo>
                  <a:pt x="4526" y="5500"/>
                </a:lnTo>
                <a:lnTo>
                  <a:pt x="5110" y="5354"/>
                </a:lnTo>
                <a:close/>
                <a:moveTo>
                  <a:pt x="14065" y="6254"/>
                </a:moveTo>
                <a:lnTo>
                  <a:pt x="14138" y="6327"/>
                </a:lnTo>
                <a:lnTo>
                  <a:pt x="14235" y="6375"/>
                </a:lnTo>
                <a:lnTo>
                  <a:pt x="14430" y="6448"/>
                </a:lnTo>
                <a:lnTo>
                  <a:pt x="14186" y="6740"/>
                </a:lnTo>
                <a:lnTo>
                  <a:pt x="14016" y="6643"/>
                </a:lnTo>
                <a:lnTo>
                  <a:pt x="13846" y="6546"/>
                </a:lnTo>
                <a:lnTo>
                  <a:pt x="13675" y="6497"/>
                </a:lnTo>
                <a:lnTo>
                  <a:pt x="13481" y="6448"/>
                </a:lnTo>
                <a:lnTo>
                  <a:pt x="14065" y="6254"/>
                </a:lnTo>
                <a:close/>
                <a:moveTo>
                  <a:pt x="5573" y="5451"/>
                </a:moveTo>
                <a:lnTo>
                  <a:pt x="5719" y="5621"/>
                </a:lnTo>
                <a:lnTo>
                  <a:pt x="5840" y="5767"/>
                </a:lnTo>
                <a:lnTo>
                  <a:pt x="5816" y="5767"/>
                </a:lnTo>
                <a:lnTo>
                  <a:pt x="5670" y="5840"/>
                </a:lnTo>
                <a:lnTo>
                  <a:pt x="5548" y="5962"/>
                </a:lnTo>
                <a:lnTo>
                  <a:pt x="5354" y="6205"/>
                </a:lnTo>
                <a:lnTo>
                  <a:pt x="5110" y="6473"/>
                </a:lnTo>
                <a:lnTo>
                  <a:pt x="4989" y="6619"/>
                </a:lnTo>
                <a:lnTo>
                  <a:pt x="4916" y="6765"/>
                </a:lnTo>
                <a:lnTo>
                  <a:pt x="4429" y="6667"/>
                </a:lnTo>
                <a:lnTo>
                  <a:pt x="4551" y="6546"/>
                </a:lnTo>
                <a:lnTo>
                  <a:pt x="4648" y="6424"/>
                </a:lnTo>
                <a:lnTo>
                  <a:pt x="4843" y="6157"/>
                </a:lnTo>
                <a:lnTo>
                  <a:pt x="5159" y="5816"/>
                </a:lnTo>
                <a:lnTo>
                  <a:pt x="5354" y="5646"/>
                </a:lnTo>
                <a:lnTo>
                  <a:pt x="5475" y="5548"/>
                </a:lnTo>
                <a:lnTo>
                  <a:pt x="5548" y="5451"/>
                </a:lnTo>
                <a:close/>
                <a:moveTo>
                  <a:pt x="6035" y="5962"/>
                </a:moveTo>
                <a:lnTo>
                  <a:pt x="6278" y="6254"/>
                </a:lnTo>
                <a:lnTo>
                  <a:pt x="6157" y="6424"/>
                </a:lnTo>
                <a:lnTo>
                  <a:pt x="6011" y="6643"/>
                </a:lnTo>
                <a:lnTo>
                  <a:pt x="5889" y="6862"/>
                </a:lnTo>
                <a:lnTo>
                  <a:pt x="5840" y="6935"/>
                </a:lnTo>
                <a:lnTo>
                  <a:pt x="5840" y="7008"/>
                </a:lnTo>
                <a:lnTo>
                  <a:pt x="5232" y="6838"/>
                </a:lnTo>
                <a:lnTo>
                  <a:pt x="5402" y="6692"/>
                </a:lnTo>
                <a:lnTo>
                  <a:pt x="5548" y="6546"/>
                </a:lnTo>
                <a:lnTo>
                  <a:pt x="5767" y="6278"/>
                </a:lnTo>
                <a:lnTo>
                  <a:pt x="5889" y="6157"/>
                </a:lnTo>
                <a:lnTo>
                  <a:pt x="6011" y="6011"/>
                </a:lnTo>
                <a:lnTo>
                  <a:pt x="6035" y="5962"/>
                </a:lnTo>
                <a:close/>
                <a:moveTo>
                  <a:pt x="7519" y="925"/>
                </a:moveTo>
                <a:lnTo>
                  <a:pt x="7470" y="1120"/>
                </a:lnTo>
                <a:lnTo>
                  <a:pt x="7470" y="1314"/>
                </a:lnTo>
                <a:lnTo>
                  <a:pt x="7470" y="1704"/>
                </a:lnTo>
                <a:lnTo>
                  <a:pt x="7495" y="2093"/>
                </a:lnTo>
                <a:lnTo>
                  <a:pt x="7519" y="2482"/>
                </a:lnTo>
                <a:lnTo>
                  <a:pt x="7592" y="3285"/>
                </a:lnTo>
                <a:lnTo>
                  <a:pt x="7665" y="4234"/>
                </a:lnTo>
                <a:lnTo>
                  <a:pt x="7714" y="5183"/>
                </a:lnTo>
                <a:lnTo>
                  <a:pt x="7714" y="6132"/>
                </a:lnTo>
                <a:lnTo>
                  <a:pt x="7714" y="7081"/>
                </a:lnTo>
                <a:lnTo>
                  <a:pt x="7519" y="6886"/>
                </a:lnTo>
                <a:lnTo>
                  <a:pt x="7324" y="6716"/>
                </a:lnTo>
                <a:lnTo>
                  <a:pt x="7032" y="6473"/>
                </a:lnTo>
                <a:lnTo>
                  <a:pt x="6522" y="5913"/>
                </a:lnTo>
                <a:lnTo>
                  <a:pt x="5986" y="5354"/>
                </a:lnTo>
                <a:lnTo>
                  <a:pt x="5792" y="5159"/>
                </a:lnTo>
                <a:lnTo>
                  <a:pt x="5670" y="5086"/>
                </a:lnTo>
                <a:lnTo>
                  <a:pt x="5573" y="5013"/>
                </a:lnTo>
                <a:lnTo>
                  <a:pt x="5719" y="4721"/>
                </a:lnTo>
                <a:lnTo>
                  <a:pt x="5913" y="4453"/>
                </a:lnTo>
                <a:lnTo>
                  <a:pt x="6278" y="3894"/>
                </a:lnTo>
                <a:lnTo>
                  <a:pt x="6449" y="3626"/>
                </a:lnTo>
                <a:lnTo>
                  <a:pt x="6570" y="3358"/>
                </a:lnTo>
                <a:lnTo>
                  <a:pt x="6692" y="3066"/>
                </a:lnTo>
                <a:lnTo>
                  <a:pt x="6789" y="2774"/>
                </a:lnTo>
                <a:lnTo>
                  <a:pt x="6984" y="2166"/>
                </a:lnTo>
                <a:lnTo>
                  <a:pt x="7203" y="1558"/>
                </a:lnTo>
                <a:lnTo>
                  <a:pt x="7349" y="1217"/>
                </a:lnTo>
                <a:lnTo>
                  <a:pt x="7519" y="925"/>
                </a:lnTo>
                <a:close/>
                <a:moveTo>
                  <a:pt x="6497" y="6497"/>
                </a:moveTo>
                <a:lnTo>
                  <a:pt x="6522" y="6521"/>
                </a:lnTo>
                <a:lnTo>
                  <a:pt x="6716" y="6716"/>
                </a:lnTo>
                <a:lnTo>
                  <a:pt x="6643" y="6765"/>
                </a:lnTo>
                <a:lnTo>
                  <a:pt x="6595" y="6789"/>
                </a:lnTo>
                <a:lnTo>
                  <a:pt x="6497" y="6911"/>
                </a:lnTo>
                <a:lnTo>
                  <a:pt x="6400" y="7008"/>
                </a:lnTo>
                <a:lnTo>
                  <a:pt x="6327" y="7130"/>
                </a:lnTo>
                <a:lnTo>
                  <a:pt x="5986" y="7057"/>
                </a:lnTo>
                <a:lnTo>
                  <a:pt x="6059" y="7008"/>
                </a:lnTo>
                <a:lnTo>
                  <a:pt x="6132" y="6935"/>
                </a:lnTo>
                <a:lnTo>
                  <a:pt x="6254" y="6838"/>
                </a:lnTo>
                <a:lnTo>
                  <a:pt x="6497" y="6497"/>
                </a:lnTo>
                <a:close/>
                <a:moveTo>
                  <a:pt x="13286" y="6521"/>
                </a:moveTo>
                <a:lnTo>
                  <a:pt x="13627" y="6740"/>
                </a:lnTo>
                <a:lnTo>
                  <a:pt x="13967" y="6935"/>
                </a:lnTo>
                <a:lnTo>
                  <a:pt x="13870" y="7032"/>
                </a:lnTo>
                <a:lnTo>
                  <a:pt x="13724" y="7178"/>
                </a:lnTo>
                <a:lnTo>
                  <a:pt x="13578" y="7081"/>
                </a:lnTo>
                <a:lnTo>
                  <a:pt x="13456" y="7032"/>
                </a:lnTo>
                <a:lnTo>
                  <a:pt x="13164" y="6911"/>
                </a:lnTo>
                <a:lnTo>
                  <a:pt x="12897" y="6813"/>
                </a:lnTo>
                <a:lnTo>
                  <a:pt x="12653" y="6716"/>
                </a:lnTo>
                <a:lnTo>
                  <a:pt x="13286" y="6521"/>
                </a:lnTo>
                <a:close/>
                <a:moveTo>
                  <a:pt x="10171" y="5062"/>
                </a:moveTo>
                <a:lnTo>
                  <a:pt x="10220" y="5135"/>
                </a:lnTo>
                <a:lnTo>
                  <a:pt x="10196" y="5159"/>
                </a:lnTo>
                <a:lnTo>
                  <a:pt x="9587" y="5816"/>
                </a:lnTo>
                <a:lnTo>
                  <a:pt x="9003" y="6521"/>
                </a:lnTo>
                <a:lnTo>
                  <a:pt x="8809" y="6716"/>
                </a:lnTo>
                <a:lnTo>
                  <a:pt x="8590" y="6935"/>
                </a:lnTo>
                <a:lnTo>
                  <a:pt x="8371" y="7154"/>
                </a:lnTo>
                <a:lnTo>
                  <a:pt x="8152" y="7373"/>
                </a:lnTo>
                <a:lnTo>
                  <a:pt x="8200" y="6740"/>
                </a:lnTo>
                <a:lnTo>
                  <a:pt x="8444" y="6570"/>
                </a:lnTo>
                <a:lnTo>
                  <a:pt x="8663" y="6400"/>
                </a:lnTo>
                <a:lnTo>
                  <a:pt x="9101" y="6035"/>
                </a:lnTo>
                <a:lnTo>
                  <a:pt x="9660" y="5573"/>
                </a:lnTo>
                <a:lnTo>
                  <a:pt x="9928" y="5329"/>
                </a:lnTo>
                <a:lnTo>
                  <a:pt x="10171" y="5062"/>
                </a:lnTo>
                <a:close/>
                <a:moveTo>
                  <a:pt x="10488" y="5329"/>
                </a:moveTo>
                <a:lnTo>
                  <a:pt x="10731" y="5427"/>
                </a:lnTo>
                <a:lnTo>
                  <a:pt x="10999" y="5500"/>
                </a:lnTo>
                <a:lnTo>
                  <a:pt x="11510" y="5597"/>
                </a:lnTo>
                <a:lnTo>
                  <a:pt x="11850" y="5670"/>
                </a:lnTo>
                <a:lnTo>
                  <a:pt x="12167" y="5694"/>
                </a:lnTo>
                <a:lnTo>
                  <a:pt x="12824" y="5719"/>
                </a:lnTo>
                <a:lnTo>
                  <a:pt x="13529" y="5743"/>
                </a:lnTo>
                <a:lnTo>
                  <a:pt x="14235" y="5792"/>
                </a:lnTo>
                <a:lnTo>
                  <a:pt x="13505" y="6059"/>
                </a:lnTo>
                <a:lnTo>
                  <a:pt x="12799" y="6278"/>
                </a:lnTo>
                <a:lnTo>
                  <a:pt x="11339" y="6692"/>
                </a:lnTo>
                <a:lnTo>
                  <a:pt x="9612" y="7130"/>
                </a:lnTo>
                <a:lnTo>
                  <a:pt x="9149" y="7251"/>
                </a:lnTo>
                <a:lnTo>
                  <a:pt x="8663" y="7373"/>
                </a:lnTo>
                <a:lnTo>
                  <a:pt x="9101" y="6862"/>
                </a:lnTo>
                <a:lnTo>
                  <a:pt x="9758" y="6132"/>
                </a:lnTo>
                <a:lnTo>
                  <a:pt x="10098" y="5767"/>
                </a:lnTo>
                <a:lnTo>
                  <a:pt x="10439" y="5402"/>
                </a:lnTo>
                <a:lnTo>
                  <a:pt x="10488" y="5329"/>
                </a:lnTo>
                <a:close/>
                <a:moveTo>
                  <a:pt x="6862" y="6886"/>
                </a:moveTo>
                <a:lnTo>
                  <a:pt x="7349" y="7422"/>
                </a:lnTo>
                <a:lnTo>
                  <a:pt x="7349" y="7422"/>
                </a:lnTo>
                <a:lnTo>
                  <a:pt x="6570" y="7203"/>
                </a:lnTo>
                <a:lnTo>
                  <a:pt x="6668" y="7105"/>
                </a:lnTo>
                <a:lnTo>
                  <a:pt x="6765" y="7008"/>
                </a:lnTo>
                <a:lnTo>
                  <a:pt x="6862" y="6911"/>
                </a:lnTo>
                <a:lnTo>
                  <a:pt x="6862" y="6886"/>
                </a:lnTo>
                <a:close/>
                <a:moveTo>
                  <a:pt x="12386" y="6789"/>
                </a:moveTo>
                <a:lnTo>
                  <a:pt x="12483" y="6911"/>
                </a:lnTo>
                <a:lnTo>
                  <a:pt x="12629" y="7008"/>
                </a:lnTo>
                <a:lnTo>
                  <a:pt x="12775" y="7105"/>
                </a:lnTo>
                <a:lnTo>
                  <a:pt x="12921" y="7178"/>
                </a:lnTo>
                <a:lnTo>
                  <a:pt x="13432" y="7422"/>
                </a:lnTo>
                <a:lnTo>
                  <a:pt x="13140" y="7641"/>
                </a:lnTo>
                <a:lnTo>
                  <a:pt x="12970" y="7543"/>
                </a:lnTo>
                <a:lnTo>
                  <a:pt x="12799" y="7470"/>
                </a:lnTo>
                <a:lnTo>
                  <a:pt x="12483" y="7349"/>
                </a:lnTo>
                <a:lnTo>
                  <a:pt x="12045" y="7154"/>
                </a:lnTo>
                <a:lnTo>
                  <a:pt x="11826" y="7057"/>
                </a:lnTo>
                <a:lnTo>
                  <a:pt x="11607" y="7008"/>
                </a:lnTo>
                <a:lnTo>
                  <a:pt x="12386" y="6789"/>
                </a:lnTo>
                <a:close/>
                <a:moveTo>
                  <a:pt x="11461" y="7057"/>
                </a:moveTo>
                <a:lnTo>
                  <a:pt x="11534" y="7154"/>
                </a:lnTo>
                <a:lnTo>
                  <a:pt x="11631" y="7251"/>
                </a:lnTo>
                <a:lnTo>
                  <a:pt x="11850" y="7397"/>
                </a:lnTo>
                <a:lnTo>
                  <a:pt x="12069" y="7519"/>
                </a:lnTo>
                <a:lnTo>
                  <a:pt x="12313" y="7641"/>
                </a:lnTo>
                <a:lnTo>
                  <a:pt x="12532" y="7762"/>
                </a:lnTo>
                <a:lnTo>
                  <a:pt x="12799" y="7908"/>
                </a:lnTo>
                <a:lnTo>
                  <a:pt x="12483" y="8152"/>
                </a:lnTo>
                <a:lnTo>
                  <a:pt x="12410" y="8054"/>
                </a:lnTo>
                <a:lnTo>
                  <a:pt x="12337" y="7981"/>
                </a:lnTo>
                <a:lnTo>
                  <a:pt x="12240" y="7908"/>
                </a:lnTo>
                <a:lnTo>
                  <a:pt x="12118" y="7860"/>
                </a:lnTo>
                <a:lnTo>
                  <a:pt x="11875" y="7762"/>
                </a:lnTo>
                <a:lnTo>
                  <a:pt x="11656" y="7689"/>
                </a:lnTo>
                <a:lnTo>
                  <a:pt x="11145" y="7470"/>
                </a:lnTo>
                <a:lnTo>
                  <a:pt x="10901" y="7349"/>
                </a:lnTo>
                <a:lnTo>
                  <a:pt x="10634" y="7251"/>
                </a:lnTo>
                <a:lnTo>
                  <a:pt x="11437" y="7057"/>
                </a:lnTo>
                <a:close/>
                <a:moveTo>
                  <a:pt x="10439" y="7324"/>
                </a:moveTo>
                <a:lnTo>
                  <a:pt x="10512" y="7422"/>
                </a:lnTo>
                <a:lnTo>
                  <a:pt x="10609" y="7495"/>
                </a:lnTo>
                <a:lnTo>
                  <a:pt x="10828" y="7665"/>
                </a:lnTo>
                <a:lnTo>
                  <a:pt x="11047" y="7787"/>
                </a:lnTo>
                <a:lnTo>
                  <a:pt x="11291" y="7884"/>
                </a:lnTo>
                <a:lnTo>
                  <a:pt x="11996" y="8176"/>
                </a:lnTo>
                <a:lnTo>
                  <a:pt x="12167" y="8249"/>
                </a:lnTo>
                <a:lnTo>
                  <a:pt x="12215" y="8273"/>
                </a:lnTo>
                <a:lnTo>
                  <a:pt x="12288" y="8298"/>
                </a:lnTo>
                <a:lnTo>
                  <a:pt x="11996" y="8541"/>
                </a:lnTo>
                <a:lnTo>
                  <a:pt x="11972" y="8541"/>
                </a:lnTo>
                <a:lnTo>
                  <a:pt x="11583" y="8444"/>
                </a:lnTo>
                <a:lnTo>
                  <a:pt x="11218" y="8322"/>
                </a:lnTo>
                <a:lnTo>
                  <a:pt x="10853" y="8152"/>
                </a:lnTo>
                <a:lnTo>
                  <a:pt x="10512" y="7957"/>
                </a:lnTo>
                <a:lnTo>
                  <a:pt x="10098" y="7714"/>
                </a:lnTo>
                <a:lnTo>
                  <a:pt x="9879" y="7592"/>
                </a:lnTo>
                <a:lnTo>
                  <a:pt x="9660" y="7495"/>
                </a:lnTo>
                <a:lnTo>
                  <a:pt x="10439" y="7324"/>
                </a:lnTo>
                <a:close/>
                <a:moveTo>
                  <a:pt x="8225" y="8103"/>
                </a:moveTo>
                <a:lnTo>
                  <a:pt x="8638" y="8249"/>
                </a:lnTo>
                <a:lnTo>
                  <a:pt x="9028" y="8419"/>
                </a:lnTo>
                <a:lnTo>
                  <a:pt x="8930" y="8517"/>
                </a:lnTo>
                <a:lnTo>
                  <a:pt x="8784" y="8638"/>
                </a:lnTo>
                <a:lnTo>
                  <a:pt x="8711" y="8711"/>
                </a:lnTo>
                <a:lnTo>
                  <a:pt x="8687" y="8784"/>
                </a:lnTo>
                <a:lnTo>
                  <a:pt x="8225" y="8103"/>
                </a:lnTo>
                <a:close/>
                <a:moveTo>
                  <a:pt x="7689" y="8663"/>
                </a:moveTo>
                <a:lnTo>
                  <a:pt x="7714" y="9003"/>
                </a:lnTo>
                <a:lnTo>
                  <a:pt x="7689" y="9003"/>
                </a:lnTo>
                <a:lnTo>
                  <a:pt x="7519" y="8930"/>
                </a:lnTo>
                <a:lnTo>
                  <a:pt x="7665" y="8687"/>
                </a:lnTo>
                <a:lnTo>
                  <a:pt x="7689" y="8663"/>
                </a:lnTo>
                <a:close/>
                <a:moveTo>
                  <a:pt x="9344" y="7592"/>
                </a:moveTo>
                <a:lnTo>
                  <a:pt x="9612" y="7787"/>
                </a:lnTo>
                <a:lnTo>
                  <a:pt x="9904" y="7981"/>
                </a:lnTo>
                <a:lnTo>
                  <a:pt x="10463" y="8322"/>
                </a:lnTo>
                <a:lnTo>
                  <a:pt x="10755" y="8492"/>
                </a:lnTo>
                <a:lnTo>
                  <a:pt x="11047" y="8638"/>
                </a:lnTo>
                <a:lnTo>
                  <a:pt x="11364" y="8760"/>
                </a:lnTo>
                <a:lnTo>
                  <a:pt x="11680" y="8833"/>
                </a:lnTo>
                <a:lnTo>
                  <a:pt x="11510" y="9003"/>
                </a:lnTo>
                <a:lnTo>
                  <a:pt x="11485" y="9028"/>
                </a:lnTo>
                <a:lnTo>
                  <a:pt x="10463" y="8565"/>
                </a:lnTo>
                <a:lnTo>
                  <a:pt x="9952" y="8371"/>
                </a:lnTo>
                <a:lnTo>
                  <a:pt x="9417" y="8176"/>
                </a:lnTo>
                <a:lnTo>
                  <a:pt x="8979" y="7981"/>
                </a:lnTo>
                <a:lnTo>
                  <a:pt x="8736" y="7884"/>
                </a:lnTo>
                <a:lnTo>
                  <a:pt x="8468" y="7811"/>
                </a:lnTo>
                <a:lnTo>
                  <a:pt x="8906" y="7714"/>
                </a:lnTo>
                <a:lnTo>
                  <a:pt x="9344" y="7592"/>
                </a:lnTo>
                <a:close/>
                <a:moveTo>
                  <a:pt x="9368" y="8565"/>
                </a:moveTo>
                <a:lnTo>
                  <a:pt x="9733" y="8687"/>
                </a:lnTo>
                <a:lnTo>
                  <a:pt x="9660" y="8760"/>
                </a:lnTo>
                <a:lnTo>
                  <a:pt x="9198" y="9076"/>
                </a:lnTo>
                <a:lnTo>
                  <a:pt x="9101" y="9149"/>
                </a:lnTo>
                <a:lnTo>
                  <a:pt x="9003" y="9247"/>
                </a:lnTo>
                <a:lnTo>
                  <a:pt x="8760" y="8906"/>
                </a:lnTo>
                <a:lnTo>
                  <a:pt x="8784" y="8906"/>
                </a:lnTo>
                <a:lnTo>
                  <a:pt x="8930" y="8809"/>
                </a:lnTo>
                <a:lnTo>
                  <a:pt x="9052" y="8711"/>
                </a:lnTo>
                <a:lnTo>
                  <a:pt x="9174" y="8638"/>
                </a:lnTo>
                <a:lnTo>
                  <a:pt x="9344" y="8590"/>
                </a:lnTo>
                <a:lnTo>
                  <a:pt x="9368" y="8565"/>
                </a:lnTo>
                <a:close/>
                <a:moveTo>
                  <a:pt x="828" y="6181"/>
                </a:moveTo>
                <a:lnTo>
                  <a:pt x="1168" y="6302"/>
                </a:lnTo>
                <a:lnTo>
                  <a:pt x="1533" y="6400"/>
                </a:lnTo>
                <a:lnTo>
                  <a:pt x="2239" y="6546"/>
                </a:lnTo>
                <a:lnTo>
                  <a:pt x="2507" y="6570"/>
                </a:lnTo>
                <a:lnTo>
                  <a:pt x="2750" y="6594"/>
                </a:lnTo>
                <a:lnTo>
                  <a:pt x="3018" y="6619"/>
                </a:lnTo>
                <a:lnTo>
                  <a:pt x="3285" y="6643"/>
                </a:lnTo>
                <a:lnTo>
                  <a:pt x="4356" y="6911"/>
                </a:lnTo>
                <a:lnTo>
                  <a:pt x="5159" y="7081"/>
                </a:lnTo>
                <a:lnTo>
                  <a:pt x="5938" y="7300"/>
                </a:lnTo>
                <a:lnTo>
                  <a:pt x="7519" y="7762"/>
                </a:lnTo>
                <a:lnTo>
                  <a:pt x="6546" y="8273"/>
                </a:lnTo>
                <a:lnTo>
                  <a:pt x="5548" y="8736"/>
                </a:lnTo>
                <a:lnTo>
                  <a:pt x="4697" y="9076"/>
                </a:lnTo>
                <a:lnTo>
                  <a:pt x="4453" y="9198"/>
                </a:lnTo>
                <a:lnTo>
                  <a:pt x="4332" y="9271"/>
                </a:lnTo>
                <a:lnTo>
                  <a:pt x="4234" y="9368"/>
                </a:lnTo>
                <a:lnTo>
                  <a:pt x="4210" y="9320"/>
                </a:lnTo>
                <a:lnTo>
                  <a:pt x="3991" y="9003"/>
                </a:lnTo>
                <a:lnTo>
                  <a:pt x="3748" y="8687"/>
                </a:lnTo>
                <a:lnTo>
                  <a:pt x="3456" y="8395"/>
                </a:lnTo>
                <a:lnTo>
                  <a:pt x="3164" y="8127"/>
                </a:lnTo>
                <a:lnTo>
                  <a:pt x="2531" y="7616"/>
                </a:lnTo>
                <a:lnTo>
                  <a:pt x="2239" y="7373"/>
                </a:lnTo>
                <a:lnTo>
                  <a:pt x="1947" y="7105"/>
                </a:lnTo>
                <a:lnTo>
                  <a:pt x="1728" y="6911"/>
                </a:lnTo>
                <a:lnTo>
                  <a:pt x="1485" y="6716"/>
                </a:lnTo>
                <a:lnTo>
                  <a:pt x="1047" y="6375"/>
                </a:lnTo>
                <a:lnTo>
                  <a:pt x="828" y="6181"/>
                </a:lnTo>
                <a:close/>
                <a:moveTo>
                  <a:pt x="10098" y="8833"/>
                </a:moveTo>
                <a:lnTo>
                  <a:pt x="10658" y="9076"/>
                </a:lnTo>
                <a:lnTo>
                  <a:pt x="10366" y="9247"/>
                </a:lnTo>
                <a:lnTo>
                  <a:pt x="10098" y="9393"/>
                </a:lnTo>
                <a:lnTo>
                  <a:pt x="9758" y="9612"/>
                </a:lnTo>
                <a:lnTo>
                  <a:pt x="9612" y="9758"/>
                </a:lnTo>
                <a:lnTo>
                  <a:pt x="9466" y="9904"/>
                </a:lnTo>
                <a:lnTo>
                  <a:pt x="9125" y="9417"/>
                </a:lnTo>
                <a:lnTo>
                  <a:pt x="9198" y="9393"/>
                </a:lnTo>
                <a:lnTo>
                  <a:pt x="9271" y="9368"/>
                </a:lnTo>
                <a:lnTo>
                  <a:pt x="9417" y="9271"/>
                </a:lnTo>
                <a:lnTo>
                  <a:pt x="9660" y="9101"/>
                </a:lnTo>
                <a:lnTo>
                  <a:pt x="10098" y="8857"/>
                </a:lnTo>
                <a:lnTo>
                  <a:pt x="10098" y="8833"/>
                </a:lnTo>
                <a:close/>
                <a:moveTo>
                  <a:pt x="7324" y="9174"/>
                </a:moveTo>
                <a:lnTo>
                  <a:pt x="7446" y="9222"/>
                </a:lnTo>
                <a:lnTo>
                  <a:pt x="7519" y="9295"/>
                </a:lnTo>
                <a:lnTo>
                  <a:pt x="7738" y="9393"/>
                </a:lnTo>
                <a:lnTo>
                  <a:pt x="7738" y="9855"/>
                </a:lnTo>
                <a:lnTo>
                  <a:pt x="7738" y="10001"/>
                </a:lnTo>
                <a:lnTo>
                  <a:pt x="7495" y="9855"/>
                </a:lnTo>
                <a:lnTo>
                  <a:pt x="7251" y="9733"/>
                </a:lnTo>
                <a:lnTo>
                  <a:pt x="7105" y="9685"/>
                </a:lnTo>
                <a:lnTo>
                  <a:pt x="6984" y="9660"/>
                </a:lnTo>
                <a:lnTo>
                  <a:pt x="7324" y="9174"/>
                </a:lnTo>
                <a:close/>
                <a:moveTo>
                  <a:pt x="6911" y="9758"/>
                </a:moveTo>
                <a:lnTo>
                  <a:pt x="7008" y="9879"/>
                </a:lnTo>
                <a:lnTo>
                  <a:pt x="7130" y="10001"/>
                </a:lnTo>
                <a:lnTo>
                  <a:pt x="7373" y="10196"/>
                </a:lnTo>
                <a:lnTo>
                  <a:pt x="7543" y="10317"/>
                </a:lnTo>
                <a:lnTo>
                  <a:pt x="7762" y="10415"/>
                </a:lnTo>
                <a:lnTo>
                  <a:pt x="7762" y="10926"/>
                </a:lnTo>
                <a:lnTo>
                  <a:pt x="7470" y="10707"/>
                </a:lnTo>
                <a:lnTo>
                  <a:pt x="7203" y="10488"/>
                </a:lnTo>
                <a:lnTo>
                  <a:pt x="7057" y="10415"/>
                </a:lnTo>
                <a:lnTo>
                  <a:pt x="6911" y="10317"/>
                </a:lnTo>
                <a:lnTo>
                  <a:pt x="6741" y="10269"/>
                </a:lnTo>
                <a:lnTo>
                  <a:pt x="6570" y="10244"/>
                </a:lnTo>
                <a:lnTo>
                  <a:pt x="6911" y="9758"/>
                </a:lnTo>
                <a:close/>
                <a:moveTo>
                  <a:pt x="11072" y="9271"/>
                </a:moveTo>
                <a:lnTo>
                  <a:pt x="11291" y="9368"/>
                </a:lnTo>
                <a:lnTo>
                  <a:pt x="11266" y="9490"/>
                </a:lnTo>
                <a:lnTo>
                  <a:pt x="11266" y="9612"/>
                </a:lnTo>
                <a:lnTo>
                  <a:pt x="11096" y="9685"/>
                </a:lnTo>
                <a:lnTo>
                  <a:pt x="10950" y="9782"/>
                </a:lnTo>
                <a:lnTo>
                  <a:pt x="10658" y="9977"/>
                </a:lnTo>
                <a:lnTo>
                  <a:pt x="10293" y="10220"/>
                </a:lnTo>
                <a:lnTo>
                  <a:pt x="10123" y="10366"/>
                </a:lnTo>
                <a:lnTo>
                  <a:pt x="10050" y="10439"/>
                </a:lnTo>
                <a:lnTo>
                  <a:pt x="10001" y="10536"/>
                </a:lnTo>
                <a:lnTo>
                  <a:pt x="10001" y="10585"/>
                </a:lnTo>
                <a:lnTo>
                  <a:pt x="10025" y="10609"/>
                </a:lnTo>
                <a:lnTo>
                  <a:pt x="10123" y="10609"/>
                </a:lnTo>
                <a:lnTo>
                  <a:pt x="10220" y="10585"/>
                </a:lnTo>
                <a:lnTo>
                  <a:pt x="10390" y="10512"/>
                </a:lnTo>
                <a:lnTo>
                  <a:pt x="10561" y="10390"/>
                </a:lnTo>
                <a:lnTo>
                  <a:pt x="10731" y="10269"/>
                </a:lnTo>
                <a:lnTo>
                  <a:pt x="10999" y="10074"/>
                </a:lnTo>
                <a:lnTo>
                  <a:pt x="11291" y="9904"/>
                </a:lnTo>
                <a:lnTo>
                  <a:pt x="11339" y="10171"/>
                </a:lnTo>
                <a:lnTo>
                  <a:pt x="11412" y="10390"/>
                </a:lnTo>
                <a:lnTo>
                  <a:pt x="11145" y="10488"/>
                </a:lnTo>
                <a:lnTo>
                  <a:pt x="10877" y="10634"/>
                </a:lnTo>
                <a:lnTo>
                  <a:pt x="10731" y="10682"/>
                </a:lnTo>
                <a:lnTo>
                  <a:pt x="10561" y="10804"/>
                </a:lnTo>
                <a:lnTo>
                  <a:pt x="10415" y="10926"/>
                </a:lnTo>
                <a:lnTo>
                  <a:pt x="10342" y="10999"/>
                </a:lnTo>
                <a:lnTo>
                  <a:pt x="10317" y="11072"/>
                </a:lnTo>
                <a:lnTo>
                  <a:pt x="9879" y="10463"/>
                </a:lnTo>
                <a:lnTo>
                  <a:pt x="9587" y="10050"/>
                </a:lnTo>
                <a:lnTo>
                  <a:pt x="9733" y="10001"/>
                </a:lnTo>
                <a:lnTo>
                  <a:pt x="9904" y="9928"/>
                </a:lnTo>
                <a:lnTo>
                  <a:pt x="10196" y="9758"/>
                </a:lnTo>
                <a:lnTo>
                  <a:pt x="10634" y="9514"/>
                </a:lnTo>
                <a:lnTo>
                  <a:pt x="11047" y="9295"/>
                </a:lnTo>
                <a:lnTo>
                  <a:pt x="11072" y="9271"/>
                </a:lnTo>
                <a:close/>
                <a:moveTo>
                  <a:pt x="11534" y="10780"/>
                </a:moveTo>
                <a:lnTo>
                  <a:pt x="11656" y="11193"/>
                </a:lnTo>
                <a:lnTo>
                  <a:pt x="11631" y="11193"/>
                </a:lnTo>
                <a:lnTo>
                  <a:pt x="11437" y="11364"/>
                </a:lnTo>
                <a:lnTo>
                  <a:pt x="11218" y="11510"/>
                </a:lnTo>
                <a:lnTo>
                  <a:pt x="11023" y="11631"/>
                </a:lnTo>
                <a:lnTo>
                  <a:pt x="10828" y="11753"/>
                </a:lnTo>
                <a:lnTo>
                  <a:pt x="10804" y="11777"/>
                </a:lnTo>
                <a:lnTo>
                  <a:pt x="10439" y="11242"/>
                </a:lnTo>
                <a:lnTo>
                  <a:pt x="10512" y="11242"/>
                </a:lnTo>
                <a:lnTo>
                  <a:pt x="10585" y="11218"/>
                </a:lnTo>
                <a:lnTo>
                  <a:pt x="10731" y="11145"/>
                </a:lnTo>
                <a:lnTo>
                  <a:pt x="10999" y="10974"/>
                </a:lnTo>
                <a:lnTo>
                  <a:pt x="11534" y="10780"/>
                </a:lnTo>
                <a:close/>
                <a:moveTo>
                  <a:pt x="6522" y="10342"/>
                </a:moveTo>
                <a:lnTo>
                  <a:pt x="6668" y="10439"/>
                </a:lnTo>
                <a:lnTo>
                  <a:pt x="6838" y="10561"/>
                </a:lnTo>
                <a:lnTo>
                  <a:pt x="7105" y="10853"/>
                </a:lnTo>
                <a:lnTo>
                  <a:pt x="7251" y="10999"/>
                </a:lnTo>
                <a:lnTo>
                  <a:pt x="7397" y="11120"/>
                </a:lnTo>
                <a:lnTo>
                  <a:pt x="7568" y="11218"/>
                </a:lnTo>
                <a:lnTo>
                  <a:pt x="7738" y="11291"/>
                </a:lnTo>
                <a:lnTo>
                  <a:pt x="7762" y="11291"/>
                </a:lnTo>
                <a:lnTo>
                  <a:pt x="7762" y="12021"/>
                </a:lnTo>
                <a:lnTo>
                  <a:pt x="7665" y="11948"/>
                </a:lnTo>
                <a:lnTo>
                  <a:pt x="7568" y="11875"/>
                </a:lnTo>
                <a:lnTo>
                  <a:pt x="7397" y="11704"/>
                </a:lnTo>
                <a:lnTo>
                  <a:pt x="7057" y="11364"/>
                </a:lnTo>
                <a:lnTo>
                  <a:pt x="6862" y="11193"/>
                </a:lnTo>
                <a:lnTo>
                  <a:pt x="6619" y="11072"/>
                </a:lnTo>
                <a:lnTo>
                  <a:pt x="6376" y="10999"/>
                </a:lnTo>
                <a:lnTo>
                  <a:pt x="6132" y="10926"/>
                </a:lnTo>
                <a:lnTo>
                  <a:pt x="6522" y="10342"/>
                </a:lnTo>
                <a:close/>
                <a:moveTo>
                  <a:pt x="11753" y="11510"/>
                </a:moveTo>
                <a:lnTo>
                  <a:pt x="11826" y="11802"/>
                </a:lnTo>
                <a:lnTo>
                  <a:pt x="11704" y="11826"/>
                </a:lnTo>
                <a:lnTo>
                  <a:pt x="11607" y="11899"/>
                </a:lnTo>
                <a:lnTo>
                  <a:pt x="11412" y="12021"/>
                </a:lnTo>
                <a:lnTo>
                  <a:pt x="11291" y="12167"/>
                </a:lnTo>
                <a:lnTo>
                  <a:pt x="11218" y="12240"/>
                </a:lnTo>
                <a:lnTo>
                  <a:pt x="11193" y="12313"/>
                </a:lnTo>
                <a:lnTo>
                  <a:pt x="10901" y="11899"/>
                </a:lnTo>
                <a:lnTo>
                  <a:pt x="11120" y="11850"/>
                </a:lnTo>
                <a:lnTo>
                  <a:pt x="11339" y="11777"/>
                </a:lnTo>
                <a:lnTo>
                  <a:pt x="11558" y="11656"/>
                </a:lnTo>
                <a:lnTo>
                  <a:pt x="11753" y="11510"/>
                </a:lnTo>
                <a:close/>
                <a:moveTo>
                  <a:pt x="6059" y="11047"/>
                </a:moveTo>
                <a:lnTo>
                  <a:pt x="6303" y="11218"/>
                </a:lnTo>
                <a:lnTo>
                  <a:pt x="6546" y="11388"/>
                </a:lnTo>
                <a:lnTo>
                  <a:pt x="6789" y="11583"/>
                </a:lnTo>
                <a:lnTo>
                  <a:pt x="6984" y="11802"/>
                </a:lnTo>
                <a:lnTo>
                  <a:pt x="7251" y="12069"/>
                </a:lnTo>
                <a:lnTo>
                  <a:pt x="7397" y="12215"/>
                </a:lnTo>
                <a:lnTo>
                  <a:pt x="7543" y="12313"/>
                </a:lnTo>
                <a:lnTo>
                  <a:pt x="7276" y="12459"/>
                </a:lnTo>
                <a:lnTo>
                  <a:pt x="7154" y="12386"/>
                </a:lnTo>
                <a:lnTo>
                  <a:pt x="7008" y="12337"/>
                </a:lnTo>
                <a:lnTo>
                  <a:pt x="6765" y="12215"/>
                </a:lnTo>
                <a:lnTo>
                  <a:pt x="6522" y="12069"/>
                </a:lnTo>
                <a:lnTo>
                  <a:pt x="6327" y="11948"/>
                </a:lnTo>
                <a:lnTo>
                  <a:pt x="6157" y="11802"/>
                </a:lnTo>
                <a:lnTo>
                  <a:pt x="5962" y="11656"/>
                </a:lnTo>
                <a:lnTo>
                  <a:pt x="5767" y="11534"/>
                </a:lnTo>
                <a:lnTo>
                  <a:pt x="6059" y="11047"/>
                </a:lnTo>
                <a:close/>
                <a:moveTo>
                  <a:pt x="5670" y="11680"/>
                </a:moveTo>
                <a:lnTo>
                  <a:pt x="5719" y="11777"/>
                </a:lnTo>
                <a:lnTo>
                  <a:pt x="5792" y="11850"/>
                </a:lnTo>
                <a:lnTo>
                  <a:pt x="5938" y="12021"/>
                </a:lnTo>
                <a:lnTo>
                  <a:pt x="6108" y="12167"/>
                </a:lnTo>
                <a:lnTo>
                  <a:pt x="6278" y="12288"/>
                </a:lnTo>
                <a:lnTo>
                  <a:pt x="6546" y="12483"/>
                </a:lnTo>
                <a:lnTo>
                  <a:pt x="6716" y="12580"/>
                </a:lnTo>
                <a:lnTo>
                  <a:pt x="6887" y="12678"/>
                </a:lnTo>
                <a:lnTo>
                  <a:pt x="6522" y="12848"/>
                </a:lnTo>
                <a:lnTo>
                  <a:pt x="6230" y="12653"/>
                </a:lnTo>
                <a:lnTo>
                  <a:pt x="5938" y="12434"/>
                </a:lnTo>
                <a:lnTo>
                  <a:pt x="5694" y="12215"/>
                </a:lnTo>
                <a:lnTo>
                  <a:pt x="5475" y="12021"/>
                </a:lnTo>
                <a:lnTo>
                  <a:pt x="5621" y="11777"/>
                </a:lnTo>
                <a:lnTo>
                  <a:pt x="5670" y="11680"/>
                </a:lnTo>
                <a:close/>
                <a:moveTo>
                  <a:pt x="11899" y="12094"/>
                </a:moveTo>
                <a:lnTo>
                  <a:pt x="12021" y="12605"/>
                </a:lnTo>
                <a:lnTo>
                  <a:pt x="11899" y="12726"/>
                </a:lnTo>
                <a:lnTo>
                  <a:pt x="11777" y="12848"/>
                </a:lnTo>
                <a:lnTo>
                  <a:pt x="11729" y="12921"/>
                </a:lnTo>
                <a:lnTo>
                  <a:pt x="11680" y="12994"/>
                </a:lnTo>
                <a:lnTo>
                  <a:pt x="11680" y="13018"/>
                </a:lnTo>
                <a:lnTo>
                  <a:pt x="11266" y="12434"/>
                </a:lnTo>
                <a:lnTo>
                  <a:pt x="11412" y="12386"/>
                </a:lnTo>
                <a:lnTo>
                  <a:pt x="11558" y="12313"/>
                </a:lnTo>
                <a:lnTo>
                  <a:pt x="11729" y="12215"/>
                </a:lnTo>
                <a:lnTo>
                  <a:pt x="11899" y="12094"/>
                </a:lnTo>
                <a:close/>
                <a:moveTo>
                  <a:pt x="5329" y="12240"/>
                </a:moveTo>
                <a:lnTo>
                  <a:pt x="5402" y="12361"/>
                </a:lnTo>
                <a:lnTo>
                  <a:pt x="5500" y="12483"/>
                </a:lnTo>
                <a:lnTo>
                  <a:pt x="5670" y="12678"/>
                </a:lnTo>
                <a:lnTo>
                  <a:pt x="5913" y="12897"/>
                </a:lnTo>
                <a:lnTo>
                  <a:pt x="6157" y="13067"/>
                </a:lnTo>
                <a:lnTo>
                  <a:pt x="5743" y="13335"/>
                </a:lnTo>
                <a:lnTo>
                  <a:pt x="5646" y="13310"/>
                </a:lnTo>
                <a:lnTo>
                  <a:pt x="5475" y="13237"/>
                </a:lnTo>
                <a:lnTo>
                  <a:pt x="5305" y="13164"/>
                </a:lnTo>
                <a:lnTo>
                  <a:pt x="5135" y="13043"/>
                </a:lnTo>
                <a:lnTo>
                  <a:pt x="4940" y="12970"/>
                </a:lnTo>
                <a:lnTo>
                  <a:pt x="4891" y="12945"/>
                </a:lnTo>
                <a:lnTo>
                  <a:pt x="5110" y="12605"/>
                </a:lnTo>
                <a:lnTo>
                  <a:pt x="5329" y="12240"/>
                </a:lnTo>
                <a:close/>
                <a:moveTo>
                  <a:pt x="12094" y="13043"/>
                </a:moveTo>
                <a:lnTo>
                  <a:pt x="12215" y="13748"/>
                </a:lnTo>
                <a:lnTo>
                  <a:pt x="11802" y="13189"/>
                </a:lnTo>
                <a:lnTo>
                  <a:pt x="11850" y="13189"/>
                </a:lnTo>
                <a:lnTo>
                  <a:pt x="11923" y="13164"/>
                </a:lnTo>
                <a:lnTo>
                  <a:pt x="11972" y="13140"/>
                </a:lnTo>
                <a:lnTo>
                  <a:pt x="12094" y="13043"/>
                </a:lnTo>
                <a:close/>
                <a:moveTo>
                  <a:pt x="4745" y="13140"/>
                </a:moveTo>
                <a:lnTo>
                  <a:pt x="4891" y="13310"/>
                </a:lnTo>
                <a:lnTo>
                  <a:pt x="5062" y="13456"/>
                </a:lnTo>
                <a:lnTo>
                  <a:pt x="5305" y="13602"/>
                </a:lnTo>
                <a:lnTo>
                  <a:pt x="4964" y="13846"/>
                </a:lnTo>
                <a:lnTo>
                  <a:pt x="4891" y="13773"/>
                </a:lnTo>
                <a:lnTo>
                  <a:pt x="4818" y="13700"/>
                </a:lnTo>
                <a:lnTo>
                  <a:pt x="4648" y="13627"/>
                </a:lnTo>
                <a:lnTo>
                  <a:pt x="4551" y="13554"/>
                </a:lnTo>
                <a:lnTo>
                  <a:pt x="4405" y="13529"/>
                </a:lnTo>
                <a:lnTo>
                  <a:pt x="4575" y="13335"/>
                </a:lnTo>
                <a:lnTo>
                  <a:pt x="4745" y="13140"/>
                </a:lnTo>
                <a:close/>
                <a:moveTo>
                  <a:pt x="8200" y="8833"/>
                </a:moveTo>
                <a:lnTo>
                  <a:pt x="8371" y="9076"/>
                </a:lnTo>
                <a:lnTo>
                  <a:pt x="8663" y="9514"/>
                </a:lnTo>
                <a:lnTo>
                  <a:pt x="8979" y="9928"/>
                </a:lnTo>
                <a:lnTo>
                  <a:pt x="9587" y="10780"/>
                </a:lnTo>
                <a:lnTo>
                  <a:pt x="10171" y="11583"/>
                </a:lnTo>
                <a:lnTo>
                  <a:pt x="10731" y="12410"/>
                </a:lnTo>
                <a:lnTo>
                  <a:pt x="11291" y="13213"/>
                </a:lnTo>
                <a:lnTo>
                  <a:pt x="11850" y="13992"/>
                </a:lnTo>
                <a:lnTo>
                  <a:pt x="11729" y="13943"/>
                </a:lnTo>
                <a:lnTo>
                  <a:pt x="11072" y="13554"/>
                </a:lnTo>
                <a:lnTo>
                  <a:pt x="10415" y="13189"/>
                </a:lnTo>
                <a:lnTo>
                  <a:pt x="9831" y="12921"/>
                </a:lnTo>
                <a:lnTo>
                  <a:pt x="9539" y="12799"/>
                </a:lnTo>
                <a:lnTo>
                  <a:pt x="9222" y="12678"/>
                </a:lnTo>
                <a:lnTo>
                  <a:pt x="8760" y="12507"/>
                </a:lnTo>
                <a:lnTo>
                  <a:pt x="8517" y="12410"/>
                </a:lnTo>
                <a:lnTo>
                  <a:pt x="8273" y="12337"/>
                </a:lnTo>
                <a:lnTo>
                  <a:pt x="8273" y="12288"/>
                </a:lnTo>
                <a:lnTo>
                  <a:pt x="8322" y="11996"/>
                </a:lnTo>
                <a:lnTo>
                  <a:pt x="8346" y="11680"/>
                </a:lnTo>
                <a:lnTo>
                  <a:pt x="8346" y="11388"/>
                </a:lnTo>
                <a:lnTo>
                  <a:pt x="8322" y="11072"/>
                </a:lnTo>
                <a:lnTo>
                  <a:pt x="8273" y="10463"/>
                </a:lnTo>
                <a:lnTo>
                  <a:pt x="8225" y="9855"/>
                </a:lnTo>
                <a:lnTo>
                  <a:pt x="8200" y="8833"/>
                </a:lnTo>
                <a:close/>
                <a:moveTo>
                  <a:pt x="7324" y="8346"/>
                </a:moveTo>
                <a:lnTo>
                  <a:pt x="6935" y="8906"/>
                </a:lnTo>
                <a:lnTo>
                  <a:pt x="6570" y="9441"/>
                </a:lnTo>
                <a:lnTo>
                  <a:pt x="5962" y="10439"/>
                </a:lnTo>
                <a:lnTo>
                  <a:pt x="5354" y="11437"/>
                </a:lnTo>
                <a:lnTo>
                  <a:pt x="4818" y="12386"/>
                </a:lnTo>
                <a:lnTo>
                  <a:pt x="4502" y="12848"/>
                </a:lnTo>
                <a:lnTo>
                  <a:pt x="4356" y="13067"/>
                </a:lnTo>
                <a:lnTo>
                  <a:pt x="4161" y="13286"/>
                </a:lnTo>
                <a:lnTo>
                  <a:pt x="3967" y="13529"/>
                </a:lnTo>
                <a:lnTo>
                  <a:pt x="3796" y="13773"/>
                </a:lnTo>
                <a:lnTo>
                  <a:pt x="3650" y="14040"/>
                </a:lnTo>
                <a:lnTo>
                  <a:pt x="3504" y="14308"/>
                </a:lnTo>
                <a:lnTo>
                  <a:pt x="3577" y="13578"/>
                </a:lnTo>
                <a:lnTo>
                  <a:pt x="3699" y="12897"/>
                </a:lnTo>
                <a:lnTo>
                  <a:pt x="3821" y="12215"/>
                </a:lnTo>
                <a:lnTo>
                  <a:pt x="3967" y="11558"/>
                </a:lnTo>
                <a:lnTo>
                  <a:pt x="4113" y="10926"/>
                </a:lnTo>
                <a:lnTo>
                  <a:pt x="4234" y="10269"/>
                </a:lnTo>
                <a:lnTo>
                  <a:pt x="4332" y="9612"/>
                </a:lnTo>
                <a:lnTo>
                  <a:pt x="4307" y="9539"/>
                </a:lnTo>
                <a:lnTo>
                  <a:pt x="4453" y="9587"/>
                </a:lnTo>
                <a:lnTo>
                  <a:pt x="4624" y="9563"/>
                </a:lnTo>
                <a:lnTo>
                  <a:pt x="4818" y="9514"/>
                </a:lnTo>
                <a:lnTo>
                  <a:pt x="5013" y="9441"/>
                </a:lnTo>
                <a:lnTo>
                  <a:pt x="5354" y="9271"/>
                </a:lnTo>
                <a:lnTo>
                  <a:pt x="5646" y="9149"/>
                </a:lnTo>
                <a:lnTo>
                  <a:pt x="6497" y="8760"/>
                </a:lnTo>
                <a:lnTo>
                  <a:pt x="7324" y="8346"/>
                </a:lnTo>
                <a:close/>
                <a:moveTo>
                  <a:pt x="4234" y="13700"/>
                </a:moveTo>
                <a:lnTo>
                  <a:pt x="4307" y="13773"/>
                </a:lnTo>
                <a:lnTo>
                  <a:pt x="4380" y="13821"/>
                </a:lnTo>
                <a:lnTo>
                  <a:pt x="4551" y="13943"/>
                </a:lnTo>
                <a:lnTo>
                  <a:pt x="4697" y="14016"/>
                </a:lnTo>
                <a:lnTo>
                  <a:pt x="4307" y="14259"/>
                </a:lnTo>
                <a:lnTo>
                  <a:pt x="4161" y="14332"/>
                </a:lnTo>
                <a:lnTo>
                  <a:pt x="3991" y="14405"/>
                </a:lnTo>
                <a:lnTo>
                  <a:pt x="3650" y="14502"/>
                </a:lnTo>
                <a:lnTo>
                  <a:pt x="3748" y="14429"/>
                </a:lnTo>
                <a:lnTo>
                  <a:pt x="3821" y="14332"/>
                </a:lnTo>
                <a:lnTo>
                  <a:pt x="3967" y="14113"/>
                </a:lnTo>
                <a:lnTo>
                  <a:pt x="4113" y="13894"/>
                </a:lnTo>
                <a:lnTo>
                  <a:pt x="4234" y="13700"/>
                </a:lnTo>
                <a:close/>
                <a:moveTo>
                  <a:pt x="7835" y="0"/>
                </a:moveTo>
                <a:lnTo>
                  <a:pt x="7762" y="25"/>
                </a:lnTo>
                <a:lnTo>
                  <a:pt x="7689" y="73"/>
                </a:lnTo>
                <a:lnTo>
                  <a:pt x="7641" y="73"/>
                </a:lnTo>
                <a:lnTo>
                  <a:pt x="7495" y="146"/>
                </a:lnTo>
                <a:lnTo>
                  <a:pt x="7373" y="244"/>
                </a:lnTo>
                <a:lnTo>
                  <a:pt x="7276" y="341"/>
                </a:lnTo>
                <a:lnTo>
                  <a:pt x="7178" y="463"/>
                </a:lnTo>
                <a:lnTo>
                  <a:pt x="6984" y="730"/>
                </a:lnTo>
                <a:lnTo>
                  <a:pt x="6838" y="1047"/>
                </a:lnTo>
                <a:lnTo>
                  <a:pt x="6716" y="1387"/>
                </a:lnTo>
                <a:lnTo>
                  <a:pt x="6619" y="1704"/>
                </a:lnTo>
                <a:lnTo>
                  <a:pt x="6449" y="2288"/>
                </a:lnTo>
                <a:lnTo>
                  <a:pt x="6230" y="2920"/>
                </a:lnTo>
                <a:lnTo>
                  <a:pt x="6108" y="3237"/>
                </a:lnTo>
                <a:lnTo>
                  <a:pt x="5962" y="3529"/>
                </a:lnTo>
                <a:lnTo>
                  <a:pt x="5767" y="3845"/>
                </a:lnTo>
                <a:lnTo>
                  <a:pt x="5548" y="4161"/>
                </a:lnTo>
                <a:lnTo>
                  <a:pt x="5378" y="4478"/>
                </a:lnTo>
                <a:lnTo>
                  <a:pt x="5281" y="4648"/>
                </a:lnTo>
                <a:lnTo>
                  <a:pt x="5208" y="4818"/>
                </a:lnTo>
                <a:lnTo>
                  <a:pt x="4891" y="4916"/>
                </a:lnTo>
                <a:lnTo>
                  <a:pt x="4575" y="4989"/>
                </a:lnTo>
                <a:lnTo>
                  <a:pt x="3918" y="5110"/>
                </a:lnTo>
                <a:lnTo>
                  <a:pt x="2580" y="5305"/>
                </a:lnTo>
                <a:lnTo>
                  <a:pt x="1801" y="5402"/>
                </a:lnTo>
                <a:lnTo>
                  <a:pt x="998" y="5500"/>
                </a:lnTo>
                <a:lnTo>
                  <a:pt x="755" y="5524"/>
                </a:lnTo>
                <a:lnTo>
                  <a:pt x="511" y="5524"/>
                </a:lnTo>
                <a:lnTo>
                  <a:pt x="244" y="5548"/>
                </a:lnTo>
                <a:lnTo>
                  <a:pt x="146" y="5597"/>
                </a:lnTo>
                <a:lnTo>
                  <a:pt x="49" y="5646"/>
                </a:lnTo>
                <a:lnTo>
                  <a:pt x="0" y="5719"/>
                </a:lnTo>
                <a:lnTo>
                  <a:pt x="0" y="5792"/>
                </a:lnTo>
                <a:lnTo>
                  <a:pt x="0" y="5865"/>
                </a:lnTo>
                <a:lnTo>
                  <a:pt x="0" y="5962"/>
                </a:lnTo>
                <a:lnTo>
                  <a:pt x="49" y="6035"/>
                </a:lnTo>
                <a:lnTo>
                  <a:pt x="146" y="6229"/>
                </a:lnTo>
                <a:lnTo>
                  <a:pt x="292" y="6375"/>
                </a:lnTo>
                <a:lnTo>
                  <a:pt x="438" y="6497"/>
                </a:lnTo>
                <a:lnTo>
                  <a:pt x="682" y="6716"/>
                </a:lnTo>
                <a:lnTo>
                  <a:pt x="925" y="6935"/>
                </a:lnTo>
                <a:lnTo>
                  <a:pt x="1460" y="7349"/>
                </a:lnTo>
                <a:lnTo>
                  <a:pt x="1971" y="7811"/>
                </a:lnTo>
                <a:lnTo>
                  <a:pt x="2507" y="8273"/>
                </a:lnTo>
                <a:lnTo>
                  <a:pt x="2847" y="8565"/>
                </a:lnTo>
                <a:lnTo>
                  <a:pt x="3188" y="8882"/>
                </a:lnTo>
                <a:lnTo>
                  <a:pt x="3504" y="9222"/>
                </a:lnTo>
                <a:lnTo>
                  <a:pt x="3650" y="9417"/>
                </a:lnTo>
                <a:lnTo>
                  <a:pt x="3772" y="9612"/>
                </a:lnTo>
                <a:lnTo>
                  <a:pt x="3821" y="9685"/>
                </a:lnTo>
                <a:lnTo>
                  <a:pt x="3918" y="9709"/>
                </a:lnTo>
                <a:lnTo>
                  <a:pt x="3748" y="10342"/>
                </a:lnTo>
                <a:lnTo>
                  <a:pt x="3602" y="10974"/>
                </a:lnTo>
                <a:lnTo>
                  <a:pt x="3334" y="12264"/>
                </a:lnTo>
                <a:lnTo>
                  <a:pt x="3212" y="12872"/>
                </a:lnTo>
                <a:lnTo>
                  <a:pt x="3091" y="13529"/>
                </a:lnTo>
                <a:lnTo>
                  <a:pt x="3042" y="13870"/>
                </a:lnTo>
                <a:lnTo>
                  <a:pt x="2993" y="14186"/>
                </a:lnTo>
                <a:lnTo>
                  <a:pt x="2993" y="14502"/>
                </a:lnTo>
                <a:lnTo>
                  <a:pt x="3018" y="14819"/>
                </a:lnTo>
                <a:lnTo>
                  <a:pt x="3042" y="14916"/>
                </a:lnTo>
                <a:lnTo>
                  <a:pt x="3091" y="14965"/>
                </a:lnTo>
                <a:lnTo>
                  <a:pt x="3188" y="15013"/>
                </a:lnTo>
                <a:lnTo>
                  <a:pt x="3261" y="15013"/>
                </a:lnTo>
                <a:lnTo>
                  <a:pt x="3383" y="15038"/>
                </a:lnTo>
                <a:lnTo>
                  <a:pt x="3529" y="15062"/>
                </a:lnTo>
                <a:lnTo>
                  <a:pt x="3675" y="15038"/>
                </a:lnTo>
                <a:lnTo>
                  <a:pt x="3796" y="15013"/>
                </a:lnTo>
                <a:lnTo>
                  <a:pt x="4088" y="14940"/>
                </a:lnTo>
                <a:lnTo>
                  <a:pt x="4405" y="14794"/>
                </a:lnTo>
                <a:lnTo>
                  <a:pt x="4672" y="14624"/>
                </a:lnTo>
                <a:lnTo>
                  <a:pt x="4964" y="14454"/>
                </a:lnTo>
                <a:lnTo>
                  <a:pt x="5402" y="14138"/>
                </a:lnTo>
                <a:lnTo>
                  <a:pt x="5719" y="13943"/>
                </a:lnTo>
                <a:lnTo>
                  <a:pt x="6035" y="13748"/>
                </a:lnTo>
                <a:lnTo>
                  <a:pt x="6716" y="13383"/>
                </a:lnTo>
                <a:lnTo>
                  <a:pt x="7373" y="13018"/>
                </a:lnTo>
                <a:lnTo>
                  <a:pt x="7689" y="12824"/>
                </a:lnTo>
                <a:lnTo>
                  <a:pt x="8006" y="12629"/>
                </a:lnTo>
                <a:lnTo>
                  <a:pt x="8127" y="12726"/>
                </a:lnTo>
                <a:lnTo>
                  <a:pt x="8273" y="12799"/>
                </a:lnTo>
                <a:lnTo>
                  <a:pt x="8590" y="12945"/>
                </a:lnTo>
                <a:lnTo>
                  <a:pt x="9320" y="13213"/>
                </a:lnTo>
                <a:lnTo>
                  <a:pt x="9685" y="13383"/>
                </a:lnTo>
                <a:lnTo>
                  <a:pt x="10050" y="13554"/>
                </a:lnTo>
                <a:lnTo>
                  <a:pt x="10707" y="13894"/>
                </a:lnTo>
                <a:lnTo>
                  <a:pt x="11364" y="14283"/>
                </a:lnTo>
                <a:lnTo>
                  <a:pt x="11607" y="14454"/>
                </a:lnTo>
                <a:lnTo>
                  <a:pt x="11875" y="14624"/>
                </a:lnTo>
                <a:lnTo>
                  <a:pt x="12021" y="14697"/>
                </a:lnTo>
                <a:lnTo>
                  <a:pt x="12167" y="14770"/>
                </a:lnTo>
                <a:lnTo>
                  <a:pt x="12313" y="14794"/>
                </a:lnTo>
                <a:lnTo>
                  <a:pt x="12459" y="14770"/>
                </a:lnTo>
                <a:lnTo>
                  <a:pt x="12507" y="14770"/>
                </a:lnTo>
                <a:lnTo>
                  <a:pt x="12532" y="14721"/>
                </a:lnTo>
                <a:lnTo>
                  <a:pt x="12629" y="14697"/>
                </a:lnTo>
                <a:lnTo>
                  <a:pt x="12702" y="14648"/>
                </a:lnTo>
                <a:lnTo>
                  <a:pt x="12751" y="14575"/>
                </a:lnTo>
                <a:lnTo>
                  <a:pt x="12775" y="14478"/>
                </a:lnTo>
                <a:lnTo>
                  <a:pt x="12751" y="14065"/>
                </a:lnTo>
                <a:lnTo>
                  <a:pt x="12702" y="13651"/>
                </a:lnTo>
                <a:lnTo>
                  <a:pt x="12629" y="13262"/>
                </a:lnTo>
                <a:lnTo>
                  <a:pt x="12556" y="12848"/>
                </a:lnTo>
                <a:lnTo>
                  <a:pt x="12337" y="12045"/>
                </a:lnTo>
                <a:lnTo>
                  <a:pt x="12118" y="11242"/>
                </a:lnTo>
                <a:lnTo>
                  <a:pt x="11899" y="10463"/>
                </a:lnTo>
                <a:lnTo>
                  <a:pt x="11875" y="10390"/>
                </a:lnTo>
                <a:lnTo>
                  <a:pt x="11680" y="9685"/>
                </a:lnTo>
                <a:lnTo>
                  <a:pt x="11680" y="9636"/>
                </a:lnTo>
                <a:lnTo>
                  <a:pt x="11656" y="9563"/>
                </a:lnTo>
                <a:lnTo>
                  <a:pt x="11631" y="9514"/>
                </a:lnTo>
                <a:lnTo>
                  <a:pt x="11680" y="9490"/>
                </a:lnTo>
                <a:lnTo>
                  <a:pt x="11729" y="9466"/>
                </a:lnTo>
                <a:lnTo>
                  <a:pt x="11802" y="9393"/>
                </a:lnTo>
                <a:lnTo>
                  <a:pt x="11850" y="9344"/>
                </a:lnTo>
                <a:lnTo>
                  <a:pt x="12094" y="9101"/>
                </a:lnTo>
                <a:lnTo>
                  <a:pt x="12361" y="8882"/>
                </a:lnTo>
                <a:lnTo>
                  <a:pt x="12897" y="8419"/>
                </a:lnTo>
                <a:lnTo>
                  <a:pt x="13432" y="8006"/>
                </a:lnTo>
                <a:lnTo>
                  <a:pt x="13967" y="7568"/>
                </a:lnTo>
                <a:lnTo>
                  <a:pt x="14211" y="7324"/>
                </a:lnTo>
                <a:lnTo>
                  <a:pt x="14454" y="7105"/>
                </a:lnTo>
                <a:lnTo>
                  <a:pt x="14697" y="6838"/>
                </a:lnTo>
                <a:lnTo>
                  <a:pt x="14892" y="6570"/>
                </a:lnTo>
                <a:lnTo>
                  <a:pt x="15232" y="6205"/>
                </a:lnTo>
                <a:lnTo>
                  <a:pt x="15403" y="5986"/>
                </a:lnTo>
                <a:lnTo>
                  <a:pt x="15451" y="5889"/>
                </a:lnTo>
                <a:lnTo>
                  <a:pt x="15500" y="5767"/>
                </a:lnTo>
                <a:lnTo>
                  <a:pt x="15500" y="5743"/>
                </a:lnTo>
                <a:lnTo>
                  <a:pt x="15476" y="5646"/>
                </a:lnTo>
                <a:lnTo>
                  <a:pt x="15427" y="5573"/>
                </a:lnTo>
                <a:lnTo>
                  <a:pt x="15354" y="5475"/>
                </a:lnTo>
                <a:lnTo>
                  <a:pt x="15257" y="5427"/>
                </a:lnTo>
                <a:lnTo>
                  <a:pt x="15135" y="5378"/>
                </a:lnTo>
                <a:lnTo>
                  <a:pt x="15013" y="5354"/>
                </a:lnTo>
                <a:lnTo>
                  <a:pt x="14770" y="5329"/>
                </a:lnTo>
                <a:lnTo>
                  <a:pt x="14527" y="5305"/>
                </a:lnTo>
                <a:lnTo>
                  <a:pt x="13797" y="5256"/>
                </a:lnTo>
                <a:lnTo>
                  <a:pt x="13091" y="5208"/>
                </a:lnTo>
                <a:lnTo>
                  <a:pt x="12410" y="5208"/>
                </a:lnTo>
                <a:lnTo>
                  <a:pt x="11753" y="5159"/>
                </a:lnTo>
                <a:lnTo>
                  <a:pt x="11485" y="5135"/>
                </a:lnTo>
                <a:lnTo>
                  <a:pt x="11218" y="5086"/>
                </a:lnTo>
                <a:lnTo>
                  <a:pt x="10950" y="5013"/>
                </a:lnTo>
                <a:lnTo>
                  <a:pt x="10682" y="4989"/>
                </a:lnTo>
                <a:lnTo>
                  <a:pt x="10658" y="4940"/>
                </a:lnTo>
                <a:lnTo>
                  <a:pt x="10634" y="4867"/>
                </a:lnTo>
                <a:lnTo>
                  <a:pt x="10415" y="4599"/>
                </a:lnTo>
                <a:lnTo>
                  <a:pt x="10220" y="4332"/>
                </a:lnTo>
                <a:lnTo>
                  <a:pt x="10025" y="4040"/>
                </a:lnTo>
                <a:lnTo>
                  <a:pt x="9855" y="3748"/>
                </a:lnTo>
                <a:lnTo>
                  <a:pt x="9514" y="3164"/>
                </a:lnTo>
                <a:lnTo>
                  <a:pt x="9222" y="2531"/>
                </a:lnTo>
                <a:lnTo>
                  <a:pt x="8638" y="1290"/>
                </a:lnTo>
                <a:lnTo>
                  <a:pt x="8322" y="682"/>
                </a:lnTo>
                <a:lnTo>
                  <a:pt x="7981" y="73"/>
                </a:lnTo>
                <a:lnTo>
                  <a:pt x="7908" y="25"/>
                </a:lnTo>
                <a:lnTo>
                  <a:pt x="783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6D9EEB"/>
              </a:solidFill>
              <a:latin typeface="Arial"/>
              <a:ea typeface="Arial"/>
              <a:cs typeface="Arial"/>
              <a:sym typeface="Aria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 name="Shape 74"/>
        <p:cNvGrpSpPr/>
        <p:nvPr/>
      </p:nvGrpSpPr>
      <p:grpSpPr>
        <a:xfrm>
          <a:off x="0" y="0"/>
          <a:ext cx="0" cy="0"/>
          <a:chOff x="0" y="0"/>
          <a:chExt cx="0" cy="0"/>
        </a:xfrm>
      </p:grpSpPr>
      <p:sp>
        <p:nvSpPr>
          <p:cNvPr id="75" name="Shape 75"/>
          <p:cNvSpPr txBox="1"/>
          <p:nvPr>
            <p:ph type="ctrTitle"/>
          </p:nvPr>
        </p:nvSpPr>
        <p:spPr>
          <a:xfrm>
            <a:off x="305286" y="462843"/>
            <a:ext cx="5113380" cy="508049"/>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434343"/>
              </a:buClr>
              <a:buSzPts val="4800"/>
              <a:buFont typeface="Lato Hairline"/>
              <a:buNone/>
            </a:pPr>
            <a:r>
              <a:rPr b="1" i="0" lang="es-MX" sz="3200" u="none" cap="none" strike="noStrike">
                <a:solidFill>
                  <a:schemeClr val="dk1"/>
                </a:solidFill>
                <a:latin typeface="Century Gothic"/>
                <a:ea typeface="Century Gothic"/>
                <a:cs typeface="Century Gothic"/>
                <a:sym typeface="Century Gothic"/>
              </a:rPr>
              <a:t>Ley de Stefan-Boltzmann</a:t>
            </a:r>
            <a:endParaRPr b="0" i="0" sz="3200" u="none" cap="none" strike="noStrike">
              <a:solidFill>
                <a:schemeClr val="dk1"/>
              </a:solidFill>
              <a:latin typeface="Lato Hairline"/>
              <a:ea typeface="Lato Hairline"/>
              <a:cs typeface="Lato Hairline"/>
              <a:sym typeface="Lato Hairline"/>
            </a:endParaRPr>
          </a:p>
        </p:txBody>
      </p:sp>
      <p:sp>
        <p:nvSpPr>
          <p:cNvPr id="76" name="Shape 76"/>
          <p:cNvSpPr txBox="1"/>
          <p:nvPr/>
        </p:nvSpPr>
        <p:spPr>
          <a:xfrm>
            <a:off x="305273" y="1714749"/>
            <a:ext cx="3284400" cy="12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i="0" lang="es-MX" sz="1800" u="none" cap="none" strike="noStrike">
                <a:solidFill>
                  <a:srgbClr val="000000"/>
                </a:solidFill>
                <a:latin typeface="Century Gothic"/>
                <a:ea typeface="Century Gothic"/>
                <a:cs typeface="Century Gothic"/>
                <a:sym typeface="Century Gothic"/>
              </a:rPr>
              <a:t>Donde:  </a:t>
            </a:r>
            <a:endParaRPr sz="1800">
              <a:latin typeface="Century Gothic"/>
              <a:ea typeface="Century Gothic"/>
              <a:cs typeface="Century Gothic"/>
              <a:sym typeface="Century Gothic"/>
            </a:endParaRPr>
          </a:p>
          <a:p>
            <a:pPr indent="0" lvl="0" marL="0" marR="0" rtl="0" algn="l">
              <a:lnSpc>
                <a:spcPct val="100000"/>
              </a:lnSpc>
              <a:spcBef>
                <a:spcPts val="0"/>
              </a:spcBef>
              <a:spcAft>
                <a:spcPts val="0"/>
              </a:spcAft>
              <a:buNone/>
            </a:pPr>
            <a:r>
              <a:rPr i="0" lang="es-MX" sz="1800" u="none" cap="none" strike="noStrike">
                <a:solidFill>
                  <a:srgbClr val="000000"/>
                </a:solidFill>
                <a:latin typeface="Century Gothic"/>
                <a:ea typeface="Century Gothic"/>
                <a:cs typeface="Century Gothic"/>
                <a:sym typeface="Century Gothic"/>
              </a:rPr>
              <a:t>L = luminosidad (</a:t>
            </a:r>
            <a:r>
              <a:rPr lang="es-MX" sz="1800">
                <a:latin typeface="Century Gothic"/>
                <a:ea typeface="Century Gothic"/>
                <a:cs typeface="Century Gothic"/>
                <a:sym typeface="Century Gothic"/>
              </a:rPr>
              <a:t>W</a:t>
            </a:r>
            <a:r>
              <a:rPr i="0" lang="es-MX" sz="1800" u="none" cap="none" strike="noStrike">
                <a:solidFill>
                  <a:srgbClr val="000000"/>
                </a:solidFill>
                <a:latin typeface="Century Gothic"/>
                <a:ea typeface="Century Gothic"/>
                <a:cs typeface="Century Gothic"/>
                <a:sym typeface="Century Gothic"/>
              </a:rPr>
              <a:t>) </a:t>
            </a:r>
            <a:endParaRPr sz="1800">
              <a:latin typeface="Century Gothic"/>
              <a:ea typeface="Century Gothic"/>
              <a:cs typeface="Century Gothic"/>
              <a:sym typeface="Century Gothic"/>
            </a:endParaRPr>
          </a:p>
          <a:p>
            <a:pPr indent="0" lvl="0" marL="0" marR="0" rtl="0" algn="l">
              <a:lnSpc>
                <a:spcPct val="100000"/>
              </a:lnSpc>
              <a:spcBef>
                <a:spcPts val="0"/>
              </a:spcBef>
              <a:spcAft>
                <a:spcPts val="0"/>
              </a:spcAft>
              <a:buNone/>
            </a:pPr>
            <a:r>
              <a:rPr i="0" lang="es-MX" sz="1800" u="none" cap="none" strike="noStrike">
                <a:solidFill>
                  <a:srgbClr val="000000"/>
                </a:solidFill>
                <a:latin typeface="Century Gothic"/>
                <a:ea typeface="Century Gothic"/>
                <a:cs typeface="Century Gothic"/>
                <a:sym typeface="Century Gothic"/>
              </a:rPr>
              <a:t>T = temperatura (K)</a:t>
            </a:r>
            <a:endParaRPr sz="1800">
              <a:latin typeface="Century Gothic"/>
              <a:ea typeface="Century Gothic"/>
              <a:cs typeface="Century Gothic"/>
              <a:sym typeface="Century Gothic"/>
            </a:endParaRPr>
          </a:p>
          <a:p>
            <a:pPr indent="0" lvl="0" marL="0" marR="0" rtl="0" algn="l">
              <a:lnSpc>
                <a:spcPct val="100000"/>
              </a:lnSpc>
              <a:spcBef>
                <a:spcPts val="0"/>
              </a:spcBef>
              <a:spcAft>
                <a:spcPts val="0"/>
              </a:spcAft>
              <a:buNone/>
            </a:pPr>
            <a:r>
              <a:rPr i="0" lang="es-MX" sz="1800" u="none" cap="none" strike="noStrike">
                <a:solidFill>
                  <a:srgbClr val="000000"/>
                </a:solidFill>
                <a:latin typeface="Century Gothic"/>
                <a:ea typeface="Century Gothic"/>
                <a:cs typeface="Century Gothic"/>
                <a:sym typeface="Century Gothic"/>
              </a:rPr>
              <a:t>R = radio (</a:t>
            </a:r>
            <a:r>
              <a:rPr lang="es-MX" sz="1800">
                <a:latin typeface="Century Gothic"/>
                <a:ea typeface="Century Gothic"/>
                <a:cs typeface="Century Gothic"/>
                <a:sym typeface="Century Gothic"/>
              </a:rPr>
              <a:t>metros</a:t>
            </a:r>
            <a:r>
              <a:rPr i="0" lang="es-MX" sz="1800" u="none" cap="none" strike="noStrike">
                <a:solidFill>
                  <a:srgbClr val="000000"/>
                </a:solidFill>
                <a:latin typeface="Century Gothic"/>
                <a:ea typeface="Century Gothic"/>
                <a:cs typeface="Century Gothic"/>
                <a:sym typeface="Century Gothic"/>
              </a:rPr>
              <a:t>).</a:t>
            </a:r>
            <a:endParaRPr i="0" sz="1800" u="none" cap="none" strike="noStrike">
              <a:solidFill>
                <a:srgbClr val="000000"/>
              </a:solidFill>
              <a:latin typeface="Century Gothic"/>
              <a:ea typeface="Century Gothic"/>
              <a:cs typeface="Century Gothic"/>
              <a:sym typeface="Century Gothic"/>
            </a:endParaRPr>
          </a:p>
          <a:p>
            <a:pPr indent="0" lvl="0" marL="0" rtl="0">
              <a:spcBef>
                <a:spcPts val="0"/>
              </a:spcBef>
              <a:spcAft>
                <a:spcPts val="0"/>
              </a:spcAft>
              <a:buClr>
                <a:schemeClr val="dk1"/>
              </a:buClr>
              <a:buSzPts val="1100"/>
              <a:buFont typeface="Arial"/>
              <a:buNone/>
            </a:pPr>
            <a:r>
              <a:t/>
            </a:r>
            <a:endParaRPr sz="1800">
              <a:latin typeface="Century Gothic"/>
              <a:ea typeface="Century Gothic"/>
              <a:cs typeface="Century Gothic"/>
              <a:sym typeface="Century Gothic"/>
            </a:endParaRPr>
          </a:p>
          <a:p>
            <a:pPr indent="0" lvl="0" marL="0" marR="0" rtl="0" algn="l">
              <a:lnSpc>
                <a:spcPct val="100000"/>
              </a:lnSpc>
              <a:spcBef>
                <a:spcPts val="0"/>
              </a:spcBef>
              <a:spcAft>
                <a:spcPts val="0"/>
              </a:spcAft>
              <a:buNone/>
            </a:pPr>
            <a:r>
              <a:t/>
            </a:r>
            <a:endParaRPr sz="1800">
              <a:latin typeface="Century Gothic"/>
              <a:ea typeface="Century Gothic"/>
              <a:cs typeface="Century Gothic"/>
              <a:sym typeface="Century Gothic"/>
            </a:endParaRPr>
          </a:p>
        </p:txBody>
      </p:sp>
      <p:sp>
        <p:nvSpPr>
          <p:cNvPr id="77" name="Shape 77"/>
          <p:cNvSpPr txBox="1"/>
          <p:nvPr/>
        </p:nvSpPr>
        <p:spPr>
          <a:xfrm>
            <a:off x="394572" y="3704800"/>
            <a:ext cx="3498900" cy="954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s-MX" sz="1800" u="none" cap="none" strike="noStrike">
                <a:solidFill>
                  <a:srgbClr val="000000"/>
                </a:solidFill>
                <a:latin typeface="Century Gothic"/>
                <a:ea typeface="Century Gothic"/>
                <a:cs typeface="Century Gothic"/>
                <a:sym typeface="Century Gothic"/>
              </a:rPr>
              <a:t>Equivalencias:</a:t>
            </a:r>
            <a:r>
              <a:rPr i="0" lang="es-MX" sz="1800" u="none" cap="none" strike="noStrike">
                <a:solidFill>
                  <a:srgbClr val="000000"/>
                </a:solidFill>
                <a:latin typeface="Century Gothic"/>
                <a:ea typeface="Century Gothic"/>
                <a:cs typeface="Century Gothic"/>
                <a:sym typeface="Century Gothic"/>
              </a:rPr>
              <a:t> </a:t>
            </a:r>
            <a:endParaRPr sz="1800">
              <a:latin typeface="Century Gothic"/>
              <a:ea typeface="Century Gothic"/>
              <a:cs typeface="Century Gothic"/>
              <a:sym typeface="Century Gothic"/>
            </a:endParaRPr>
          </a:p>
          <a:p>
            <a:pPr indent="0" lvl="0" marL="0" marR="0" rtl="0" algn="l">
              <a:lnSpc>
                <a:spcPct val="100000"/>
              </a:lnSpc>
              <a:spcBef>
                <a:spcPts val="0"/>
              </a:spcBef>
              <a:spcAft>
                <a:spcPts val="0"/>
              </a:spcAft>
              <a:buNone/>
            </a:pPr>
            <a:r>
              <a:rPr i="0" lang="es-MX" sz="1800" u="none" cap="none" strike="noStrike">
                <a:solidFill>
                  <a:srgbClr val="000000"/>
                </a:solidFill>
                <a:latin typeface="Century Gothic"/>
                <a:ea typeface="Century Gothic"/>
                <a:cs typeface="Century Gothic"/>
                <a:sym typeface="Century Gothic"/>
              </a:rPr>
              <a:t>1 Luminosidad solar = 4x10^26 W</a:t>
            </a:r>
            <a:endParaRPr sz="1800">
              <a:latin typeface="Century Gothic"/>
              <a:ea typeface="Century Gothic"/>
              <a:cs typeface="Century Gothic"/>
              <a:sym typeface="Century Gothic"/>
            </a:endParaRPr>
          </a:p>
          <a:p>
            <a:pPr indent="0" lvl="0" marL="0" marR="0" rtl="0" algn="l">
              <a:lnSpc>
                <a:spcPct val="100000"/>
              </a:lnSpc>
              <a:spcBef>
                <a:spcPts val="0"/>
              </a:spcBef>
              <a:spcAft>
                <a:spcPts val="0"/>
              </a:spcAft>
              <a:buNone/>
            </a:pPr>
            <a:r>
              <a:rPr i="0" lang="es-MX" sz="1800" u="none" cap="none" strike="noStrike">
                <a:solidFill>
                  <a:srgbClr val="000000"/>
                </a:solidFill>
                <a:latin typeface="Century Gothic"/>
                <a:ea typeface="Century Gothic"/>
                <a:cs typeface="Century Gothic"/>
                <a:sym typeface="Century Gothic"/>
              </a:rPr>
              <a:t>1 Radio solar = 695,700 km</a:t>
            </a:r>
            <a:endParaRPr i="0" sz="1800" u="none" cap="none" strike="noStrike">
              <a:solidFill>
                <a:srgbClr val="000000"/>
              </a:solidFill>
              <a:latin typeface="Century Gothic"/>
              <a:ea typeface="Century Gothic"/>
              <a:cs typeface="Century Gothic"/>
              <a:sym typeface="Century Gothic"/>
            </a:endParaRPr>
          </a:p>
        </p:txBody>
      </p:sp>
      <p:sp>
        <p:nvSpPr>
          <p:cNvPr id="78" name="Shape 78"/>
          <p:cNvSpPr txBox="1"/>
          <p:nvPr/>
        </p:nvSpPr>
        <p:spPr>
          <a:xfrm>
            <a:off x="1982400" y="1103700"/>
            <a:ext cx="2755800" cy="3285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Clr>
                <a:schemeClr val="dk1"/>
              </a:buClr>
              <a:buSzPts val="1100"/>
              <a:buFont typeface="Arial"/>
              <a:buNone/>
            </a:pPr>
            <a:r>
              <a:rPr b="1" i="1" lang="es-MX" sz="3000">
                <a:solidFill>
                  <a:srgbClr val="741B47"/>
                </a:solidFill>
                <a:latin typeface="Century Gothic"/>
                <a:ea typeface="Century Gothic"/>
                <a:cs typeface="Century Gothic"/>
                <a:sym typeface="Century Gothic"/>
              </a:rPr>
              <a:t>L=4πσR</a:t>
            </a:r>
            <a:r>
              <a:rPr b="1" baseline="30000" i="1" lang="es-MX" sz="3000">
                <a:solidFill>
                  <a:srgbClr val="741B47"/>
                </a:solidFill>
                <a:latin typeface="Century Gothic"/>
                <a:ea typeface="Century Gothic"/>
                <a:cs typeface="Century Gothic"/>
                <a:sym typeface="Century Gothic"/>
              </a:rPr>
              <a:t>2</a:t>
            </a:r>
            <a:r>
              <a:rPr b="1" i="1" lang="es-MX" sz="3000">
                <a:solidFill>
                  <a:srgbClr val="741B47"/>
                </a:solidFill>
                <a:latin typeface="Century Gothic"/>
                <a:ea typeface="Century Gothic"/>
                <a:cs typeface="Century Gothic"/>
                <a:sym typeface="Century Gothic"/>
              </a:rPr>
              <a:t>T</a:t>
            </a:r>
            <a:r>
              <a:rPr b="1" baseline="30000" i="1" lang="es-MX" sz="3000">
                <a:solidFill>
                  <a:srgbClr val="741B47"/>
                </a:solidFill>
                <a:latin typeface="Century Gothic"/>
                <a:ea typeface="Century Gothic"/>
                <a:cs typeface="Century Gothic"/>
                <a:sym typeface="Century Gothic"/>
              </a:rPr>
              <a:t>4</a:t>
            </a:r>
            <a:endParaRPr b="1" baseline="30000" i="1" sz="3000">
              <a:solidFill>
                <a:srgbClr val="741B47"/>
              </a:solidFill>
              <a:latin typeface="Century Gothic"/>
              <a:ea typeface="Century Gothic"/>
              <a:cs typeface="Century Gothic"/>
              <a:sym typeface="Century Gothic"/>
            </a:endParaRPr>
          </a:p>
          <a:p>
            <a:pPr indent="0" lvl="0" marL="0">
              <a:spcBef>
                <a:spcPts val="0"/>
              </a:spcBef>
              <a:spcAft>
                <a:spcPts val="0"/>
              </a:spcAft>
              <a:buNone/>
            </a:pPr>
            <a:r>
              <a:t/>
            </a:r>
            <a:endParaRPr/>
          </a:p>
        </p:txBody>
      </p:sp>
      <p:pic>
        <p:nvPicPr>
          <p:cNvPr id="79" name="Shape 79"/>
          <p:cNvPicPr preferRelativeResize="0"/>
          <p:nvPr/>
        </p:nvPicPr>
        <p:blipFill rotWithShape="1">
          <a:blip r:embed="rId3">
            <a:alphaModFix/>
          </a:blip>
          <a:srcRect b="22829" l="28248" r="26364" t="67526"/>
          <a:stretch/>
        </p:blipFill>
        <p:spPr>
          <a:xfrm>
            <a:off x="250275" y="2885075"/>
            <a:ext cx="2384875" cy="380025"/>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Shape 84"/>
          <p:cNvSpPr txBox="1"/>
          <p:nvPr>
            <p:ph type="title"/>
          </p:nvPr>
        </p:nvSpPr>
        <p:spPr>
          <a:xfrm>
            <a:off x="319525" y="269525"/>
            <a:ext cx="5511300" cy="8574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b="1" lang="es-MX" sz="3400">
                <a:latin typeface="Century Gothic"/>
                <a:ea typeface="Century Gothic"/>
                <a:cs typeface="Century Gothic"/>
                <a:sym typeface="Century Gothic"/>
              </a:rPr>
              <a:t>3. </a:t>
            </a:r>
            <a:r>
              <a:rPr b="1" lang="es-MX" sz="3400">
                <a:latin typeface="Century Gothic"/>
                <a:ea typeface="Century Gothic"/>
                <a:cs typeface="Century Gothic"/>
                <a:sym typeface="Century Gothic"/>
              </a:rPr>
              <a:t>Datos estelares</a:t>
            </a:r>
            <a:endParaRPr b="1" sz="3400">
              <a:latin typeface="Century Gothic"/>
              <a:ea typeface="Century Gothic"/>
              <a:cs typeface="Century Gothic"/>
              <a:sym typeface="Century Gothic"/>
            </a:endParaRPr>
          </a:p>
        </p:txBody>
      </p:sp>
      <p:sp>
        <p:nvSpPr>
          <p:cNvPr id="85" name="Shape 85"/>
          <p:cNvSpPr txBox="1"/>
          <p:nvPr>
            <p:ph idx="1" type="body"/>
          </p:nvPr>
        </p:nvSpPr>
        <p:spPr>
          <a:xfrm>
            <a:off x="457200" y="2211825"/>
            <a:ext cx="2675100" cy="2637900"/>
          </a:xfrm>
          <a:prstGeom prst="rect">
            <a:avLst/>
          </a:prstGeom>
        </p:spPr>
        <p:txBody>
          <a:bodyPr anchorCtr="0" anchor="t" bIns="91425" lIns="91425" spcFirstLastPara="1" rIns="91425" wrap="square" tIns="91425">
            <a:noAutofit/>
          </a:bodyPr>
          <a:lstStyle/>
          <a:p>
            <a:pPr indent="0" lvl="0" marL="0">
              <a:spcBef>
                <a:spcPts val="600"/>
              </a:spcBef>
              <a:spcAft>
                <a:spcPts val="0"/>
              </a:spcAft>
              <a:buNone/>
            </a:pPr>
            <a:r>
              <a:t/>
            </a:r>
            <a:endParaRPr/>
          </a:p>
        </p:txBody>
      </p:sp>
      <p:sp>
        <p:nvSpPr>
          <p:cNvPr id="86" name="Shape 86"/>
          <p:cNvSpPr txBox="1"/>
          <p:nvPr>
            <p:ph idx="12" type="sldNum"/>
          </p:nvPr>
        </p:nvSpPr>
        <p:spPr>
          <a:xfrm>
            <a:off x="8480584" y="4673651"/>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Clr>
                <a:srgbClr val="000000"/>
              </a:buClr>
              <a:buSzPts val="1800"/>
              <a:buFont typeface="Arial"/>
              <a:buNone/>
            </a:pPr>
            <a:fld id="{00000000-1234-1234-1234-123412341234}" type="slidenum">
              <a:rPr lang="es-MX"/>
              <a:t>‹#›</a:t>
            </a:fld>
            <a:endParaRPr/>
          </a:p>
        </p:txBody>
      </p:sp>
      <p:pic>
        <p:nvPicPr>
          <p:cNvPr id="87" name="Shape 87"/>
          <p:cNvPicPr preferRelativeResize="0"/>
          <p:nvPr/>
        </p:nvPicPr>
        <p:blipFill rotWithShape="1">
          <a:blip r:embed="rId3">
            <a:alphaModFix/>
          </a:blip>
          <a:srcRect b="12456" l="1691" r="59417" t="27396"/>
          <a:stretch/>
        </p:blipFill>
        <p:spPr>
          <a:xfrm>
            <a:off x="319525" y="1581375"/>
            <a:ext cx="3556149" cy="3092275"/>
          </a:xfrm>
          <a:prstGeom prst="rect">
            <a:avLst/>
          </a:prstGeom>
          <a:noFill/>
          <a:ln>
            <a:noFill/>
          </a:ln>
        </p:spPr>
      </p:pic>
      <p:pic>
        <p:nvPicPr>
          <p:cNvPr id="88" name="Shape 88"/>
          <p:cNvPicPr preferRelativeResize="0"/>
          <p:nvPr/>
        </p:nvPicPr>
        <p:blipFill rotWithShape="1">
          <a:blip r:embed="rId4">
            <a:alphaModFix/>
          </a:blip>
          <a:srcRect b="13245" l="16407" r="53516" t="29064"/>
          <a:stretch/>
        </p:blipFill>
        <p:spPr>
          <a:xfrm>
            <a:off x="4339825" y="1450400"/>
            <a:ext cx="3110556" cy="33542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Shape 93"/>
          <p:cNvSpPr txBox="1"/>
          <p:nvPr>
            <p:ph type="title"/>
          </p:nvPr>
        </p:nvSpPr>
        <p:spPr>
          <a:xfrm>
            <a:off x="457200" y="1348975"/>
            <a:ext cx="5511300" cy="8574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t/>
            </a:r>
            <a:endParaRPr/>
          </a:p>
        </p:txBody>
      </p:sp>
      <p:sp>
        <p:nvSpPr>
          <p:cNvPr id="94" name="Shape 94"/>
          <p:cNvSpPr txBox="1"/>
          <p:nvPr>
            <p:ph idx="1" type="body"/>
          </p:nvPr>
        </p:nvSpPr>
        <p:spPr>
          <a:xfrm>
            <a:off x="457200" y="2244400"/>
            <a:ext cx="5511300" cy="2605200"/>
          </a:xfrm>
          <a:prstGeom prst="rect">
            <a:avLst/>
          </a:prstGeom>
        </p:spPr>
        <p:txBody>
          <a:bodyPr anchorCtr="0" anchor="t" bIns="91425" lIns="91425" spcFirstLastPara="1" rIns="91425" wrap="square" tIns="91425">
            <a:noAutofit/>
          </a:bodyPr>
          <a:lstStyle/>
          <a:p>
            <a:pPr indent="0" lvl="0" marL="0">
              <a:spcBef>
                <a:spcPts val="600"/>
              </a:spcBef>
              <a:spcAft>
                <a:spcPts val="0"/>
              </a:spcAft>
              <a:buNone/>
            </a:pPr>
            <a:r>
              <a:t/>
            </a:r>
            <a:endParaRPr/>
          </a:p>
        </p:txBody>
      </p:sp>
      <p:sp>
        <p:nvSpPr>
          <p:cNvPr id="95" name="Shape 95"/>
          <p:cNvSpPr txBox="1"/>
          <p:nvPr>
            <p:ph idx="12" type="sldNum"/>
          </p:nvPr>
        </p:nvSpPr>
        <p:spPr>
          <a:xfrm>
            <a:off x="8480584" y="4673651"/>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Clr>
                <a:srgbClr val="000000"/>
              </a:buClr>
              <a:buSzPts val="1800"/>
              <a:buFont typeface="Arial"/>
              <a:buNone/>
            </a:pPr>
            <a:fld id="{00000000-1234-1234-1234-123412341234}" type="slidenum">
              <a:rPr lang="es-MX"/>
              <a:t>‹#›</a:t>
            </a:fld>
            <a:endParaRPr/>
          </a:p>
        </p:txBody>
      </p:sp>
      <p:pic>
        <p:nvPicPr>
          <p:cNvPr id="96" name="Shape 96"/>
          <p:cNvPicPr preferRelativeResize="0"/>
          <p:nvPr/>
        </p:nvPicPr>
        <p:blipFill>
          <a:blip r:embed="rId3">
            <a:alphaModFix/>
          </a:blip>
          <a:stretch>
            <a:fillRect/>
          </a:stretch>
        </p:blipFill>
        <p:spPr>
          <a:xfrm>
            <a:off x="457200" y="649113"/>
            <a:ext cx="6215475" cy="4024525"/>
          </a:xfrm>
          <a:prstGeom prst="rect">
            <a:avLst/>
          </a:prstGeom>
          <a:noFill/>
          <a:ln>
            <a:noFill/>
          </a:ln>
        </p:spPr>
      </p:pic>
      <p:sp>
        <p:nvSpPr>
          <p:cNvPr id="97" name="Shape 97"/>
          <p:cNvSpPr txBox="1"/>
          <p:nvPr/>
        </p:nvSpPr>
        <p:spPr>
          <a:xfrm>
            <a:off x="2350125" y="317125"/>
            <a:ext cx="2195400" cy="5052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s-MX"/>
              <a:t>800 veces su tamaño</a:t>
            </a:r>
            <a:endParaRPr/>
          </a:p>
        </p:txBody>
      </p:sp>
      <p:cxnSp>
        <p:nvCxnSpPr>
          <p:cNvPr id="98" name="Shape 98"/>
          <p:cNvCxnSpPr/>
          <p:nvPr/>
        </p:nvCxnSpPr>
        <p:spPr>
          <a:xfrm flipH="1" rot="10800000">
            <a:off x="731850" y="729475"/>
            <a:ext cx="1948200" cy="2071800"/>
          </a:xfrm>
          <a:prstGeom prst="straightConnector1">
            <a:avLst/>
          </a:prstGeom>
          <a:noFill/>
          <a:ln cap="flat" cmpd="sng" w="9525">
            <a:solidFill>
              <a:schemeClr val="dk2"/>
            </a:solidFill>
            <a:prstDash val="solid"/>
            <a:round/>
            <a:headEnd len="med" w="med" type="none"/>
            <a:tailEnd len="med" w="med" type="triangle"/>
          </a:ln>
        </p:spPr>
      </p:cxnSp>
      <p:cxnSp>
        <p:nvCxnSpPr>
          <p:cNvPr id="99" name="Shape 99"/>
          <p:cNvCxnSpPr>
            <a:stCxn id="97" idx="2"/>
          </p:cNvCxnSpPr>
          <p:nvPr/>
        </p:nvCxnSpPr>
        <p:spPr>
          <a:xfrm>
            <a:off x="3447825" y="822325"/>
            <a:ext cx="520500" cy="669900"/>
          </a:xfrm>
          <a:prstGeom prst="straightConnector1">
            <a:avLst/>
          </a:prstGeom>
          <a:noFill/>
          <a:ln cap="flat" cmpd="sng" w="9525">
            <a:solidFill>
              <a:schemeClr val="dk2"/>
            </a:solidFill>
            <a:prstDash val="solid"/>
            <a:round/>
            <a:headEnd len="med" w="med" type="none"/>
            <a:tailEnd len="med" w="med" type="triangle"/>
          </a:ln>
        </p:spPr>
      </p:cxnSp>
      <p:sp>
        <p:nvSpPr>
          <p:cNvPr id="100" name="Shape 100"/>
          <p:cNvSpPr txBox="1"/>
          <p:nvPr/>
        </p:nvSpPr>
        <p:spPr>
          <a:xfrm>
            <a:off x="1463700" y="4282100"/>
            <a:ext cx="4081800" cy="4431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s-MX">
                <a:solidFill>
                  <a:srgbClr val="F3F3F3"/>
                </a:solidFill>
              </a:rPr>
              <a:t>90,000-150,000 veces la luminosidad solar</a:t>
            </a:r>
            <a:endParaRPr>
              <a:solidFill>
                <a:srgbClr val="F3F3F3"/>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Shape 105"/>
          <p:cNvSpPr/>
          <p:nvPr/>
        </p:nvSpPr>
        <p:spPr>
          <a:xfrm>
            <a:off x="3889022" y="3436921"/>
            <a:ext cx="406400" cy="496711"/>
          </a:xfrm>
          <a:prstGeom prst="ellipse">
            <a:avLst/>
          </a:prstGeom>
          <a:solidFill>
            <a:schemeClr val="lt1"/>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06" name="Shape 106"/>
          <p:cNvSpPr txBox="1"/>
          <p:nvPr/>
        </p:nvSpPr>
        <p:spPr>
          <a:xfrm>
            <a:off x="1456266" y="293511"/>
            <a:ext cx="5960533" cy="584775"/>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1" lang="es-MX" sz="3200">
                <a:solidFill>
                  <a:schemeClr val="dk1"/>
                </a:solidFill>
                <a:latin typeface="Century Gothic"/>
                <a:ea typeface="Century Gothic"/>
                <a:cs typeface="Century Gothic"/>
                <a:sym typeface="Century Gothic"/>
              </a:rPr>
              <a:t>4. </a:t>
            </a:r>
            <a:r>
              <a:rPr b="1" i="0" lang="es-MX" sz="3200" u="none" cap="none" strike="noStrike">
                <a:solidFill>
                  <a:schemeClr val="dk1"/>
                </a:solidFill>
                <a:latin typeface="Century Gothic"/>
                <a:ea typeface="Century Gothic"/>
                <a:cs typeface="Century Gothic"/>
                <a:sym typeface="Century Gothic"/>
              </a:rPr>
              <a:t>Simulación y Resultados</a:t>
            </a:r>
            <a:endParaRPr b="1" i="0" sz="3200" u="none" cap="none" strike="noStrike">
              <a:solidFill>
                <a:schemeClr val="dk1"/>
              </a:solidFill>
              <a:latin typeface="Century Gothic"/>
              <a:ea typeface="Century Gothic"/>
              <a:cs typeface="Century Gothic"/>
              <a:sym typeface="Century Gothic"/>
            </a:endParaRPr>
          </a:p>
        </p:txBody>
      </p:sp>
      <p:pic>
        <p:nvPicPr>
          <p:cNvPr id="107" name="Shape 107"/>
          <p:cNvPicPr preferRelativeResize="0"/>
          <p:nvPr/>
        </p:nvPicPr>
        <p:blipFill rotWithShape="1">
          <a:blip r:embed="rId3">
            <a:alphaModFix/>
          </a:blip>
          <a:srcRect b="18185" l="16218" r="58601" t="34604"/>
          <a:stretch/>
        </p:blipFill>
        <p:spPr>
          <a:xfrm>
            <a:off x="42825" y="773625"/>
            <a:ext cx="2997926" cy="3159999"/>
          </a:xfrm>
          <a:prstGeom prst="rect">
            <a:avLst/>
          </a:prstGeom>
          <a:noFill/>
          <a:ln>
            <a:noFill/>
          </a:ln>
        </p:spPr>
      </p:pic>
      <p:pic>
        <p:nvPicPr>
          <p:cNvPr id="108" name="Shape 108"/>
          <p:cNvPicPr preferRelativeResize="0"/>
          <p:nvPr/>
        </p:nvPicPr>
        <p:blipFill rotWithShape="1">
          <a:blip r:embed="rId4">
            <a:alphaModFix/>
          </a:blip>
          <a:srcRect b="9053" l="16092" r="14002" t="39913"/>
          <a:stretch/>
        </p:blipFill>
        <p:spPr>
          <a:xfrm>
            <a:off x="2632375" y="2408325"/>
            <a:ext cx="6221874" cy="25539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Eglamour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