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8" r:id="rId5"/>
    <p:sldId id="257" r:id="rId6"/>
    <p:sldId id="262" r:id="rId7"/>
    <p:sldId id="266" r:id="rId8"/>
    <p:sldId id="269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A8B-D989-4705-A130-CD04DE3E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4B8EF-52EC-48C2-811E-D838415F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1A61-8FD9-4E0F-8E12-D901A6DC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44B9-8239-443D-9DEE-09C504B9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123BA-21BE-4811-AB8F-C615C81F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83D7-FF90-4691-A6A4-904CCFED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E0071-FDBA-4FF6-8CE9-41A40E4D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79F5-1749-4929-BB49-90D9DEFB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1E2D-A097-47E2-AFCE-9BE8E0CF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2889A-B735-4278-9056-5B653D50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D0099-D69A-4AF2-A2F4-AC25E5ACA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607B2-FC57-435F-A2EB-085B16451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5AA4-8B98-451F-AA7F-1E79D6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1B63-F5B0-4A22-8DD5-0F5F3298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9420-B6D9-4130-ADCF-E177EB26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1C36-A610-45C4-8C4A-D8DF757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36E5-E89E-403A-9D8A-C5230510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347DD-BFA4-4B17-BD6B-92FB8F0E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0AAB-8F5A-4F69-8899-E4928DF9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83FD-BD6C-4FB1-AC20-E55D2159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2F3A-05F8-4A7A-9FCD-448BAA36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27582-E62E-444F-88E1-1EAEDD7B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07A0-85ED-4E96-854E-4D704A90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740BA-8C81-4D1E-B7DD-B68E34D8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9FE6-CBD0-4A8A-B950-74F0F9A4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D1E5-6B30-4C88-A62C-C8A4581F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6591-488C-4A31-B6F9-E9F37449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DB01C-2788-4614-ACDF-6A8487A3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22B20-6D75-4F5C-83AE-FF4BA5A0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347F-BB53-45BB-A04C-C0882893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9DD32-13CF-4043-8C86-7460568B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6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B384-83F0-4F08-9FA8-CBD84052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2F4F-5111-4AB1-8F1A-CB075257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85F2-4BF5-4A31-98FB-973DA6B5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C352E-12E8-4E11-B4DB-2F2CA0BCD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92ACE-F3D9-43DC-AF9E-D8B3B461C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242DF-F961-4811-977C-57AA9DC8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360C8-C811-48C0-BE88-C39A70DF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9460E-581E-4DC0-80B0-62B48D2C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5A4E-3DE6-44AF-8A48-3997D1CE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A086D-9F95-4FE5-AE90-590F8A10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ED773-A04E-4E0D-9F0D-A02AE13E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42BE-9BBA-48F5-8013-EBC2FAFD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DA86-B8C6-42E4-90B4-65FEF498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9F537-B742-4F60-AF83-2A1157C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2DCF9-80E8-4F60-BB17-68BEA094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DBDE-339F-4CBF-892A-7294D20F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FF97-EBEE-447A-B402-700D3E84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39B-DDA3-4DF6-A52E-787558A49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8761B-4925-4D42-B6D4-47001D0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0EFA4-A530-42CE-9CCB-2A85313B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11CAD-557F-4BE9-A4A2-810ADC2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E198-5784-46ED-8ECA-2DAE1D88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830C8-B7BC-4FF2-B059-5B5D3C5FB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5085F-CD9D-4CB9-AC47-1F9EAE711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521F-6CAA-48F4-BC86-88A852B6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C269E-26D5-4288-B64F-5FB952A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284AB-6B60-4BD1-95B6-2E654010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55CC0-D26E-4E88-9491-9F332FF5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9C1CC-6EA9-44EE-A92A-487DBB58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E013-BA3C-4A0A-B18A-73F95FD2D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5599-E1CC-4C4E-B11B-4D4149A93AD2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A616-94B7-4F91-A8EA-5466B472B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FBEF-40C6-4EE9-ACFF-551A81269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DD8BA-A554-4E4D-89D8-175EC3F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using-boot-build-system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B63E-4777-40C4-8FB5-25217A79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7281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Building Microservices with</a:t>
            </a:r>
            <a:b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Spring Boot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72DD-04B8-4444-830A-0F37EE9C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714" y="3311236"/>
            <a:ext cx="3582572" cy="1443083"/>
          </a:xfrm>
        </p:spPr>
        <p:txBody>
          <a:bodyPr/>
          <a:lstStyle/>
          <a:p>
            <a:r>
              <a:rPr lang="en-US" dirty="0"/>
              <a:t>Workshop #1</a:t>
            </a:r>
          </a:p>
          <a:p>
            <a:r>
              <a:rPr lang="en-US" dirty="0"/>
              <a:t>December 2018</a:t>
            </a:r>
          </a:p>
          <a:p>
            <a:r>
              <a:rPr lang="en-US" dirty="0"/>
              <a:t>Itzik Shachar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06D67-6247-4179-A12B-DE37D49D3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04" y="2268899"/>
            <a:ext cx="730641" cy="730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534B9-BAC8-4AF2-A2D5-6DE4998C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87" y="4934916"/>
            <a:ext cx="1478426" cy="13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966B-F467-4402-A84B-A9E8D318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0"/>
            <a:ext cx="10515600" cy="1325563"/>
          </a:xfrm>
        </p:spPr>
        <p:txBody>
          <a:bodyPr/>
          <a:lstStyle/>
          <a:p>
            <a:r>
              <a:rPr lang="en-US" b="1" dirty="0"/>
              <a:t>With Dependency Management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F22F-0370-41C6-8CAB-72CE42D2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163016"/>
            <a:ext cx="10515600" cy="5694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&lt;dependency&gt;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org.hibernate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artifactId</a:t>
            </a:r>
            <a:r>
              <a:rPr lang="en-US" sz="1800" dirty="0"/>
              <a:t>&gt;hibernate-</a:t>
            </a:r>
            <a:r>
              <a:rPr lang="en-US" sz="1800" dirty="0" err="1"/>
              <a:t>entitymanager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&lt;/dependency&gt;</a:t>
            </a:r>
          </a:p>
          <a:p>
            <a:pPr marL="0" indent="0">
              <a:buNone/>
            </a:pPr>
            <a:r>
              <a:rPr lang="en-US" sz="1800" dirty="0"/>
              <a:t>&lt;dependency&gt;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javax.sql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  <a:r>
              <a:rPr lang="en-US" sz="1800" dirty="0" err="1"/>
              <a:t>jdbc-stdext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&lt;/dependency&gt;</a:t>
            </a:r>
          </a:p>
          <a:p>
            <a:pPr marL="0" indent="0">
              <a:buNone/>
            </a:pPr>
            <a:r>
              <a:rPr lang="en-US" sz="1800" dirty="0"/>
              <a:t>&lt;dependency&gt;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mysql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  <a:r>
              <a:rPr lang="en-US" sz="1800" dirty="0" err="1"/>
              <a:t>mysql</a:t>
            </a:r>
            <a:r>
              <a:rPr lang="en-US" sz="1800" dirty="0"/>
              <a:t>-connector-java&lt;/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798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51420-66C7-4229-930D-61B823F5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-703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Auto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B7BBC-549F-4125-A764-D1EA589420F6}"/>
              </a:ext>
            </a:extLst>
          </p:cNvPr>
          <p:cNvSpPr txBox="1"/>
          <p:nvPr/>
        </p:nvSpPr>
        <p:spPr>
          <a:xfrm>
            <a:off x="458372" y="2567188"/>
            <a:ext cx="10925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“ Spring Boot auto-configuration attempts to automatically configure your Spring application based on the jar dependencies that you have added. “</a:t>
            </a:r>
          </a:p>
        </p:txBody>
      </p:sp>
      <p:pic>
        <p:nvPicPr>
          <p:cNvPr id="7" name="Picture 2" descr="Image result for configuration">
            <a:extLst>
              <a:ext uri="{FF2B5EF4-FFF2-40B4-BE49-F238E27FC236}">
                <a16:creationId xmlns:a16="http://schemas.microsoft.com/office/drawing/2014/main" id="{82B96BBF-9ED5-40F9-BA6C-3E463A65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74" y="4613413"/>
            <a:ext cx="2213112" cy="22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2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70E7-9ADE-4ECB-BC26-DD59A84D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2" y="1136512"/>
            <a:ext cx="11141765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default setup based on the jars in the classpath along with options to override it based on our requirements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Minimizes the number of decisions a programmer has to make when using the framework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Activated by adding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@EnableAutoConfiguration 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or 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@SpringBootApplication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annotations to Spring Configuration Class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90029B-3E09-47C7-8B28-86664B2C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-703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Auto Configuration</a:t>
            </a:r>
          </a:p>
        </p:txBody>
      </p:sp>
      <p:pic>
        <p:nvPicPr>
          <p:cNvPr id="5" name="Picture 2" descr="Image result for configuration">
            <a:extLst>
              <a:ext uri="{FF2B5EF4-FFF2-40B4-BE49-F238E27FC236}">
                <a16:creationId xmlns:a16="http://schemas.microsoft.com/office/drawing/2014/main" id="{5C00938E-25A4-4533-9218-649A0224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74" y="4613413"/>
            <a:ext cx="2213112" cy="22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15877-D3D0-4737-A5EE-8E2CAA99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4613412"/>
            <a:ext cx="7481831" cy="2213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8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81354-7B0F-4EF2-8E41-B7D4CA87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-100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Auto Configuration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4A458D-7BE9-4127-96F2-136B9FD31384}"/>
              </a:ext>
            </a:extLst>
          </p:cNvPr>
          <p:cNvSpPr txBox="1">
            <a:spLocks/>
          </p:cNvSpPr>
          <p:nvPr/>
        </p:nvSpPr>
        <p:spPr>
          <a:xfrm>
            <a:off x="498128" y="806624"/>
            <a:ext cx="4643715" cy="68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action…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3D404-C6AD-4807-AEF7-7774D2E7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9" y="1717461"/>
            <a:ext cx="8010525" cy="4829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2" descr="Image result for configuration">
            <a:extLst>
              <a:ext uri="{FF2B5EF4-FFF2-40B4-BE49-F238E27FC236}">
                <a16:creationId xmlns:a16="http://schemas.microsoft.com/office/drawing/2014/main" id="{56EEEC85-A466-4384-956A-DF8F2227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23" y="4333524"/>
            <a:ext cx="2213112" cy="22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0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CA7DDB-837C-4A5F-BC65-C2892FD9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-100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Starter Dependencies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933BF-1286-47B8-94E3-4DD0CF735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464" y="4572000"/>
            <a:ext cx="1398078" cy="2153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11774-46FE-472E-8364-02FEC0811ED4}"/>
              </a:ext>
            </a:extLst>
          </p:cNvPr>
          <p:cNvSpPr txBox="1"/>
          <p:nvPr/>
        </p:nvSpPr>
        <p:spPr>
          <a:xfrm>
            <a:off x="622852" y="1099930"/>
            <a:ext cx="988612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Starters are a set of convenient dependency descriptors that you can include in your application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starters contain a lot of the dependencies (Jars) that you need to get a project up and running quickly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example, if you want to get started using Spring and JPA for database access, include 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spring-boot-starter-data-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dependency in your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5BE42-E3B2-408F-87F6-5872DFCE022E}"/>
              </a:ext>
            </a:extLst>
          </p:cNvPr>
          <p:cNvSpPr txBox="1"/>
          <p:nvPr/>
        </p:nvSpPr>
        <p:spPr>
          <a:xfrm>
            <a:off x="848140" y="6082747"/>
            <a:ext cx="209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Spring Boot Starters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347B3A-5F7C-4616-B7A2-ED7510EA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58" y="1507804"/>
            <a:ext cx="7403657" cy="5111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41AD9-2787-4724-AE9A-A4984CE9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464" y="4572000"/>
            <a:ext cx="1398078" cy="2153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CB3FCE-1E6A-443D-AD0C-2ECCBFBC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-100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Starter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7516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4C8F3-7692-4EAD-BA37-511EF87FF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7" y="4857035"/>
            <a:ext cx="2049532" cy="200096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8ADF5CC-CB8C-4E4B-A56C-72369BA9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-100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Boot Disadvantages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9EFF0-EE8E-46CA-B6B0-BE3F771F68A1}"/>
              </a:ext>
            </a:extLst>
          </p:cNvPr>
          <p:cNvSpPr txBox="1"/>
          <p:nvPr/>
        </p:nvSpPr>
        <p:spPr>
          <a:xfrm>
            <a:off x="542168" y="1568228"/>
            <a:ext cx="93439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Hides the configuration from you (things work by a ‘magic’)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May potentially increase the overall service memory by adding many unnecessary jars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Saves the need to write boiler-plate code which helps the developer to get to know Spring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for control freaks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E3AA1C-95DD-48A8-9E6F-04C6C75B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48" y="1280491"/>
            <a:ext cx="5267738" cy="4828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87F54-55D3-47CB-B740-4A6A007F0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1615109"/>
            <a:ext cx="6962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B7A0-78B8-4765-81E8-C86A6DA2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6" y="-56904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EC16-3875-4EAA-B771-4415078E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80"/>
            <a:ext cx="11353800" cy="58451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framework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a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convention-over-configuration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solution for creating        stand-alone, production-grade Spring-based applications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Built on top of the Spring framework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Makes it easy to create applications that you can “just run“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Takes an opinionated view of the Spring platform and third-party      libraries so you can get started with minimum fuss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Spring Boot applications need very little Spring configuration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BCA896-24A3-4475-B534-B08E7A46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90" y="1246051"/>
            <a:ext cx="10151165" cy="5614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46DEB-EBB0-4115-AC62-F323B3076EDD}"/>
              </a:ext>
            </a:extLst>
          </p:cNvPr>
          <p:cNvSpPr txBox="1"/>
          <p:nvPr/>
        </p:nvSpPr>
        <p:spPr>
          <a:xfrm>
            <a:off x="768628" y="689114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Stack Overflow Trends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C6A33E-DF55-44C5-A838-A0835F96F3E5}"/>
              </a:ext>
            </a:extLst>
          </p:cNvPr>
          <p:cNvSpPr txBox="1">
            <a:spLocks/>
          </p:cNvSpPr>
          <p:nvPr/>
        </p:nvSpPr>
        <p:spPr>
          <a:xfrm>
            <a:off x="731763" y="-2365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Statistics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9B52D-B73F-46F7-8909-6C6AE0A40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02" y="5024645"/>
            <a:ext cx="1885198" cy="18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37E2-8F3D-423F-9A91-452A92E0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4E37-2AC0-4F2C-8831-E9CD5C13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31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Convention over Configuration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Dependency Management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Configuration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Starter Dependencies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Production Ready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Anywhere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30903-19C1-46C0-895F-DFDE7DC15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06" y="4679485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BC6A-649A-4E0D-9EF3-09D8E66D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18734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Boot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AF6A5-1D3C-4FEC-B93E-1537EC9F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6858000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11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A412-16E8-4E8B-8636-F202A43D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-703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DD175-A642-47D1-AB2A-0FACFE5E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7" y="956603"/>
            <a:ext cx="11073225" cy="59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6B9E-9427-4598-9AF3-42B4FBE1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2" y="1043747"/>
            <a:ext cx="10515600" cy="309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“ Each release of Spring Boot provides a selected list of dependencies that it supports. </a:t>
            </a:r>
          </a:p>
          <a:p>
            <a:pPr marL="0" indent="0">
              <a:buNone/>
            </a:pPr>
            <a:r>
              <a:rPr lang="en-US" dirty="0"/>
              <a:t>In practice, you do not need to provide a version for any of these dependencies in your build configuration, as Spring Boot manages that for you. </a:t>
            </a:r>
          </a:p>
          <a:p>
            <a:pPr marL="0" indent="0">
              <a:buNone/>
            </a:pPr>
            <a:r>
              <a:rPr lang="en-US" dirty="0"/>
              <a:t>When you upgrade Spring Boot itself, these dependencies are upgraded as well in a consistent way. 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67968F-259C-4662-BA25-8B4CAE57CDE5}"/>
              </a:ext>
            </a:extLst>
          </p:cNvPr>
          <p:cNvSpPr txBox="1">
            <a:spLocks/>
          </p:cNvSpPr>
          <p:nvPr/>
        </p:nvSpPr>
        <p:spPr>
          <a:xfrm>
            <a:off x="458372" y="-70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86186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E60A-2F4D-4A19-B782-84270F2E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206096"/>
            <a:ext cx="10515600" cy="1325563"/>
          </a:xfrm>
        </p:spPr>
        <p:txBody>
          <a:bodyPr/>
          <a:lstStyle/>
          <a:p>
            <a:r>
              <a:rPr lang="en-US" b="1" dirty="0"/>
              <a:t>Dependency Management</a:t>
            </a:r>
            <a:br>
              <a:rPr lang="en-US" b="1" dirty="0"/>
            </a:br>
            <a:r>
              <a:rPr lang="en-US" sz="3200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C870-02B3-4056-A1FF-9EDBAD2F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772619"/>
            <a:ext cx="10515600" cy="1765714"/>
          </a:xfrm>
        </p:spPr>
        <p:txBody>
          <a:bodyPr/>
          <a:lstStyle/>
          <a:p>
            <a:r>
              <a:rPr lang="en-US" dirty="0"/>
              <a:t>No dependencies maintenance</a:t>
            </a:r>
          </a:p>
          <a:p>
            <a:r>
              <a:rPr lang="en-US" dirty="0"/>
              <a:t>No conflicts between dependencies</a:t>
            </a:r>
          </a:p>
          <a:p>
            <a:r>
              <a:rPr lang="en-US" dirty="0"/>
              <a:t>Dependencies are verified by Spring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A6B94-2C36-4749-999D-3743F4D8A056}"/>
              </a:ext>
            </a:extLst>
          </p:cNvPr>
          <p:cNvSpPr/>
          <p:nvPr/>
        </p:nvSpPr>
        <p:spPr>
          <a:xfrm>
            <a:off x="851454" y="4767332"/>
            <a:ext cx="4138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Improved Stability!</a:t>
            </a:r>
          </a:p>
        </p:txBody>
      </p:sp>
    </p:spTree>
    <p:extLst>
      <p:ext uri="{BB962C8B-B14F-4D97-AF65-F5344CB8AC3E}">
        <p14:creationId xmlns:p14="http://schemas.microsoft.com/office/powerpoint/2010/main" val="42505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966B-F467-4402-A84B-A9E8D318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0"/>
            <a:ext cx="10515600" cy="1325563"/>
          </a:xfrm>
        </p:spPr>
        <p:txBody>
          <a:bodyPr/>
          <a:lstStyle/>
          <a:p>
            <a:r>
              <a:rPr lang="en-US" b="1" dirty="0"/>
              <a:t>Without Dependency Management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F22F-0370-41C6-8CAB-72CE42D2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3" y="1163016"/>
            <a:ext cx="10515600" cy="5694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&lt;dependency&gt;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org.hibernate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artifactId</a:t>
            </a:r>
            <a:r>
              <a:rPr lang="en-US" sz="1800" dirty="0"/>
              <a:t>&gt;hibernate-</a:t>
            </a:r>
            <a:r>
              <a:rPr lang="en-US" sz="1800" dirty="0" err="1"/>
              <a:t>entitymanager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&lt;version&gt;</a:t>
            </a:r>
            <a:r>
              <a:rPr lang="en-US" sz="1800" b="1" dirty="0"/>
              <a:t>3.3.2.GA</a:t>
            </a:r>
            <a:r>
              <a:rPr lang="en-US" sz="1800" dirty="0"/>
              <a:t>&lt;/version&gt;</a:t>
            </a:r>
          </a:p>
          <a:p>
            <a:pPr marL="0" indent="0">
              <a:buNone/>
            </a:pPr>
            <a:r>
              <a:rPr lang="en-US" sz="1800" dirty="0"/>
              <a:t>&lt;/dependency&gt;</a:t>
            </a:r>
          </a:p>
          <a:p>
            <a:pPr marL="0" indent="0">
              <a:buNone/>
            </a:pPr>
            <a:r>
              <a:rPr lang="en-US" sz="1800" dirty="0"/>
              <a:t>&lt;dependency&gt;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javax.sql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  <a:r>
              <a:rPr lang="en-US" sz="1800" dirty="0" err="1"/>
              <a:t>jdbc-stdext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&lt;version&gt;2.0&lt;/version&gt;</a:t>
            </a:r>
          </a:p>
          <a:p>
            <a:pPr marL="0" indent="0">
              <a:buNone/>
            </a:pPr>
            <a:r>
              <a:rPr lang="en-US" sz="1800" dirty="0"/>
              <a:t>&lt;/dependency&gt;</a:t>
            </a:r>
          </a:p>
          <a:p>
            <a:pPr marL="0" indent="0">
              <a:buNone/>
            </a:pPr>
            <a:r>
              <a:rPr lang="en-US" sz="1800" dirty="0"/>
              <a:t>&lt;dependency&gt;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mysql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  <a:r>
              <a:rPr lang="en-US" sz="1800" dirty="0" err="1"/>
              <a:t>mysql</a:t>
            </a:r>
            <a:r>
              <a:rPr lang="en-US" sz="1800" dirty="0"/>
              <a:t>-connector-java&lt;/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&lt;version&gt;</a:t>
            </a:r>
            <a:r>
              <a:rPr lang="en-US" sz="1800" b="1" dirty="0"/>
              <a:t>5.1.14</a:t>
            </a:r>
            <a:r>
              <a:rPr lang="en-US" sz="1800" dirty="0"/>
              <a:t>&lt;/version&gt;</a:t>
            </a:r>
          </a:p>
          <a:p>
            <a:pPr marL="0" indent="0">
              <a:buNone/>
            </a:pPr>
            <a:r>
              <a:rPr lang="en-US" sz="18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11154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466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Building Microservices with Spring Boot </vt:lpstr>
      <vt:lpstr>What is Spring Boot?</vt:lpstr>
      <vt:lpstr>PowerPoint Presentation</vt:lpstr>
      <vt:lpstr>Why Spring Boot?</vt:lpstr>
      <vt:lpstr>Spring Boot Configuration</vt:lpstr>
      <vt:lpstr>Getting Started</vt:lpstr>
      <vt:lpstr>PowerPoint Presentation</vt:lpstr>
      <vt:lpstr>Dependency Management Advantages</vt:lpstr>
      <vt:lpstr>Without Dependency Management</vt:lpstr>
      <vt:lpstr>With Dependency Management</vt:lpstr>
      <vt:lpstr>Auto Configuration</vt:lpstr>
      <vt:lpstr>Auto Configuration</vt:lpstr>
      <vt:lpstr>Auto Configuration</vt:lpstr>
      <vt:lpstr>Starter Dependencies</vt:lpstr>
      <vt:lpstr>Starter Dependencies</vt:lpstr>
      <vt:lpstr>Spring Boot 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 Introduction</dc:title>
  <dc:creator>Itzik Shachar</dc:creator>
  <cp:lastModifiedBy>Itzik Shachar</cp:lastModifiedBy>
  <cp:revision>44</cp:revision>
  <dcterms:created xsi:type="dcterms:W3CDTF">2018-11-19T16:51:53Z</dcterms:created>
  <dcterms:modified xsi:type="dcterms:W3CDTF">2018-12-02T18:26:44Z</dcterms:modified>
</cp:coreProperties>
</file>