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63" r:id="rId2"/>
    <p:sldId id="257" r:id="rId3"/>
    <p:sldId id="264" r:id="rId4"/>
    <p:sldId id="268" r:id="rId5"/>
    <p:sldId id="269" r:id="rId6"/>
    <p:sldId id="258" r:id="rId7"/>
    <p:sldId id="259" r:id="rId8"/>
    <p:sldId id="260" r:id="rId9"/>
    <p:sldId id="261" r:id="rId10"/>
    <p:sldId id="266" r:id="rId11"/>
    <p:sldId id="267" r:id="rId12"/>
    <p:sldId id="262" r:id="rId13"/>
    <p:sldId id="265"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FB412-A5CC-4F0D-BAB6-973ED89DF3D9}" v="3" dt="2024-06-16T06:20:36.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 Keerthana" userId="3047d3c5-3a5e-4d19-93b2-f383228fb282" providerId="ADAL" clId="{1FEFB412-A5CC-4F0D-BAB6-973ED89DF3D9}"/>
    <pc:docChg chg="custSel addSld modSld sldOrd modMainMaster">
      <pc:chgData name="L, Keerthana" userId="3047d3c5-3a5e-4d19-93b2-f383228fb282" providerId="ADAL" clId="{1FEFB412-A5CC-4F0D-BAB6-973ED89DF3D9}" dt="2024-06-16T06:20:36.550" v="434"/>
      <pc:docMkLst>
        <pc:docMk/>
      </pc:docMkLst>
      <pc:sldChg chg="modSp mod modTransition">
        <pc:chgData name="L, Keerthana" userId="3047d3c5-3a5e-4d19-93b2-f383228fb282" providerId="ADAL" clId="{1FEFB412-A5CC-4F0D-BAB6-973ED89DF3D9}" dt="2024-06-16T06:20:36.550" v="434"/>
        <pc:sldMkLst>
          <pc:docMk/>
          <pc:sldMk cId="0" sldId="257"/>
        </pc:sldMkLst>
        <pc:spChg chg="mod">
          <ac:chgData name="L, Keerthana" userId="3047d3c5-3a5e-4d19-93b2-f383228fb282" providerId="ADAL" clId="{1FEFB412-A5CC-4F0D-BAB6-973ED89DF3D9}" dt="2024-06-15T13:03:41.164" v="137" actId="27636"/>
          <ac:spMkLst>
            <pc:docMk/>
            <pc:sldMk cId="0" sldId="257"/>
            <ac:spMk id="2" creationId="{00000000-0000-0000-0000-000000000000}"/>
          </ac:spMkLst>
        </pc:spChg>
      </pc:sldChg>
      <pc:sldChg chg="modSp mod modTransition">
        <pc:chgData name="L, Keerthana" userId="3047d3c5-3a5e-4d19-93b2-f383228fb282" providerId="ADAL" clId="{1FEFB412-A5CC-4F0D-BAB6-973ED89DF3D9}" dt="2024-06-16T06:20:36.550" v="434"/>
        <pc:sldMkLst>
          <pc:docMk/>
          <pc:sldMk cId="0" sldId="258"/>
        </pc:sldMkLst>
        <pc:spChg chg="mod">
          <ac:chgData name="L, Keerthana" userId="3047d3c5-3a5e-4d19-93b2-f383228fb282" providerId="ADAL" clId="{1FEFB412-A5CC-4F0D-BAB6-973ED89DF3D9}" dt="2024-06-15T13:03:16.261" v="131" actId="1076"/>
          <ac:spMkLst>
            <pc:docMk/>
            <pc:sldMk cId="0" sldId="258"/>
            <ac:spMk id="2" creationId="{00000000-0000-0000-0000-000000000000}"/>
          </ac:spMkLst>
        </pc:spChg>
      </pc:sldChg>
      <pc:sldChg chg="modSp mod modTransition">
        <pc:chgData name="L, Keerthana" userId="3047d3c5-3a5e-4d19-93b2-f383228fb282" providerId="ADAL" clId="{1FEFB412-A5CC-4F0D-BAB6-973ED89DF3D9}" dt="2024-06-16T06:20:36.550" v="434"/>
        <pc:sldMkLst>
          <pc:docMk/>
          <pc:sldMk cId="0" sldId="259"/>
        </pc:sldMkLst>
        <pc:spChg chg="mod">
          <ac:chgData name="L, Keerthana" userId="3047d3c5-3a5e-4d19-93b2-f383228fb282" providerId="ADAL" clId="{1FEFB412-A5CC-4F0D-BAB6-973ED89DF3D9}" dt="2024-06-15T13:03:21.970" v="132" actId="1076"/>
          <ac:spMkLst>
            <pc:docMk/>
            <pc:sldMk cId="0" sldId="259"/>
            <ac:spMk id="2" creationId="{00000000-0000-0000-0000-000000000000}"/>
          </ac:spMkLst>
        </pc:spChg>
      </pc:sldChg>
      <pc:sldChg chg="modSp mod modTransition">
        <pc:chgData name="L, Keerthana" userId="3047d3c5-3a5e-4d19-93b2-f383228fb282" providerId="ADAL" clId="{1FEFB412-A5CC-4F0D-BAB6-973ED89DF3D9}" dt="2024-06-16T06:20:36.550" v="434"/>
        <pc:sldMkLst>
          <pc:docMk/>
          <pc:sldMk cId="0" sldId="260"/>
        </pc:sldMkLst>
        <pc:spChg chg="mod">
          <ac:chgData name="L, Keerthana" userId="3047d3c5-3a5e-4d19-93b2-f383228fb282" providerId="ADAL" clId="{1FEFB412-A5CC-4F0D-BAB6-973ED89DF3D9}" dt="2024-06-15T13:03:26.438" v="133" actId="1076"/>
          <ac:spMkLst>
            <pc:docMk/>
            <pc:sldMk cId="0" sldId="260"/>
            <ac:spMk id="2" creationId="{00000000-0000-0000-0000-000000000000}"/>
          </ac:spMkLst>
        </pc:spChg>
      </pc:sldChg>
      <pc:sldChg chg="modSp mod modTransition">
        <pc:chgData name="L, Keerthana" userId="3047d3c5-3a5e-4d19-93b2-f383228fb282" providerId="ADAL" clId="{1FEFB412-A5CC-4F0D-BAB6-973ED89DF3D9}" dt="2024-06-16T06:20:36.550" v="434"/>
        <pc:sldMkLst>
          <pc:docMk/>
          <pc:sldMk cId="0" sldId="261"/>
        </pc:sldMkLst>
        <pc:spChg chg="mod">
          <ac:chgData name="L, Keerthana" userId="3047d3c5-3a5e-4d19-93b2-f383228fb282" providerId="ADAL" clId="{1FEFB412-A5CC-4F0D-BAB6-973ED89DF3D9}" dt="2024-06-15T13:03:30.412" v="134" actId="1076"/>
          <ac:spMkLst>
            <pc:docMk/>
            <pc:sldMk cId="0" sldId="261"/>
            <ac:spMk id="2" creationId="{00000000-0000-0000-0000-000000000000}"/>
          </ac:spMkLst>
        </pc:spChg>
      </pc:sldChg>
      <pc:sldChg chg="modSp mod ord modTransition">
        <pc:chgData name="L, Keerthana" userId="3047d3c5-3a5e-4d19-93b2-f383228fb282" providerId="ADAL" clId="{1FEFB412-A5CC-4F0D-BAB6-973ED89DF3D9}" dt="2024-06-16T06:20:36.550" v="434"/>
        <pc:sldMkLst>
          <pc:docMk/>
          <pc:sldMk cId="0" sldId="262"/>
        </pc:sldMkLst>
        <pc:spChg chg="mod">
          <ac:chgData name="L, Keerthana" userId="3047d3c5-3a5e-4d19-93b2-f383228fb282" providerId="ADAL" clId="{1FEFB412-A5CC-4F0D-BAB6-973ED89DF3D9}" dt="2024-06-15T13:03:35.309" v="135" actId="1076"/>
          <ac:spMkLst>
            <pc:docMk/>
            <pc:sldMk cId="0" sldId="262"/>
            <ac:spMk id="2" creationId="{00000000-0000-0000-0000-000000000000}"/>
          </ac:spMkLst>
        </pc:spChg>
      </pc:sldChg>
      <pc:sldChg chg="addSp delSp modSp new mod ord modTransition modClrScheme chgLayout">
        <pc:chgData name="L, Keerthana" userId="3047d3c5-3a5e-4d19-93b2-f383228fb282" providerId="ADAL" clId="{1FEFB412-A5CC-4F0D-BAB6-973ED89DF3D9}" dt="2024-06-16T06:20:36.550" v="434"/>
        <pc:sldMkLst>
          <pc:docMk/>
          <pc:sldMk cId="3510067125" sldId="263"/>
        </pc:sldMkLst>
        <pc:spChg chg="del mod ord">
          <ac:chgData name="L, Keerthana" userId="3047d3c5-3a5e-4d19-93b2-f383228fb282" providerId="ADAL" clId="{1FEFB412-A5CC-4F0D-BAB6-973ED89DF3D9}" dt="2024-06-15T12:57:36.634" v="3" actId="700"/>
          <ac:spMkLst>
            <pc:docMk/>
            <pc:sldMk cId="3510067125" sldId="263"/>
            <ac:spMk id="2" creationId="{CD029D32-38BA-9CF5-8553-2288E336C65C}"/>
          </ac:spMkLst>
        </pc:spChg>
        <pc:spChg chg="del mod ord">
          <ac:chgData name="L, Keerthana" userId="3047d3c5-3a5e-4d19-93b2-f383228fb282" providerId="ADAL" clId="{1FEFB412-A5CC-4F0D-BAB6-973ED89DF3D9}" dt="2024-06-15T12:57:36.634" v="3" actId="700"/>
          <ac:spMkLst>
            <pc:docMk/>
            <pc:sldMk cId="3510067125" sldId="263"/>
            <ac:spMk id="3" creationId="{5952F12B-9479-C6FF-C268-DD5F62930AFA}"/>
          </ac:spMkLst>
        </pc:spChg>
        <pc:spChg chg="mod ord">
          <ac:chgData name="L, Keerthana" userId="3047d3c5-3a5e-4d19-93b2-f383228fb282" providerId="ADAL" clId="{1FEFB412-A5CC-4F0D-BAB6-973ED89DF3D9}" dt="2024-06-15T12:58:14.473" v="9" actId="26606"/>
          <ac:spMkLst>
            <pc:docMk/>
            <pc:sldMk cId="3510067125" sldId="263"/>
            <ac:spMk id="4" creationId="{E578B48A-2776-88EA-674F-1C19E41066AD}"/>
          </ac:spMkLst>
        </pc:spChg>
        <pc:spChg chg="add mod ord">
          <ac:chgData name="L, Keerthana" userId="3047d3c5-3a5e-4d19-93b2-f383228fb282" providerId="ADAL" clId="{1FEFB412-A5CC-4F0D-BAB6-973ED89DF3D9}" dt="2024-06-15T13:01:36.645" v="125" actId="404"/>
          <ac:spMkLst>
            <pc:docMk/>
            <pc:sldMk cId="3510067125" sldId="263"/>
            <ac:spMk id="5" creationId="{81DB0D5F-B682-B1B0-7638-88EBF0A02405}"/>
          </ac:spMkLst>
        </pc:spChg>
        <pc:spChg chg="add del mod ord">
          <ac:chgData name="L, Keerthana" userId="3047d3c5-3a5e-4d19-93b2-f383228fb282" providerId="ADAL" clId="{1FEFB412-A5CC-4F0D-BAB6-973ED89DF3D9}" dt="2024-06-15T12:58:02.666" v="6" actId="700"/>
          <ac:spMkLst>
            <pc:docMk/>
            <pc:sldMk cId="3510067125" sldId="263"/>
            <ac:spMk id="6" creationId="{5B4560BD-8BAE-3CDC-710E-A81EF42487FC}"/>
          </ac:spMkLst>
        </pc:spChg>
        <pc:spChg chg="add del mod ord">
          <ac:chgData name="L, Keerthana" userId="3047d3c5-3a5e-4d19-93b2-f383228fb282" providerId="ADAL" clId="{1FEFB412-A5CC-4F0D-BAB6-973ED89DF3D9}" dt="2024-06-15T12:58:02.666" v="6" actId="700"/>
          <ac:spMkLst>
            <pc:docMk/>
            <pc:sldMk cId="3510067125" sldId="263"/>
            <ac:spMk id="7" creationId="{D6055644-DEA6-6C45-72A5-ACFEBC21644F}"/>
          </ac:spMkLst>
        </pc:spChg>
        <pc:spChg chg="add del mod ord">
          <ac:chgData name="L, Keerthana" userId="3047d3c5-3a5e-4d19-93b2-f383228fb282" providerId="ADAL" clId="{1FEFB412-A5CC-4F0D-BAB6-973ED89DF3D9}" dt="2024-06-15T12:58:14.473" v="9" actId="26606"/>
          <ac:spMkLst>
            <pc:docMk/>
            <pc:sldMk cId="3510067125" sldId="263"/>
            <ac:spMk id="8" creationId="{8FC73FF4-BA77-6048-21DC-1D1607E22887}"/>
          </ac:spMkLst>
        </pc:spChg>
        <pc:spChg chg="add mod">
          <ac:chgData name="L, Keerthana" userId="3047d3c5-3a5e-4d19-93b2-f383228fb282" providerId="ADAL" clId="{1FEFB412-A5CC-4F0D-BAB6-973ED89DF3D9}" dt="2024-06-15T12:58:55.673" v="55" actId="121"/>
          <ac:spMkLst>
            <pc:docMk/>
            <pc:sldMk cId="3510067125" sldId="263"/>
            <ac:spMk id="13" creationId="{CB733595-7F6A-2193-9768-39621ABB3D4F}"/>
          </ac:spMkLst>
        </pc:spChg>
      </pc:sldChg>
      <pc:sldChg chg="modSp new mod ord modTransition">
        <pc:chgData name="L, Keerthana" userId="3047d3c5-3a5e-4d19-93b2-f383228fb282" providerId="ADAL" clId="{1FEFB412-A5CC-4F0D-BAB6-973ED89DF3D9}" dt="2024-06-16T06:20:36.550" v="434"/>
        <pc:sldMkLst>
          <pc:docMk/>
          <pc:sldMk cId="908452805" sldId="264"/>
        </pc:sldMkLst>
        <pc:spChg chg="mod">
          <ac:chgData name="L, Keerthana" userId="3047d3c5-3a5e-4d19-93b2-f383228fb282" providerId="ADAL" clId="{1FEFB412-A5CC-4F0D-BAB6-973ED89DF3D9}" dt="2024-06-15T13:03:09.844" v="130" actId="113"/>
          <ac:spMkLst>
            <pc:docMk/>
            <pc:sldMk cId="908452805" sldId="264"/>
            <ac:spMk id="2" creationId="{52EC833D-03B2-0173-5241-5E6FF2AAADD6}"/>
          </ac:spMkLst>
        </pc:spChg>
        <pc:spChg chg="mod">
          <ac:chgData name="L, Keerthana" userId="3047d3c5-3a5e-4d19-93b2-f383228fb282" providerId="ADAL" clId="{1FEFB412-A5CC-4F0D-BAB6-973ED89DF3D9}" dt="2024-06-16T05:14:46.037" v="380" actId="1076"/>
          <ac:spMkLst>
            <pc:docMk/>
            <pc:sldMk cId="908452805" sldId="264"/>
            <ac:spMk id="3" creationId="{5A689C6D-DD35-A5E5-C718-8544CA41EAD2}"/>
          </ac:spMkLst>
        </pc:spChg>
      </pc:sldChg>
      <pc:sldChg chg="delSp modSp new mod modTransition">
        <pc:chgData name="L, Keerthana" userId="3047d3c5-3a5e-4d19-93b2-f383228fb282" providerId="ADAL" clId="{1FEFB412-A5CC-4F0D-BAB6-973ED89DF3D9}" dt="2024-06-16T06:20:36.550" v="434"/>
        <pc:sldMkLst>
          <pc:docMk/>
          <pc:sldMk cId="2755940340" sldId="265"/>
        </pc:sldMkLst>
        <pc:spChg chg="mod">
          <ac:chgData name="L, Keerthana" userId="3047d3c5-3a5e-4d19-93b2-f383228fb282" providerId="ADAL" clId="{1FEFB412-A5CC-4F0D-BAB6-973ED89DF3D9}" dt="2024-06-15T13:04:26.887" v="152" actId="122"/>
          <ac:spMkLst>
            <pc:docMk/>
            <pc:sldMk cId="2755940340" sldId="265"/>
            <ac:spMk id="2" creationId="{A62B76B3-BA7F-9743-3B3D-8941E473C27E}"/>
          </ac:spMkLst>
        </pc:spChg>
        <pc:spChg chg="del">
          <ac:chgData name="L, Keerthana" userId="3047d3c5-3a5e-4d19-93b2-f383228fb282" providerId="ADAL" clId="{1FEFB412-A5CC-4F0D-BAB6-973ED89DF3D9}" dt="2024-06-15T13:04:05.730" v="139" actId="21"/>
          <ac:spMkLst>
            <pc:docMk/>
            <pc:sldMk cId="2755940340" sldId="265"/>
            <ac:spMk id="3" creationId="{591AEDAC-D384-47CB-3EEF-D89306C742CC}"/>
          </ac:spMkLst>
        </pc:spChg>
      </pc:sldChg>
      <pc:sldChg chg="addSp delSp modSp new mod modTransition modClrScheme chgLayout">
        <pc:chgData name="L, Keerthana" userId="3047d3c5-3a5e-4d19-93b2-f383228fb282" providerId="ADAL" clId="{1FEFB412-A5CC-4F0D-BAB6-973ED89DF3D9}" dt="2024-06-16T06:20:36.550" v="434"/>
        <pc:sldMkLst>
          <pc:docMk/>
          <pc:sldMk cId="1300848891" sldId="266"/>
        </pc:sldMkLst>
        <pc:spChg chg="mod">
          <ac:chgData name="L, Keerthana" userId="3047d3c5-3a5e-4d19-93b2-f383228fb282" providerId="ADAL" clId="{1FEFB412-A5CC-4F0D-BAB6-973ED89DF3D9}" dt="2024-06-16T05:11:26.647" v="214" actId="26606"/>
          <ac:spMkLst>
            <pc:docMk/>
            <pc:sldMk cId="1300848891" sldId="266"/>
            <ac:spMk id="2" creationId="{3ED72732-5D8E-A6E0-3346-5A3C0B1F5E67}"/>
          </ac:spMkLst>
        </pc:spChg>
        <pc:spChg chg="del">
          <ac:chgData name="L, Keerthana" userId="3047d3c5-3a5e-4d19-93b2-f383228fb282" providerId="ADAL" clId="{1FEFB412-A5CC-4F0D-BAB6-973ED89DF3D9}" dt="2024-06-16T05:10:47.375" v="206" actId="478"/>
          <ac:spMkLst>
            <pc:docMk/>
            <pc:sldMk cId="1300848891" sldId="266"/>
            <ac:spMk id="3" creationId="{90614203-BD0B-225F-48A8-82847F6A849E}"/>
          </ac:spMkLst>
        </pc:spChg>
        <pc:spChg chg="mod">
          <ac:chgData name="L, Keerthana" userId="3047d3c5-3a5e-4d19-93b2-f383228fb282" providerId="ADAL" clId="{1FEFB412-A5CC-4F0D-BAB6-973ED89DF3D9}" dt="2024-06-16T05:11:26.647" v="214" actId="26606"/>
          <ac:spMkLst>
            <pc:docMk/>
            <pc:sldMk cId="1300848891" sldId="266"/>
            <ac:spMk id="4" creationId="{6C43BDE6-4138-D7D3-3179-897B56BC1F18}"/>
          </ac:spMkLst>
        </pc:spChg>
        <pc:picChg chg="add del mod">
          <ac:chgData name="L, Keerthana" userId="3047d3c5-3a5e-4d19-93b2-f383228fb282" providerId="ADAL" clId="{1FEFB412-A5CC-4F0D-BAB6-973ED89DF3D9}" dt="2024-06-16T05:10:52.219" v="208" actId="478"/>
          <ac:picMkLst>
            <pc:docMk/>
            <pc:sldMk cId="1300848891" sldId="266"/>
            <ac:picMk id="6" creationId="{DA1D590F-04EC-1B82-CB0D-DB6834938D23}"/>
          </ac:picMkLst>
        </pc:picChg>
        <pc:picChg chg="add del mod">
          <ac:chgData name="L, Keerthana" userId="3047d3c5-3a5e-4d19-93b2-f383228fb282" providerId="ADAL" clId="{1FEFB412-A5CC-4F0D-BAB6-973ED89DF3D9}" dt="2024-06-16T05:11:22.298" v="212" actId="478"/>
          <ac:picMkLst>
            <pc:docMk/>
            <pc:sldMk cId="1300848891" sldId="266"/>
            <ac:picMk id="8" creationId="{4DC7FC85-8896-4E9B-3B2A-59E073A2F808}"/>
          </ac:picMkLst>
        </pc:picChg>
        <pc:picChg chg="add mod">
          <ac:chgData name="L, Keerthana" userId="3047d3c5-3a5e-4d19-93b2-f383228fb282" providerId="ADAL" clId="{1FEFB412-A5CC-4F0D-BAB6-973ED89DF3D9}" dt="2024-06-16T05:11:26.647" v="214" actId="26606"/>
          <ac:picMkLst>
            <pc:docMk/>
            <pc:sldMk cId="1300848891" sldId="266"/>
            <ac:picMk id="10" creationId="{9C2DBE99-A180-D009-A049-857FBA025352}"/>
          </ac:picMkLst>
        </pc:picChg>
      </pc:sldChg>
      <pc:sldChg chg="addSp delSp modSp new mod modTransition modClrScheme chgLayout">
        <pc:chgData name="L, Keerthana" userId="3047d3c5-3a5e-4d19-93b2-f383228fb282" providerId="ADAL" clId="{1FEFB412-A5CC-4F0D-BAB6-973ED89DF3D9}" dt="2024-06-16T06:20:36.550" v="434"/>
        <pc:sldMkLst>
          <pc:docMk/>
          <pc:sldMk cId="2127507322" sldId="267"/>
        </pc:sldMkLst>
        <pc:spChg chg="del mod ord">
          <ac:chgData name="L, Keerthana" userId="3047d3c5-3a5e-4d19-93b2-f383228fb282" providerId="ADAL" clId="{1FEFB412-A5CC-4F0D-BAB6-973ED89DF3D9}" dt="2024-06-16T05:12:02.276" v="220" actId="700"/>
          <ac:spMkLst>
            <pc:docMk/>
            <pc:sldMk cId="2127507322" sldId="267"/>
            <ac:spMk id="2" creationId="{3987B299-93FB-95E5-7AFF-397C3B15C9F9}"/>
          </ac:spMkLst>
        </pc:spChg>
        <pc:spChg chg="mod ord">
          <ac:chgData name="L, Keerthana" userId="3047d3c5-3a5e-4d19-93b2-f383228fb282" providerId="ADAL" clId="{1FEFB412-A5CC-4F0D-BAB6-973ED89DF3D9}" dt="2024-06-16T05:12:02.276" v="220" actId="700"/>
          <ac:spMkLst>
            <pc:docMk/>
            <pc:sldMk cId="2127507322" sldId="267"/>
            <ac:spMk id="3" creationId="{3520A9AD-FCD5-DBC3-39BE-2001A0DAE2EC}"/>
          </ac:spMkLst>
        </pc:spChg>
        <pc:spChg chg="add del mod ord">
          <ac:chgData name="L, Keerthana" userId="3047d3c5-3a5e-4d19-93b2-f383228fb282" providerId="ADAL" clId="{1FEFB412-A5CC-4F0D-BAB6-973ED89DF3D9}" dt="2024-06-16T05:12:57.835" v="355" actId="478"/>
          <ac:spMkLst>
            <pc:docMk/>
            <pc:sldMk cId="2127507322" sldId="267"/>
            <ac:spMk id="6" creationId="{237A335E-E749-4F29-E05A-7CF0B78A56D9}"/>
          </ac:spMkLst>
        </pc:spChg>
        <pc:spChg chg="add mod ord">
          <ac:chgData name="L, Keerthana" userId="3047d3c5-3a5e-4d19-93b2-f383228fb282" providerId="ADAL" clId="{1FEFB412-A5CC-4F0D-BAB6-973ED89DF3D9}" dt="2024-06-16T05:13:25.202" v="373" actId="20577"/>
          <ac:spMkLst>
            <pc:docMk/>
            <pc:sldMk cId="2127507322" sldId="267"/>
            <ac:spMk id="7" creationId="{57233DC5-7EF3-2C63-A5B3-52AAB7B5302E}"/>
          </ac:spMkLst>
        </pc:spChg>
        <pc:picChg chg="add mod">
          <ac:chgData name="L, Keerthana" userId="3047d3c5-3a5e-4d19-93b2-f383228fb282" providerId="ADAL" clId="{1FEFB412-A5CC-4F0D-BAB6-973ED89DF3D9}" dt="2024-06-16T05:12:09.155" v="223" actId="1076"/>
          <ac:picMkLst>
            <pc:docMk/>
            <pc:sldMk cId="2127507322" sldId="267"/>
            <ac:picMk id="5" creationId="{ECC80F39-0948-7270-75F8-A472686AF172}"/>
          </ac:picMkLst>
        </pc:picChg>
      </pc:sldChg>
      <pc:sldChg chg="delSp modSp new mod modTransition">
        <pc:chgData name="L, Keerthana" userId="3047d3c5-3a5e-4d19-93b2-f383228fb282" providerId="ADAL" clId="{1FEFB412-A5CC-4F0D-BAB6-973ED89DF3D9}" dt="2024-06-16T06:20:36.550" v="434"/>
        <pc:sldMkLst>
          <pc:docMk/>
          <pc:sldMk cId="3334800836" sldId="268"/>
        </pc:sldMkLst>
        <pc:spChg chg="del">
          <ac:chgData name="L, Keerthana" userId="3047d3c5-3a5e-4d19-93b2-f383228fb282" providerId="ADAL" clId="{1FEFB412-A5CC-4F0D-BAB6-973ED89DF3D9}" dt="2024-06-16T06:18:52.226" v="386" actId="478"/>
          <ac:spMkLst>
            <pc:docMk/>
            <pc:sldMk cId="3334800836" sldId="268"/>
            <ac:spMk id="2" creationId="{C17684A5-1E72-6079-78FF-147A9418D86E}"/>
          </ac:spMkLst>
        </pc:spChg>
        <pc:spChg chg="mod">
          <ac:chgData name="L, Keerthana" userId="3047d3c5-3a5e-4d19-93b2-f383228fb282" providerId="ADAL" clId="{1FEFB412-A5CC-4F0D-BAB6-973ED89DF3D9}" dt="2024-06-16T06:19:47.659" v="420" actId="27636"/>
          <ac:spMkLst>
            <pc:docMk/>
            <pc:sldMk cId="3334800836" sldId="268"/>
            <ac:spMk id="3" creationId="{BDFF4776-45E8-9A0B-8120-523C0192AC5E}"/>
          </ac:spMkLst>
        </pc:spChg>
      </pc:sldChg>
      <pc:sldChg chg="delSp modSp new mod modTransition">
        <pc:chgData name="L, Keerthana" userId="3047d3c5-3a5e-4d19-93b2-f383228fb282" providerId="ADAL" clId="{1FEFB412-A5CC-4F0D-BAB6-973ED89DF3D9}" dt="2024-06-16T06:20:36.550" v="434"/>
        <pc:sldMkLst>
          <pc:docMk/>
          <pc:sldMk cId="3891100952" sldId="269"/>
        </pc:sldMkLst>
        <pc:spChg chg="del">
          <ac:chgData name="L, Keerthana" userId="3047d3c5-3a5e-4d19-93b2-f383228fb282" providerId="ADAL" clId="{1FEFB412-A5CC-4F0D-BAB6-973ED89DF3D9}" dt="2024-06-16T06:19:55.289" v="422" actId="478"/>
          <ac:spMkLst>
            <pc:docMk/>
            <pc:sldMk cId="3891100952" sldId="269"/>
            <ac:spMk id="2" creationId="{78C577B4-6D08-9301-455B-5626DC2C19BD}"/>
          </ac:spMkLst>
        </pc:spChg>
        <pc:spChg chg="mod">
          <ac:chgData name="L, Keerthana" userId="3047d3c5-3a5e-4d19-93b2-f383228fb282" providerId="ADAL" clId="{1FEFB412-A5CC-4F0D-BAB6-973ED89DF3D9}" dt="2024-06-16T06:20:18.765" v="432" actId="1076"/>
          <ac:spMkLst>
            <pc:docMk/>
            <pc:sldMk cId="3891100952" sldId="269"/>
            <ac:spMk id="3" creationId="{736B5452-4C7F-481E-90D7-F22F2DDD3318}"/>
          </ac:spMkLst>
        </pc:spChg>
      </pc:sldChg>
      <pc:sldMasterChg chg="modTransition modSldLayout">
        <pc:chgData name="L, Keerthana" userId="3047d3c5-3a5e-4d19-93b2-f383228fb282" providerId="ADAL" clId="{1FEFB412-A5CC-4F0D-BAB6-973ED89DF3D9}" dt="2024-06-16T06:20:36.550" v="434"/>
        <pc:sldMasterMkLst>
          <pc:docMk/>
          <pc:sldMasterMk cId="0" sldId="2147483660"/>
        </pc:sldMasterMkLst>
        <pc:sldLayoutChg chg="modTransition">
          <pc:chgData name="L, Keerthana" userId="3047d3c5-3a5e-4d19-93b2-f383228fb282" providerId="ADAL" clId="{1FEFB412-A5CC-4F0D-BAB6-973ED89DF3D9}" dt="2024-06-16T06:20:36.550" v="434"/>
          <pc:sldLayoutMkLst>
            <pc:docMk/>
            <pc:sldMasterMk cId="0" sldId="2147483660"/>
            <pc:sldLayoutMk cId="0" sldId="2147483648"/>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49"/>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0"/>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1"/>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2"/>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3"/>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4"/>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5"/>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6"/>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7"/>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8"/>
          </pc:sldLayoutMkLst>
        </pc:sldLayoutChg>
        <pc:sldLayoutChg chg="modTransition">
          <pc:chgData name="L, Keerthana" userId="3047d3c5-3a5e-4d19-93b2-f383228fb282" providerId="ADAL" clId="{1FEFB412-A5CC-4F0D-BAB6-973ED89DF3D9}" dt="2024-06-16T06:20:36.550" v="434"/>
          <pc:sldLayoutMkLst>
            <pc:docMk/>
            <pc:sldMasterMk cId="0" sldId="2147483660"/>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B0D5F-B682-B1B0-7638-88EBF0A02405}"/>
              </a:ext>
            </a:extLst>
          </p:cNvPr>
          <p:cNvSpPr>
            <a:spLocks noGrp="1"/>
          </p:cNvSpPr>
          <p:nvPr>
            <p:ph type="title"/>
          </p:nvPr>
        </p:nvSpPr>
        <p:spPr>
          <a:xfrm>
            <a:off x="311700" y="991475"/>
            <a:ext cx="8520600" cy="1917900"/>
          </a:xfrm>
        </p:spPr>
        <p:txBody>
          <a:bodyPr wrap="square" anchor="ctr">
            <a:normAutofit fontScale="90000"/>
          </a:bodyPr>
          <a:lstStyle/>
          <a:p>
            <a:pPr>
              <a:lnSpc>
                <a:spcPct val="90000"/>
              </a:lnSpc>
            </a:pPr>
            <a:r>
              <a:rPr lang="en-IN" sz="3100" b="1" kern="100" dirty="0">
                <a:effectLst/>
              </a:rPr>
              <a:t>Leveraging Generative AI for Intelligent Source Code Analysis and Vulnerability Detection</a:t>
            </a:r>
            <a:br>
              <a:rPr lang="en-IN" sz="3500" kern="100" dirty="0">
                <a:effectLst/>
              </a:rPr>
            </a:br>
            <a:endParaRPr lang="en-IN" sz="3500" dirty="0"/>
          </a:p>
        </p:txBody>
      </p:sp>
      <p:sp>
        <p:nvSpPr>
          <p:cNvPr id="13" name="Text Placeholder 2">
            <a:extLst>
              <a:ext uri="{FF2B5EF4-FFF2-40B4-BE49-F238E27FC236}">
                <a16:creationId xmlns:a16="http://schemas.microsoft.com/office/drawing/2014/main" id="{CB733595-7F6A-2193-9768-39621ABB3D4F}"/>
              </a:ext>
            </a:extLst>
          </p:cNvPr>
          <p:cNvSpPr>
            <a:spLocks noGrp="1"/>
          </p:cNvSpPr>
          <p:nvPr>
            <p:ph type="body" idx="1"/>
          </p:nvPr>
        </p:nvSpPr>
        <p:spPr>
          <a:xfrm>
            <a:off x="311700" y="3071300"/>
            <a:ext cx="8520600" cy="901800"/>
          </a:xfrm>
        </p:spPr>
        <p:txBody>
          <a:bodyPr/>
          <a:lstStyle/>
          <a:p>
            <a:pPr marL="114300" indent="0" algn="r">
              <a:buNone/>
            </a:pPr>
            <a:r>
              <a:rPr lang="en-US" dirty="0"/>
              <a:t>KEERTHANA L</a:t>
            </a:r>
          </a:p>
          <a:p>
            <a:pPr marL="114300" indent="0" algn="r">
              <a:buNone/>
            </a:pPr>
            <a:r>
              <a:rPr lang="en-US" dirty="0"/>
              <a:t>DA2232306010039</a:t>
            </a:r>
          </a:p>
        </p:txBody>
      </p:sp>
      <p:sp>
        <p:nvSpPr>
          <p:cNvPr id="4" name="Slide Number Placeholder 3">
            <a:extLst>
              <a:ext uri="{FF2B5EF4-FFF2-40B4-BE49-F238E27FC236}">
                <a16:creationId xmlns:a16="http://schemas.microsoft.com/office/drawing/2014/main" id="{E578B48A-2776-88EA-674F-1C19E41066AD}"/>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1</a:t>
            </a:fld>
            <a:endParaRPr lang="en" sz="900"/>
          </a:p>
        </p:txBody>
      </p:sp>
    </p:spTree>
    <p:extLst>
      <p:ext uri="{BB962C8B-B14F-4D97-AF65-F5344CB8AC3E}">
        <p14:creationId xmlns:p14="http://schemas.microsoft.com/office/powerpoint/2010/main" val="3510067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2732-5D8E-A6E0-3346-5A3C0B1F5E67}"/>
              </a:ext>
            </a:extLst>
          </p:cNvPr>
          <p:cNvSpPr>
            <a:spLocks noGrp="1"/>
          </p:cNvSpPr>
          <p:nvPr>
            <p:ph type="title"/>
          </p:nvPr>
        </p:nvSpPr>
        <p:spPr>
          <a:xfrm>
            <a:off x="311700" y="445025"/>
            <a:ext cx="8520600" cy="572700"/>
          </a:xfrm>
        </p:spPr>
        <p:txBody>
          <a:bodyPr wrap="square" anchor="ctr">
            <a:normAutofit/>
          </a:bodyPr>
          <a:lstStyle/>
          <a:p>
            <a:pPr>
              <a:lnSpc>
                <a:spcPct val="90000"/>
              </a:lnSpc>
            </a:pPr>
            <a:r>
              <a:rPr lang="en-IN" dirty="0"/>
              <a:t>OUTPUTS:</a:t>
            </a:r>
            <a:endParaRPr lang="en-IN"/>
          </a:p>
        </p:txBody>
      </p:sp>
      <p:sp>
        <p:nvSpPr>
          <p:cNvPr id="4" name="Slide Number Placeholder 3">
            <a:extLst>
              <a:ext uri="{FF2B5EF4-FFF2-40B4-BE49-F238E27FC236}">
                <a16:creationId xmlns:a16="http://schemas.microsoft.com/office/drawing/2014/main" id="{6C43BDE6-4138-D7D3-3179-897B56BC1F18}"/>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10</a:t>
            </a:fld>
            <a:endParaRPr lang="en" sz="900"/>
          </a:p>
        </p:txBody>
      </p:sp>
      <p:pic>
        <p:nvPicPr>
          <p:cNvPr id="10" name="Picture 9" descr="A computer screen with text&#10;&#10;Description automatically generated">
            <a:extLst>
              <a:ext uri="{FF2B5EF4-FFF2-40B4-BE49-F238E27FC236}">
                <a16:creationId xmlns:a16="http://schemas.microsoft.com/office/drawing/2014/main" id="{9C2DBE99-A180-D009-A049-857FBA025352}"/>
              </a:ext>
            </a:extLst>
          </p:cNvPr>
          <p:cNvPicPr>
            <a:picLocks noChangeAspect="1"/>
          </p:cNvPicPr>
          <p:nvPr/>
        </p:nvPicPr>
        <p:blipFill>
          <a:blip r:embed="rId2"/>
          <a:stretch>
            <a:fillRect/>
          </a:stretch>
        </p:blipFill>
        <p:spPr>
          <a:xfrm>
            <a:off x="311700" y="1944711"/>
            <a:ext cx="8520600" cy="1831928"/>
          </a:xfrm>
          <a:prstGeom prst="rect">
            <a:avLst/>
          </a:prstGeom>
          <a:noFill/>
          <a:ln>
            <a:noFill/>
          </a:ln>
        </p:spPr>
      </p:pic>
    </p:spTree>
    <p:extLst>
      <p:ext uri="{BB962C8B-B14F-4D97-AF65-F5344CB8AC3E}">
        <p14:creationId xmlns:p14="http://schemas.microsoft.com/office/powerpoint/2010/main" val="13008488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7233DC5-7EF3-2C63-A5B3-52AAB7B5302E}"/>
              </a:ext>
            </a:extLst>
          </p:cNvPr>
          <p:cNvSpPr>
            <a:spLocks noGrp="1"/>
          </p:cNvSpPr>
          <p:nvPr>
            <p:ph type="body" idx="1"/>
          </p:nvPr>
        </p:nvSpPr>
        <p:spPr/>
        <p:txBody>
          <a:bodyPr>
            <a:normAutofit/>
          </a:bodyPr>
          <a:lstStyle/>
          <a:p>
            <a:r>
              <a:rPr lang="en-IN" sz="1600" dirty="0"/>
              <a:t>The Vulnerabilities are identified in JSON file.</a:t>
            </a:r>
          </a:p>
          <a:p>
            <a:endParaRPr lang="en-IN" sz="1600" dirty="0"/>
          </a:p>
          <a:p>
            <a:r>
              <a:rPr lang="en-IN" sz="1600" dirty="0"/>
              <a:t>The detailed Analysis is displayed on the Output texts.</a:t>
            </a:r>
          </a:p>
        </p:txBody>
      </p:sp>
      <p:sp>
        <p:nvSpPr>
          <p:cNvPr id="3" name="Slide Number Placeholder 2">
            <a:extLst>
              <a:ext uri="{FF2B5EF4-FFF2-40B4-BE49-F238E27FC236}">
                <a16:creationId xmlns:a16="http://schemas.microsoft.com/office/drawing/2014/main" id="{3520A9AD-FCD5-DBC3-39BE-2001A0DAE2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ECC80F39-0948-7270-75F8-A472686AF172}"/>
              </a:ext>
            </a:extLst>
          </p:cNvPr>
          <p:cNvPicPr>
            <a:picLocks noChangeAspect="1"/>
          </p:cNvPicPr>
          <p:nvPr/>
        </p:nvPicPr>
        <p:blipFill>
          <a:blip r:embed="rId2"/>
          <a:stretch>
            <a:fillRect/>
          </a:stretch>
        </p:blipFill>
        <p:spPr>
          <a:xfrm>
            <a:off x="3709228" y="776384"/>
            <a:ext cx="4857278" cy="3590731"/>
          </a:xfrm>
          <a:prstGeom prst="rect">
            <a:avLst/>
          </a:prstGeom>
        </p:spPr>
      </p:pic>
    </p:spTree>
    <p:extLst>
      <p:ext uri="{BB962C8B-B14F-4D97-AF65-F5344CB8AC3E}">
        <p14:creationId xmlns:p14="http://schemas.microsoft.com/office/powerpoint/2010/main" val="2127507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63730"/>
            <a:ext cx="8520600" cy="572700"/>
          </a:xfrm>
        </p:spPr>
        <p:txBody>
          <a:bodyPr>
            <a:normAutofit/>
          </a:bodyPr>
          <a:lstStyle/>
          <a:p>
            <a:r>
              <a:rPr dirty="0"/>
              <a:t>Results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Performance of Generative AI Model:</a:t>
            </a:r>
            <a:r>
              <a:rPr sz="1300" b="0" i="0">
                <a:solidFill>
                  <a:srgbClr val="616161"/>
                </a:solidFill>
                <a:latin typeface="Proxima Nova"/>
              </a:rPr>
              <a:t> In identifying vulnerabilities.</a:t>
            </a:r>
          </a:p>
          <a:p>
            <a:pPr marL="228600" lvl="1" indent="-91440" algn="l">
              <a:spcBef>
                <a:spcPts val="1200"/>
              </a:spcBef>
              <a:spcAft>
                <a:spcPts val="0"/>
              </a:spcAft>
              <a:buSzPct val="100000"/>
              <a:buFont typeface="Arial"/>
              <a:buChar char="•"/>
            </a:pPr>
            <a:r>
              <a:rPr sz="1300" b="1" i="0">
                <a:solidFill>
                  <a:srgbClr val="616161"/>
                </a:solidFill>
                <a:latin typeface="Proxima Nova"/>
              </a:rPr>
              <a:t>Comparison with Traditional Methods:</a:t>
            </a:r>
            <a:r>
              <a:rPr sz="1300" b="0" i="0">
                <a:solidFill>
                  <a:srgbClr val="616161"/>
                </a:solidFill>
                <a:latin typeface="Proxima Nova"/>
              </a:rPr>
              <a:t> Efficiency and accuracy metrics.</a:t>
            </a:r>
          </a:p>
          <a:p>
            <a:pPr marL="228600" lvl="1" indent="-91440" algn="l">
              <a:spcBef>
                <a:spcPts val="1200"/>
              </a:spcBef>
              <a:spcAft>
                <a:spcPts val="0"/>
              </a:spcAft>
              <a:buSzPct val="100000"/>
              <a:buFont typeface="Arial"/>
              <a:buChar char="•"/>
            </a:pPr>
            <a:r>
              <a:rPr sz="1300" b="1" i="0">
                <a:solidFill>
                  <a:srgbClr val="616161"/>
                </a:solidFill>
                <a:latin typeface="Proxima Nova"/>
              </a:rPr>
              <a:t>Case Studies or Examples:</a:t>
            </a:r>
            <a:r>
              <a:rPr sz="1300" b="0" i="0">
                <a:solidFill>
                  <a:srgbClr val="616161"/>
                </a:solidFill>
                <a:latin typeface="Proxima Nova"/>
              </a:rPr>
              <a:t> Real-world applications and outcomes.</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n6xtcvf7.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Iyus sugiharto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76B3-BA7F-9743-3B3D-8941E473C27E}"/>
              </a:ext>
            </a:extLst>
          </p:cNvPr>
          <p:cNvSpPr>
            <a:spLocks noGrp="1"/>
          </p:cNvSpPr>
          <p:nvPr>
            <p:ph type="title"/>
          </p:nvPr>
        </p:nvSpPr>
        <p:spPr>
          <a:xfrm>
            <a:off x="398410" y="2285400"/>
            <a:ext cx="8520600" cy="572700"/>
          </a:xfrm>
        </p:spPr>
        <p:txBody>
          <a:bodyPr/>
          <a:lstStyle/>
          <a:p>
            <a:pPr algn="ctr"/>
            <a:r>
              <a:rPr lang="en-IN" dirty="0"/>
              <a:t>Thank-you</a:t>
            </a:r>
          </a:p>
        </p:txBody>
      </p:sp>
      <p:sp>
        <p:nvSpPr>
          <p:cNvPr id="4" name="Slide Number Placeholder 3">
            <a:extLst>
              <a:ext uri="{FF2B5EF4-FFF2-40B4-BE49-F238E27FC236}">
                <a16:creationId xmlns:a16="http://schemas.microsoft.com/office/drawing/2014/main" id="{EC193856-467A-37F4-49FF-630886A788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7559403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3542"/>
            <a:ext cx="8520600" cy="572700"/>
          </a:xfrm>
        </p:spPr>
        <p:txBody>
          <a:bodyPr>
            <a:normAutofit fontScale="90000"/>
          </a:bodyPr>
          <a:lstStyle/>
          <a:p>
            <a:r>
              <a:t>Leveraging Generative AI for Intelligent Source Code Analysis and Vulnerability Detection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2931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Importance of software in industries:</a:t>
            </a:r>
            <a:r>
              <a:rPr sz="1300" b="0" i="0" dirty="0">
                <a:solidFill>
                  <a:srgbClr val="616161"/>
                </a:solidFill>
                <a:latin typeface="Proxima Nova"/>
              </a:rPr>
              <a:t> Healthcare, finance, entertainment, etc.</a:t>
            </a:r>
          </a:p>
          <a:p>
            <a:pPr marL="228600" lvl="1" indent="-91440" algn="l">
              <a:spcBef>
                <a:spcPts val="1200"/>
              </a:spcBef>
              <a:spcAft>
                <a:spcPts val="0"/>
              </a:spcAft>
              <a:buSzPct val="100000"/>
              <a:buFont typeface="Arial"/>
              <a:buChar char="•"/>
            </a:pPr>
            <a:r>
              <a:rPr sz="1300" b="1" i="0" dirty="0">
                <a:solidFill>
                  <a:srgbClr val="616161"/>
                </a:solidFill>
                <a:latin typeface="Proxima Nova"/>
              </a:rPr>
              <a:t>Challenges:</a:t>
            </a:r>
            <a:r>
              <a:rPr sz="1300" b="0" i="0" dirty="0">
                <a:solidFill>
                  <a:srgbClr val="616161"/>
                </a:solidFill>
                <a:latin typeface="Proxima Nova"/>
              </a:rPr>
              <a:t> Complex codebases, evolving cyber threats</a:t>
            </a:r>
          </a:p>
          <a:p>
            <a:pPr marL="228600" lvl="1" indent="-91440" algn="l">
              <a:spcBef>
                <a:spcPts val="1200"/>
              </a:spcBef>
              <a:spcAft>
                <a:spcPts val="0"/>
              </a:spcAft>
              <a:buSzPct val="100000"/>
              <a:buFont typeface="Arial"/>
              <a:buChar char="•"/>
            </a:pPr>
            <a:r>
              <a:rPr sz="1300" b="1" i="0" dirty="0">
                <a:solidFill>
                  <a:srgbClr val="616161"/>
                </a:solidFill>
                <a:latin typeface="Proxima Nova"/>
              </a:rPr>
              <a:t>Traditional methods:</a:t>
            </a:r>
            <a:r>
              <a:rPr sz="1300" b="0" i="0" dirty="0">
                <a:solidFill>
                  <a:srgbClr val="616161"/>
                </a:solidFill>
                <a:latin typeface="Proxima Nova"/>
              </a:rPr>
              <a:t> Manual reviews, static analysis</a:t>
            </a:r>
          </a:p>
          <a:p>
            <a:pPr marL="228600" lvl="1" indent="-91440" algn="l">
              <a:spcBef>
                <a:spcPts val="1200"/>
              </a:spcBef>
              <a:spcAft>
                <a:spcPts val="0"/>
              </a:spcAft>
              <a:buSzPct val="100000"/>
              <a:buFont typeface="Arial"/>
              <a:buChar char="•"/>
            </a:pPr>
            <a:r>
              <a:rPr sz="1300" b="1" i="0" dirty="0">
                <a:solidFill>
                  <a:srgbClr val="616161"/>
                </a:solidFill>
                <a:latin typeface="Proxima Nova"/>
              </a:rPr>
              <a:t>Need for intelligent, automated solutions:</a:t>
            </a:r>
            <a:r>
              <a:rPr sz="1300" b="0" i="0" dirty="0">
                <a:solidFill>
                  <a:srgbClr val="616161"/>
                </a:solidFill>
                <a:latin typeface="Proxima Nova"/>
              </a:rPr>
              <a:t> To enhance software security and efficiency</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o_yfx4q_.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Jefferson Santos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833D-03B2-0173-5241-5E6FF2AAADD6}"/>
              </a:ext>
            </a:extLst>
          </p:cNvPr>
          <p:cNvSpPr>
            <a:spLocks noGrp="1"/>
          </p:cNvSpPr>
          <p:nvPr>
            <p:ph type="title"/>
          </p:nvPr>
        </p:nvSpPr>
        <p:spPr>
          <a:xfrm>
            <a:off x="311700" y="455447"/>
            <a:ext cx="8520600" cy="577194"/>
          </a:xfrm>
        </p:spPr>
        <p:txBody>
          <a:bodyPr>
            <a:noAutofit/>
          </a:bodyPr>
          <a:lstStyle/>
          <a:p>
            <a:pPr algn="l"/>
            <a:r>
              <a:rPr lang="en-IN" sz="2400" b="0" dirty="0"/>
              <a:t>Introduction</a:t>
            </a:r>
          </a:p>
        </p:txBody>
      </p:sp>
      <p:sp>
        <p:nvSpPr>
          <p:cNvPr id="3" name="Text Placeholder 2">
            <a:extLst>
              <a:ext uri="{FF2B5EF4-FFF2-40B4-BE49-F238E27FC236}">
                <a16:creationId xmlns:a16="http://schemas.microsoft.com/office/drawing/2014/main" id="{5A689C6D-DD35-A5E5-C718-8544CA41EAD2}"/>
              </a:ext>
            </a:extLst>
          </p:cNvPr>
          <p:cNvSpPr>
            <a:spLocks noGrp="1"/>
          </p:cNvSpPr>
          <p:nvPr>
            <p:ph type="body" idx="1"/>
          </p:nvPr>
        </p:nvSpPr>
        <p:spPr>
          <a:xfrm>
            <a:off x="311700" y="1131474"/>
            <a:ext cx="8520600" cy="3728543"/>
          </a:xfrm>
        </p:spPr>
        <p:txBody>
          <a:bodyPr>
            <a:normAutofit fontScale="92500"/>
          </a:bodyPr>
          <a:lstStyle/>
          <a:p>
            <a:pPr algn="just"/>
            <a:r>
              <a:rPr lang="en-IN" sz="1400" dirty="0">
                <a:effectLst/>
                <a:latin typeface="Proxima Nova" panose="020B0604020202020204" charset="0"/>
                <a:ea typeface="Times New Roman" panose="02020603050405020304" pitchFamily="18" charset="0"/>
              </a:rPr>
              <a:t>The growing complexity of codebases and the relentless evolution of cyber threats necessitate the development of more sophisticated and efficient methods for safeguarding software security. Traditional approaches to source code analysis, often relying on manual code reviews and static analysis tools, can be time-consuming, </a:t>
            </a:r>
            <a:r>
              <a:rPr lang="en-IN" sz="1400" dirty="0" err="1">
                <a:effectLst/>
                <a:latin typeface="Proxima Nova" panose="020B0604020202020204" charset="0"/>
                <a:ea typeface="Times New Roman" panose="02020603050405020304" pitchFamily="18" charset="0"/>
              </a:rPr>
              <a:t>labor-intensive</a:t>
            </a:r>
            <a:r>
              <a:rPr lang="en-IN" sz="1400" dirty="0">
                <a:effectLst/>
                <a:latin typeface="Proxima Nova" panose="020B0604020202020204" charset="0"/>
                <a:ea typeface="Times New Roman" panose="02020603050405020304" pitchFamily="18" charset="0"/>
              </a:rPr>
              <a:t>, and may not always be comprehensive enough to catch subtle vulnerabilities. As software development cycles become increasingly rapid, there's a growing need for automated and intelligent solutions to identify and address potential issues within the code itself.</a:t>
            </a:r>
          </a:p>
          <a:p>
            <a:pPr algn="just"/>
            <a:endParaRPr lang="en-IN" sz="1400" dirty="0">
              <a:effectLst/>
              <a:latin typeface="Proxima Nova" panose="020B0604020202020204" charset="0"/>
              <a:ea typeface="Times New Roman" panose="02020603050405020304" pitchFamily="18" charset="0"/>
            </a:endParaRPr>
          </a:p>
          <a:p>
            <a:pPr algn="just"/>
            <a:r>
              <a:rPr lang="en-IN" sz="1400" dirty="0">
                <a:effectLst/>
                <a:latin typeface="Proxima Nova" panose="020B0604020202020204" charset="0"/>
                <a:ea typeface="Times New Roman" panose="02020603050405020304" pitchFamily="18" charset="0"/>
              </a:rPr>
              <a:t>This project delves into the exciting potential of available generative AI models to automate and augment the process of source code analysis. Generative AI models are a class of machine learning algorithms trained on massive amounts of text data, enabling them to generate human-quality text, translate languages, write different kinds of creative content, and answer your questions in an informative way. By leveraging these capabilities, we can empower generative AI models to </a:t>
            </a:r>
            <a:r>
              <a:rPr lang="en-IN" sz="1400" dirty="0" err="1">
                <a:effectLst/>
                <a:latin typeface="Proxima Nova" panose="020B0604020202020204" charset="0"/>
                <a:ea typeface="Times New Roman" panose="02020603050405020304" pitchFamily="18" charset="0"/>
              </a:rPr>
              <a:t>analyze</a:t>
            </a:r>
            <a:r>
              <a:rPr lang="en-IN" sz="1400" dirty="0">
                <a:effectLst/>
                <a:latin typeface="Proxima Nova" panose="020B0604020202020204" charset="0"/>
                <a:ea typeface="Times New Roman" panose="02020603050405020304" pitchFamily="18" charset="0"/>
              </a:rPr>
              <a:t> source code, identify potential security vulnerabilities, assess code quality, and even suggest improvements and </a:t>
            </a:r>
            <a:r>
              <a:rPr lang="en-IN" sz="1400" dirty="0" err="1">
                <a:effectLst/>
                <a:latin typeface="Proxima Nova" panose="020B0604020202020204" charset="0"/>
                <a:ea typeface="Times New Roman" panose="02020603050405020304" pitchFamily="18" charset="0"/>
              </a:rPr>
              <a:t>refactorings</a:t>
            </a:r>
            <a:r>
              <a:rPr lang="en-IN" sz="1400" dirty="0">
                <a:effectLst/>
                <a:latin typeface="Proxima Nova" panose="020B0604020202020204" charset="0"/>
                <a:ea typeface="Times New Roman" panose="02020603050405020304" pitchFamily="18" charset="0"/>
              </a:rPr>
              <a:t>. This has the potential to revolutionize the way developers approach code security and quality assurance, enabling them to build more secure and reliable software applications in a shorter time frame.</a:t>
            </a:r>
          </a:p>
          <a:p>
            <a:endParaRPr lang="en-IN" sz="500" dirty="0"/>
          </a:p>
        </p:txBody>
      </p:sp>
      <p:sp>
        <p:nvSpPr>
          <p:cNvPr id="4" name="Slide Number Placeholder 3">
            <a:extLst>
              <a:ext uri="{FF2B5EF4-FFF2-40B4-BE49-F238E27FC236}">
                <a16:creationId xmlns:a16="http://schemas.microsoft.com/office/drawing/2014/main" id="{E409B341-5651-D060-AD5F-F20F1CBE35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908452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FF4776-45E8-9A0B-8120-523C0192AC5E}"/>
              </a:ext>
            </a:extLst>
          </p:cNvPr>
          <p:cNvSpPr>
            <a:spLocks noGrp="1"/>
          </p:cNvSpPr>
          <p:nvPr>
            <p:ph type="body" idx="1"/>
          </p:nvPr>
        </p:nvSpPr>
        <p:spPr>
          <a:xfrm>
            <a:off x="311700" y="777417"/>
            <a:ext cx="8520600" cy="3723638"/>
          </a:xfrm>
        </p:spPr>
        <p:txBody>
          <a:bodyPr>
            <a:normAutofit fontScale="92500" lnSpcReduction="20000"/>
          </a:bodyPr>
          <a:lstStyle/>
          <a:p>
            <a:pPr marL="0" indent="0">
              <a:lnSpc>
                <a:spcPct val="115000"/>
              </a:lnSpc>
              <a:spcAft>
                <a:spcPts val="480"/>
              </a:spcAft>
              <a:buNone/>
            </a:pPr>
            <a:r>
              <a:rPr lang="en-IN" sz="1900" b="1" kern="100" dirty="0">
                <a:solidFill>
                  <a:srgbClr val="000000"/>
                </a:solidFill>
                <a:effectLst/>
                <a:latin typeface="Times New Roman" panose="02020603050405020304" pitchFamily="18" charset="0"/>
                <a:ea typeface="Times New Roman" panose="02020603050405020304" pitchFamily="18" charset="0"/>
              </a:rPr>
              <a:t>EXISTING SYSTEM</a:t>
            </a:r>
          </a:p>
          <a:p>
            <a:pPr marL="0" indent="0">
              <a:lnSpc>
                <a:spcPct val="115000"/>
              </a:lnSpc>
              <a:spcAft>
                <a:spcPts val="480"/>
              </a:spcAft>
              <a:buNone/>
            </a:pPr>
            <a:r>
              <a:rPr lang="en-IN" sz="1900" b="1" kern="100" dirty="0">
                <a:solidFill>
                  <a:srgbClr val="000000"/>
                </a:solidFill>
                <a:effectLst/>
                <a:latin typeface="Times New Roman" panose="02020603050405020304" pitchFamily="18" charset="0"/>
                <a:ea typeface="Times New Roman" panose="02020603050405020304" pitchFamily="18" charset="0"/>
              </a:rPr>
              <a:t> </a:t>
            </a:r>
          </a:p>
          <a:p>
            <a:pPr marL="0" marR="635" indent="0" algn="l">
              <a:lnSpc>
                <a:spcPct val="115000"/>
              </a:lnSpc>
              <a:spcAft>
                <a:spcPts val="1370"/>
              </a:spcAft>
              <a:buNone/>
            </a:pPr>
            <a:r>
              <a:rPr lang="en-IN" sz="2200" kern="100" dirty="0">
                <a:solidFill>
                  <a:srgbClr val="000000"/>
                </a:solidFill>
                <a:effectLst/>
                <a:latin typeface="Times New Roman" panose="02020603050405020304" pitchFamily="18" charset="0"/>
                <a:ea typeface="Times New Roman" panose="02020603050405020304" pitchFamily="18" charset="0"/>
              </a:rPr>
              <a:t>The current system lacks a centralized platform for managing software development projects effectively. Development teams often rely on disparate tools and manual processes for project planning, task tracking, code collaboration, and issue management, leading to inefficiencies and coordination challenges. Communication gaps and version control issues are common, hindering collaboration and slowing down the development cycle. Additionally, the absence of automated analysis tools results in a reactive approach to identifying and addressing code quality issues and vulnerabilities, increasing the risk of defects and security breaches. </a:t>
            </a:r>
          </a:p>
          <a:p>
            <a:pPr marL="6350" marR="635" indent="-6350" algn="l">
              <a:lnSpc>
                <a:spcPct val="115000"/>
              </a:lnSpc>
              <a:spcAft>
                <a:spcPts val="1370"/>
              </a:spcAft>
            </a:pPr>
            <a:endParaRPr lang="en-IN" kern="100" dirty="0">
              <a:solidFill>
                <a:srgbClr val="000000"/>
              </a:solidFill>
              <a:latin typeface="Times New Roman" panose="02020603050405020304" pitchFamily="18" charset="0"/>
              <a:ea typeface="Times New Roman" panose="02020603050405020304" pitchFamily="18" charset="0"/>
            </a:endParaRPr>
          </a:p>
          <a:p>
            <a:pPr marL="6350" marR="635" indent="-6350" algn="l">
              <a:lnSpc>
                <a:spcPct val="115000"/>
              </a:lnSpc>
              <a:spcAft>
                <a:spcPts val="137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4036EAA8-3032-0E80-1403-C4632099B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334800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36B5452-4C7F-481E-90D7-F22F2DDD3318}"/>
              </a:ext>
            </a:extLst>
          </p:cNvPr>
          <p:cNvSpPr>
            <a:spLocks noGrp="1"/>
          </p:cNvSpPr>
          <p:nvPr>
            <p:ph type="body" idx="1"/>
          </p:nvPr>
        </p:nvSpPr>
        <p:spPr>
          <a:xfrm>
            <a:off x="311700" y="299518"/>
            <a:ext cx="8520600" cy="3886417"/>
          </a:xfrm>
        </p:spPr>
        <p:txBody>
          <a:bodyPr>
            <a:normAutofit fontScale="92500" lnSpcReduction="20000"/>
          </a:bodyPr>
          <a:lstStyle/>
          <a:p>
            <a:pPr marL="0" marR="635" indent="0">
              <a:spcAft>
                <a:spcPts val="1365"/>
              </a:spcAft>
              <a:buNone/>
            </a:pPr>
            <a:endParaRPr lang="en-IN" b="1" kern="100" dirty="0">
              <a:solidFill>
                <a:srgbClr val="000000"/>
              </a:solidFill>
              <a:latin typeface="Arial" panose="020B0604020202020204" pitchFamily="34" charset="0"/>
              <a:ea typeface="Arial" panose="020B0604020202020204" pitchFamily="34" charset="0"/>
            </a:endParaRPr>
          </a:p>
          <a:p>
            <a:pPr marL="0" marR="635" indent="0">
              <a:spcAft>
                <a:spcPts val="1365"/>
              </a:spcAft>
              <a:buNone/>
            </a:pPr>
            <a:r>
              <a:rPr lang="en-IN" b="1" kern="100" dirty="0">
                <a:solidFill>
                  <a:srgbClr val="000000"/>
                </a:solidFill>
                <a:latin typeface="Arial" panose="020B0604020202020204" pitchFamily="34" charset="0"/>
                <a:ea typeface="Arial" panose="020B0604020202020204" pitchFamily="34" charset="0"/>
              </a:rPr>
              <a:t> </a:t>
            </a:r>
            <a:r>
              <a:rPr lang="en-IN" b="1" kern="100" dirty="0">
                <a:solidFill>
                  <a:srgbClr val="000000"/>
                </a:solidFill>
                <a:latin typeface="Times New Roman" panose="02020603050405020304" pitchFamily="18" charset="0"/>
                <a:ea typeface="Times New Roman" panose="02020603050405020304" pitchFamily="18" charset="0"/>
              </a:rPr>
              <a:t>PROPOSED SYSTEM </a:t>
            </a:r>
          </a:p>
          <a:p>
            <a:pPr marL="0" marR="635" indent="0">
              <a:spcAft>
                <a:spcPts val="1365"/>
              </a:spcAft>
              <a:buNone/>
            </a:pPr>
            <a:endParaRPr lang="en-IN" b="1" kern="100" dirty="0">
              <a:solidFill>
                <a:srgbClr val="000000"/>
              </a:solidFill>
              <a:latin typeface="Times New Roman" panose="02020603050405020304" pitchFamily="18" charset="0"/>
              <a:ea typeface="Times New Roman" panose="02020603050405020304" pitchFamily="18" charset="0"/>
            </a:endParaRPr>
          </a:p>
          <a:p>
            <a:pPr marL="0" marR="635" indent="0" algn="l">
              <a:lnSpc>
                <a:spcPct val="115000"/>
              </a:lnSpc>
              <a:spcAft>
                <a:spcPts val="138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The proposed system aims to address the shortcomings of the existing system by introducing a comprehensive software development platform that integrates project management, version control, code collaboration, and automated analysis tools. The system will provide a centralized repository for storing code, documents, and project artifacts, facilitating seamless collaboration and version control across distributed development teams. Automated code analysis tools will enable proactive identification of code quality issues, security vulnerabilities, and performance bottlenecks, empowering developers to address them early in the development process. Real-time communication features and task tracking capabilities will enhance team collaboration and project visibility, streamlining the development workflow and accelerating delivery. </a:t>
            </a:r>
          </a:p>
          <a:p>
            <a:endParaRPr lang="en-IN" dirty="0"/>
          </a:p>
        </p:txBody>
      </p:sp>
      <p:sp>
        <p:nvSpPr>
          <p:cNvPr id="4" name="Slide Number Placeholder 3">
            <a:extLst>
              <a:ext uri="{FF2B5EF4-FFF2-40B4-BE49-F238E27FC236}">
                <a16:creationId xmlns:a16="http://schemas.microsoft.com/office/drawing/2014/main" id="{E341891A-912E-5F17-3E52-3A636C570E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891100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2202"/>
            <a:ext cx="8520600" cy="572700"/>
          </a:xfrm>
        </p:spPr>
        <p:txBody>
          <a:bodyPr>
            <a:normAutofit/>
          </a:bodyPr>
          <a:lstStyle/>
          <a:p>
            <a:r>
              <a:rPr dirty="0"/>
              <a:t>Project Overview</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66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66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165621"/>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Objective:</a:t>
            </a:r>
            <a:r>
              <a:rPr sz="1300" b="0" i="0">
                <a:solidFill>
                  <a:srgbClr val="616161"/>
                </a:solidFill>
                <a:latin typeface="Proxima Nova"/>
              </a:rPr>
              <a:t> Leveraging Generative AI for source code analysis and vulnerability detection</a:t>
            </a:r>
          </a:p>
          <a:p>
            <a:pPr marL="228600" lvl="1" indent="-91440" algn="l">
              <a:spcBef>
                <a:spcPts val="1200"/>
              </a:spcBef>
              <a:spcAft>
                <a:spcPts val="0"/>
              </a:spcAft>
              <a:buSzPct val="100000"/>
              <a:buFont typeface="Arial"/>
              <a:buChar char="•"/>
            </a:pPr>
            <a:r>
              <a:rPr sz="1300" b="1" i="0">
                <a:solidFill>
                  <a:srgbClr val="616161"/>
                </a:solidFill>
                <a:latin typeface="Proxima Nova"/>
              </a:rPr>
              <a:t>Tools and Technologies Used:</a:t>
            </a:r>
            <a:r>
              <a:rPr sz="1300" b="0" i="0">
                <a:solidFill>
                  <a:srgbClr val="616161"/>
                </a:solidFill>
                <a:latin typeface="Proxima Nova"/>
              </a:rPr>
              <a:t> Python for Proof of Concept (POC)</a:t>
            </a:r>
          </a:p>
        </p:txBody>
      </p:sp>
      <p:sp>
        <p:nvSpPr>
          <p:cNvPr id="8" name="Rectangle 7"/>
          <p:cNvSpPr/>
          <p:nvPr/>
        </p:nvSpPr>
        <p:spPr>
          <a:xfrm>
            <a:off x="4724400" y="1508670"/>
            <a:ext cx="4190999" cy="258663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8032"/>
          </a:xfrm>
          <a:prstGeom prst="rect">
            <a:avLst/>
          </a:prstGeom>
          <a:noFill/>
          <a:ln>
            <a:noFill/>
          </a:ln>
        </p:spPr>
        <p:txBody>
          <a:bodyPr wrap="square" lIns="0" tIns="0" rIns="0" bIns="0" anchor="t">
            <a:spAutoFit/>
          </a:bodyPr>
          <a:lstStyle/>
          <a:p>
            <a:pPr algn="l"/>
            <a:endParaRPr/>
          </a:p>
        </p:txBody>
      </p:sp>
      <p:pic>
        <p:nvPicPr>
          <p:cNvPr id="10" name="Picture 9" descr="tmp14bgsla2.png"/>
          <p:cNvPicPr>
            <a:picLocks noChangeAspect="1"/>
          </p:cNvPicPr>
          <p:nvPr/>
        </p:nvPicPr>
        <p:blipFill>
          <a:blip r:embed="rId2"/>
          <a:stretch>
            <a:fillRect/>
          </a:stretch>
        </p:blipFill>
        <p:spPr>
          <a:xfrm>
            <a:off x="4724400" y="1508670"/>
            <a:ext cx="4190999" cy="2358032"/>
          </a:xfrm>
          <a:prstGeom prst="rect">
            <a:avLst/>
          </a:prstGeom>
        </p:spPr>
      </p:pic>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2903"/>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Hitesh Choudhary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3542"/>
            <a:ext cx="8520600" cy="572700"/>
          </a:xfrm>
        </p:spPr>
        <p:txBody>
          <a:bodyPr>
            <a:normAutofit/>
          </a:bodyPr>
          <a:lstStyle/>
          <a:p>
            <a:r>
              <a:rPr dirty="0"/>
              <a:t>Generative AI Models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9350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Explanation of Generative AI Models:</a:t>
            </a:r>
            <a:r>
              <a:rPr sz="1300" b="0" i="0">
                <a:solidFill>
                  <a:srgbClr val="616161"/>
                </a:solidFill>
                <a:latin typeface="Proxima Nova"/>
              </a:rPr>
              <a:t> Machine learning algorithms trained on massive text data.</a:t>
            </a:r>
          </a:p>
          <a:p>
            <a:pPr marL="228600" lvl="1" indent="-91440" algn="l">
              <a:spcBef>
                <a:spcPts val="1200"/>
              </a:spcBef>
              <a:spcAft>
                <a:spcPts val="0"/>
              </a:spcAft>
              <a:buSzPct val="100000"/>
              <a:buFont typeface="Arial"/>
              <a:buChar char="•"/>
            </a:pPr>
            <a:r>
              <a:rPr sz="1300" b="1" i="0">
                <a:solidFill>
                  <a:srgbClr val="616161"/>
                </a:solidFill>
                <a:latin typeface="Proxima Nova"/>
              </a:rPr>
              <a:t>Applications:</a:t>
            </a:r>
            <a:r>
              <a:rPr sz="1300" b="0" i="0">
                <a:solidFill>
                  <a:srgbClr val="616161"/>
                </a:solidFill>
                <a:latin typeface="Proxima Nova"/>
              </a:rPr>
              <a:t> Text generation, translation, content creation.</a:t>
            </a:r>
          </a:p>
          <a:p>
            <a:pPr marL="228600" lvl="1" indent="-91440" algn="l">
              <a:spcBef>
                <a:spcPts val="1200"/>
              </a:spcBef>
              <a:spcAft>
                <a:spcPts val="0"/>
              </a:spcAft>
              <a:buSzPct val="100000"/>
              <a:buFont typeface="Arial"/>
              <a:buChar char="•"/>
            </a:pPr>
            <a:r>
              <a:rPr sz="1300" b="1" i="0">
                <a:solidFill>
                  <a:srgbClr val="616161"/>
                </a:solidFill>
                <a:latin typeface="Proxima Nova"/>
              </a:rPr>
              <a:t>Potential in Source Code Analysis:</a:t>
            </a:r>
            <a:r>
              <a:rPr sz="1300" b="0" i="0">
                <a:solidFill>
                  <a:srgbClr val="616161"/>
                </a:solidFill>
                <a:latin typeface="Proxima Nova"/>
              </a:rPr>
              <a:t> Identifying vulnerabilities, assessing code quality, suggesting improvements.</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fzzqyfhy.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Sigita Danil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3542"/>
            <a:ext cx="8520600" cy="572700"/>
          </a:xfrm>
        </p:spPr>
        <p:txBody>
          <a:bodyPr>
            <a:normAutofit/>
          </a:bodyPr>
          <a:lstStyle/>
          <a:p>
            <a:r>
              <a:rPr dirty="0"/>
              <a:t>Methodology</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2931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Using ChatGPT for Code Analysis:</a:t>
            </a:r>
            <a:r>
              <a:rPr sz="1300" b="0" i="0">
                <a:solidFill>
                  <a:srgbClr val="616161"/>
                </a:solidFill>
                <a:latin typeface="Proxima Nova"/>
              </a:rPr>
              <a:t> Leveraging ChatGPT for initial source code analysis.</a:t>
            </a:r>
          </a:p>
          <a:p>
            <a:pPr marL="228600" lvl="1" indent="-91440" algn="l">
              <a:spcBef>
                <a:spcPts val="1200"/>
              </a:spcBef>
              <a:spcAft>
                <a:spcPts val="0"/>
              </a:spcAft>
              <a:buSzPct val="100000"/>
              <a:buFont typeface="Arial"/>
              <a:buChar char="•"/>
            </a:pPr>
            <a:r>
              <a:rPr sz="1300" b="1" i="0">
                <a:solidFill>
                  <a:srgbClr val="616161"/>
                </a:solidFill>
                <a:latin typeface="Proxima Nova"/>
              </a:rPr>
              <a:t>Training Generative AI Models:</a:t>
            </a:r>
            <a:r>
              <a:rPr sz="1300" b="0" i="0">
                <a:solidFill>
                  <a:srgbClr val="616161"/>
                </a:solidFill>
                <a:latin typeface="Proxima Nova"/>
              </a:rPr>
              <a:t> On source code data.</a:t>
            </a:r>
          </a:p>
          <a:p>
            <a:pPr marL="228600" lvl="1" indent="-91440" algn="l">
              <a:spcBef>
                <a:spcPts val="1200"/>
              </a:spcBef>
              <a:spcAft>
                <a:spcPts val="0"/>
              </a:spcAft>
              <a:buSzPct val="100000"/>
              <a:buFont typeface="Arial"/>
              <a:buChar char="•"/>
            </a:pPr>
            <a:r>
              <a:rPr sz="1300" b="1" i="0">
                <a:solidFill>
                  <a:srgbClr val="616161"/>
                </a:solidFill>
                <a:latin typeface="Proxima Nova"/>
              </a:rPr>
              <a:t>Techniques for Identifying Vulnerabilities:</a:t>
            </a:r>
            <a:r>
              <a:rPr sz="1300" b="0" i="0">
                <a:solidFill>
                  <a:srgbClr val="616161"/>
                </a:solidFill>
                <a:latin typeface="Proxima Nova"/>
              </a:rPr>
              <a:t> Utilizing advanced machine learning methods.</a:t>
            </a:r>
          </a:p>
          <a:p>
            <a:pPr marL="228600" lvl="1" indent="-91440" algn="l">
              <a:spcBef>
                <a:spcPts val="1200"/>
              </a:spcBef>
              <a:spcAft>
                <a:spcPts val="0"/>
              </a:spcAft>
              <a:buSzPct val="100000"/>
              <a:buFont typeface="Arial"/>
              <a:buChar char="•"/>
            </a:pPr>
            <a:r>
              <a:rPr sz="1300" b="1" i="0">
                <a:solidFill>
                  <a:srgbClr val="616161"/>
                </a:solidFill>
                <a:latin typeface="Proxima Nova"/>
              </a:rPr>
              <a:t>Code Quality Assessment:</a:t>
            </a:r>
            <a:r>
              <a:rPr sz="1300" b="0" i="0">
                <a:solidFill>
                  <a:srgbClr val="616161"/>
                </a:solidFill>
                <a:latin typeface="Proxima Nova"/>
              </a:rPr>
              <a:t> Providing suggestions for improvements and refactoring.</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c91rfcy_.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Pankaj Patel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3542"/>
            <a:ext cx="8520600" cy="572700"/>
          </a:xfrm>
        </p:spPr>
        <p:txBody>
          <a:bodyPr>
            <a:normAutofit/>
          </a:bodyPr>
          <a:lstStyle/>
          <a:p>
            <a:r>
              <a:rPr dirty="0"/>
              <a:t>Implementation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Steps in Development of POC:</a:t>
            </a:r>
            <a:r>
              <a:rPr sz="1300" b="0" i="0">
                <a:solidFill>
                  <a:srgbClr val="616161"/>
                </a:solidFill>
                <a:latin typeface="Proxima Nova"/>
              </a:rPr>
              <a:t> From planning to deployment.</a:t>
            </a:r>
          </a:p>
          <a:p>
            <a:pPr marL="228600" lvl="1" indent="-91440" algn="l">
              <a:spcBef>
                <a:spcPts val="1200"/>
              </a:spcBef>
              <a:spcAft>
                <a:spcPts val="0"/>
              </a:spcAft>
              <a:buSzPct val="100000"/>
              <a:buFont typeface="Arial"/>
              <a:buChar char="•"/>
            </a:pPr>
            <a:r>
              <a:rPr sz="1300" b="1" i="0">
                <a:solidFill>
                  <a:srgbClr val="616161"/>
                </a:solidFill>
                <a:latin typeface="Proxima Nova"/>
              </a:rPr>
              <a:t>Key Features and Functionalities:</a:t>
            </a:r>
            <a:r>
              <a:rPr sz="1300" b="0" i="0">
                <a:solidFill>
                  <a:srgbClr val="616161"/>
                </a:solidFill>
                <a:latin typeface="Proxima Nova"/>
              </a:rPr>
              <a:t> Highlighting the core capabilities of the system.</a:t>
            </a:r>
          </a:p>
          <a:p>
            <a:pPr marL="228600" lvl="1" indent="-91440" algn="l">
              <a:spcBef>
                <a:spcPts val="1200"/>
              </a:spcBef>
              <a:spcAft>
                <a:spcPts val="0"/>
              </a:spcAft>
              <a:buSzPct val="100000"/>
              <a:buFont typeface="Arial"/>
              <a:buChar char="•"/>
            </a:pPr>
            <a:r>
              <a:rPr sz="1300" b="1" i="0">
                <a:solidFill>
                  <a:srgbClr val="616161"/>
                </a:solidFill>
                <a:latin typeface="Proxima Nova"/>
              </a:rPr>
              <a:t>Example of Code Analysis:</a:t>
            </a:r>
            <a:r>
              <a:rPr sz="1300" b="0" i="0">
                <a:solidFill>
                  <a:srgbClr val="616161"/>
                </a:solidFill>
                <a:latin typeface="Proxima Nova"/>
              </a:rPr>
              <a:t> Demonstrating vulnerability detection.</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itufewjz.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Christina @ wocintechchat.com on Unsplash</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759</Words>
  <Application>Microsoft Office PowerPoint</Application>
  <PresentationFormat>On-screen Show (16:9)</PresentationFormat>
  <Paragraphs>58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Proxima Nova</vt:lpstr>
      <vt:lpstr>Spearmint</vt:lpstr>
      <vt:lpstr>Leveraging Generative AI for Intelligent Source Code Analysis and Vulnerability Detection </vt:lpstr>
      <vt:lpstr>Leveraging Generative AI for Intelligent Source Code Analysis and Vulnerability Detection</vt:lpstr>
      <vt:lpstr>Introduction</vt:lpstr>
      <vt:lpstr>PowerPoint Presentation</vt:lpstr>
      <vt:lpstr>PowerPoint Presentation</vt:lpstr>
      <vt:lpstr>Project Overview</vt:lpstr>
      <vt:lpstr>Generative AI Models</vt:lpstr>
      <vt:lpstr>Methodology</vt:lpstr>
      <vt:lpstr>Implementation</vt:lpstr>
      <vt:lpstr>OUTPUTS:</vt:lpstr>
      <vt:lpstr>PowerPoint Presentation</vt:lpstr>
      <vt:lpstr>Results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Generative AI for Intelligent Source Code Analysis and Vulnerability Detection </dc:title>
  <cp:lastModifiedBy>L, Keerthana</cp:lastModifiedBy>
  <cp:revision>1</cp:revision>
  <dcterms:modified xsi:type="dcterms:W3CDTF">2024-06-16T06:20:46Z</dcterms:modified>
</cp:coreProperties>
</file>