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mo Bold" charset="1" panose="020B0704020202020204"/>
      <p:regular r:id="rId22"/>
    </p:embeddedFont>
    <p:embeddedFont>
      <p:font typeface="Titillium Web" charset="1" panose="00000500000000000000"/>
      <p:regular r:id="rId23"/>
    </p:embeddedFont>
    <p:embeddedFont>
      <p:font typeface="Titillium Web Bold" charset="1" panose="00000800000000000000"/>
      <p:regular r:id="rId26"/>
    </p:embeddedFont>
    <p:embeddedFont>
      <p:font typeface="Arial Bold" charset="1" panose="020B0802020202020204"/>
      <p:regular r:id="rId32"/>
    </p:embeddedFont>
    <p:embeddedFont>
      <p:font typeface="Arial" charset="1" panose="020B0502020202020204"/>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notesSlides/notesSlide2.xml" Type="http://schemas.openxmlformats.org/officeDocument/2006/relationships/notesSlide"/><Relationship Id="rId25" Target="notesSlides/notesSlide3.xml" Type="http://schemas.openxmlformats.org/officeDocument/2006/relationships/notesSlide"/><Relationship Id="rId26" Target="fonts/font26.fntdata" Type="http://schemas.openxmlformats.org/officeDocument/2006/relationships/font"/><Relationship Id="rId27" Target="notesSlides/notesSlide4.xml" Type="http://schemas.openxmlformats.org/officeDocument/2006/relationships/notesSlide"/><Relationship Id="rId28" Target="notesSlides/notesSlide5.xml" Type="http://schemas.openxmlformats.org/officeDocument/2006/relationships/notesSlide"/><Relationship Id="rId29" Target="notesSlides/notesSlide6.xml" Type="http://schemas.openxmlformats.org/officeDocument/2006/relationships/notesSlide"/><Relationship Id="rId3" Target="viewProps.xml" Type="http://schemas.openxmlformats.org/officeDocument/2006/relationships/viewProps"/><Relationship Id="rId30" Target="notesSlides/notesSlide7.xml" Type="http://schemas.openxmlformats.org/officeDocument/2006/relationships/notesSlide"/><Relationship Id="rId31" Target="notesSlides/notesSlide8.xml" Type="http://schemas.openxmlformats.org/officeDocument/2006/relationships/notesSlide"/><Relationship Id="rId32" Target="fonts/font32.fntdata" Type="http://schemas.openxmlformats.org/officeDocument/2006/relationships/font"/><Relationship Id="rId33" Target="fonts/font33.fntdata" Type="http://schemas.openxmlformats.org/officeDocument/2006/relationships/font"/><Relationship Id="rId34" Target="notesSlides/notesSlide9.xml" Type="http://schemas.openxmlformats.org/officeDocument/2006/relationships/notesSlide"/><Relationship Id="rId35" Target="notesSlides/notesSlide10.xml" Type="http://schemas.openxmlformats.org/officeDocument/2006/relationships/notesSlide"/><Relationship Id="rId36" Target="notesSlides/notesSlide11.xml" Type="http://schemas.openxmlformats.org/officeDocument/2006/relationships/notesSlide"/><Relationship Id="rId37" Target="notesSlides/notesSlide12.xml" Type="http://schemas.openxmlformats.org/officeDocument/2006/relationships/notesSlide"/><Relationship Id="rId38" Target="notesSlides/notesSlide13.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23.png" Type="http://schemas.openxmlformats.org/officeDocument/2006/relationships/image"/><Relationship Id="rId4" Target="../media/image24.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27.png" Type="http://schemas.openxmlformats.org/officeDocument/2006/relationships/image"/><Relationship Id="rId4" Target="../media/image28.svg" Type="http://schemas.openxmlformats.org/officeDocument/2006/relationships/image"/><Relationship Id="rId5" Target="../media/image3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5.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3577">
            <a:off x="-9530" y="290904"/>
            <a:ext cx="18307060" cy="0"/>
          </a:xfrm>
          <a:prstGeom prst="line">
            <a:avLst/>
          </a:prstGeom>
          <a:ln cap="rnd" w="9525">
            <a:solidFill>
              <a:srgbClr val="EFEFEF"/>
            </a:solidFill>
            <a:prstDash val="solid"/>
            <a:headEnd type="none" len="sm" w="sm"/>
            <a:tailEnd type="none" len="sm" w="sm"/>
          </a:ln>
        </p:spPr>
      </p:sp>
      <p:sp>
        <p:nvSpPr>
          <p:cNvPr name="AutoShape 3" id="3"/>
          <p:cNvSpPr/>
          <p:nvPr/>
        </p:nvSpPr>
        <p:spPr>
          <a:xfrm rot="3577">
            <a:off x="-9530" y="1221854"/>
            <a:ext cx="18307060" cy="0"/>
          </a:xfrm>
          <a:prstGeom prst="line">
            <a:avLst/>
          </a:prstGeom>
          <a:ln cap="rnd" w="9525">
            <a:solidFill>
              <a:srgbClr val="EFEFEF"/>
            </a:solidFill>
            <a:prstDash val="solid"/>
            <a:headEnd type="none" len="sm" w="sm"/>
            <a:tailEnd type="none" len="sm" w="sm"/>
          </a:ln>
        </p:spPr>
      </p:sp>
      <p:sp>
        <p:nvSpPr>
          <p:cNvPr name="AutoShape 4" id="4"/>
          <p:cNvSpPr/>
          <p:nvPr/>
        </p:nvSpPr>
        <p:spPr>
          <a:xfrm rot="3577">
            <a:off x="-9530" y="2152804"/>
            <a:ext cx="18307060" cy="0"/>
          </a:xfrm>
          <a:prstGeom prst="line">
            <a:avLst/>
          </a:prstGeom>
          <a:ln cap="rnd" w="9525">
            <a:solidFill>
              <a:srgbClr val="EFEFEF"/>
            </a:solidFill>
            <a:prstDash val="solid"/>
            <a:headEnd type="none" len="sm" w="sm"/>
            <a:tailEnd type="none" len="sm" w="sm"/>
          </a:ln>
        </p:spPr>
      </p:sp>
      <p:sp>
        <p:nvSpPr>
          <p:cNvPr name="AutoShape 5" id="5"/>
          <p:cNvSpPr/>
          <p:nvPr/>
        </p:nvSpPr>
        <p:spPr>
          <a:xfrm rot="3577">
            <a:off x="-9530" y="3083754"/>
            <a:ext cx="18307060" cy="0"/>
          </a:xfrm>
          <a:prstGeom prst="line">
            <a:avLst/>
          </a:prstGeom>
          <a:ln cap="rnd" w="9525">
            <a:solidFill>
              <a:srgbClr val="EFEFEF"/>
            </a:solidFill>
            <a:prstDash val="solid"/>
            <a:headEnd type="none" len="sm" w="sm"/>
            <a:tailEnd type="none" len="sm" w="sm"/>
          </a:ln>
        </p:spPr>
      </p:sp>
      <p:sp>
        <p:nvSpPr>
          <p:cNvPr name="AutoShape 6" id="6"/>
          <p:cNvSpPr/>
          <p:nvPr/>
        </p:nvSpPr>
        <p:spPr>
          <a:xfrm rot="3577">
            <a:off x="-9530" y="4014654"/>
            <a:ext cx="18307060" cy="0"/>
          </a:xfrm>
          <a:prstGeom prst="line">
            <a:avLst/>
          </a:prstGeom>
          <a:ln cap="rnd" w="9525">
            <a:solidFill>
              <a:srgbClr val="EFEFEF"/>
            </a:solidFill>
            <a:prstDash val="solid"/>
            <a:headEnd type="none" len="sm" w="sm"/>
            <a:tailEnd type="none" len="sm" w="sm"/>
          </a:ln>
        </p:spPr>
      </p:sp>
      <p:sp>
        <p:nvSpPr>
          <p:cNvPr name="AutoShape 7" id="7"/>
          <p:cNvSpPr/>
          <p:nvPr/>
        </p:nvSpPr>
        <p:spPr>
          <a:xfrm rot="3577">
            <a:off x="-9530" y="4945604"/>
            <a:ext cx="18307060" cy="0"/>
          </a:xfrm>
          <a:prstGeom prst="line">
            <a:avLst/>
          </a:prstGeom>
          <a:ln cap="rnd" w="9525">
            <a:solidFill>
              <a:srgbClr val="EFEFEF"/>
            </a:solidFill>
            <a:prstDash val="solid"/>
            <a:headEnd type="none" len="sm" w="sm"/>
            <a:tailEnd type="none" len="sm" w="sm"/>
          </a:ln>
        </p:spPr>
      </p:sp>
      <p:sp>
        <p:nvSpPr>
          <p:cNvPr name="AutoShape 8" id="8"/>
          <p:cNvSpPr/>
          <p:nvPr/>
        </p:nvSpPr>
        <p:spPr>
          <a:xfrm rot="3577">
            <a:off x="-9530" y="5876554"/>
            <a:ext cx="18307060" cy="0"/>
          </a:xfrm>
          <a:prstGeom prst="line">
            <a:avLst/>
          </a:prstGeom>
          <a:ln cap="rnd" w="9525">
            <a:solidFill>
              <a:srgbClr val="EFEFEF"/>
            </a:solidFill>
            <a:prstDash val="solid"/>
            <a:headEnd type="none" len="sm" w="sm"/>
            <a:tailEnd type="none" len="sm" w="sm"/>
          </a:ln>
        </p:spPr>
      </p:sp>
      <p:sp>
        <p:nvSpPr>
          <p:cNvPr name="AutoShape 9" id="9"/>
          <p:cNvSpPr/>
          <p:nvPr/>
        </p:nvSpPr>
        <p:spPr>
          <a:xfrm rot="3577">
            <a:off x="-9530" y="6807504"/>
            <a:ext cx="18307060" cy="0"/>
          </a:xfrm>
          <a:prstGeom prst="line">
            <a:avLst/>
          </a:prstGeom>
          <a:ln cap="rnd" w="9525">
            <a:solidFill>
              <a:srgbClr val="EFEFEF"/>
            </a:solidFill>
            <a:prstDash val="solid"/>
            <a:headEnd type="none" len="sm" w="sm"/>
            <a:tailEnd type="none" len="sm" w="sm"/>
          </a:ln>
        </p:spPr>
      </p:sp>
      <p:sp>
        <p:nvSpPr>
          <p:cNvPr name="AutoShape 10" id="10"/>
          <p:cNvSpPr/>
          <p:nvPr/>
        </p:nvSpPr>
        <p:spPr>
          <a:xfrm rot="3577">
            <a:off x="-9530" y="7738404"/>
            <a:ext cx="18307060" cy="0"/>
          </a:xfrm>
          <a:prstGeom prst="line">
            <a:avLst/>
          </a:prstGeom>
          <a:ln cap="rnd" w="9525">
            <a:solidFill>
              <a:srgbClr val="EFEFEF"/>
            </a:solidFill>
            <a:prstDash val="solid"/>
            <a:headEnd type="none" len="sm" w="sm"/>
            <a:tailEnd type="none" len="sm" w="sm"/>
          </a:ln>
        </p:spPr>
      </p:sp>
      <p:sp>
        <p:nvSpPr>
          <p:cNvPr name="AutoShape 11" id="11"/>
          <p:cNvSpPr/>
          <p:nvPr/>
        </p:nvSpPr>
        <p:spPr>
          <a:xfrm rot="3577">
            <a:off x="-9530" y="8669354"/>
            <a:ext cx="18307060" cy="0"/>
          </a:xfrm>
          <a:prstGeom prst="line">
            <a:avLst/>
          </a:prstGeom>
          <a:ln cap="rnd" w="9525">
            <a:solidFill>
              <a:srgbClr val="EFEFEF"/>
            </a:solidFill>
            <a:prstDash val="solid"/>
            <a:headEnd type="none" len="sm" w="sm"/>
            <a:tailEnd type="none" len="sm" w="sm"/>
          </a:ln>
        </p:spPr>
      </p:sp>
      <p:sp>
        <p:nvSpPr>
          <p:cNvPr name="AutoShape 12" id="12"/>
          <p:cNvSpPr/>
          <p:nvPr/>
        </p:nvSpPr>
        <p:spPr>
          <a:xfrm rot="3577">
            <a:off x="-9530" y="9600304"/>
            <a:ext cx="18307060" cy="0"/>
          </a:xfrm>
          <a:prstGeom prst="line">
            <a:avLst/>
          </a:prstGeom>
          <a:ln cap="rnd" w="9525">
            <a:solidFill>
              <a:srgbClr val="EFEFEF"/>
            </a:solidFill>
            <a:prstDash val="solid"/>
            <a:headEnd type="none" len="sm" w="sm"/>
            <a:tailEnd type="none" len="sm" w="sm"/>
          </a:ln>
        </p:spPr>
      </p:sp>
      <p:sp>
        <p:nvSpPr>
          <p:cNvPr name="AutoShape 13" id="13"/>
          <p:cNvSpPr/>
          <p:nvPr/>
        </p:nvSpPr>
        <p:spPr>
          <a:xfrm rot="5983">
            <a:off x="3078549" y="5143500"/>
            <a:ext cx="10945803" cy="0"/>
          </a:xfrm>
          <a:prstGeom prst="line">
            <a:avLst/>
          </a:prstGeom>
          <a:ln cap="rnd" w="9525">
            <a:solidFill>
              <a:srgbClr val="EFEFEF"/>
            </a:solidFill>
            <a:prstDash val="solid"/>
            <a:headEnd type="none" len="sm" w="sm"/>
            <a:tailEnd type="none" len="sm" w="sm"/>
          </a:ln>
        </p:spPr>
      </p:sp>
      <p:sp>
        <p:nvSpPr>
          <p:cNvPr name="AutoShape 14" id="14"/>
          <p:cNvSpPr/>
          <p:nvPr/>
        </p:nvSpPr>
        <p:spPr>
          <a:xfrm rot="5983">
            <a:off x="4009499" y="5143500"/>
            <a:ext cx="10945803" cy="0"/>
          </a:xfrm>
          <a:prstGeom prst="line">
            <a:avLst/>
          </a:prstGeom>
          <a:ln cap="rnd" w="9525">
            <a:solidFill>
              <a:srgbClr val="EFEFEF"/>
            </a:solidFill>
            <a:prstDash val="solid"/>
            <a:headEnd type="none" len="sm" w="sm"/>
            <a:tailEnd type="none" len="sm" w="sm"/>
          </a:ln>
        </p:spPr>
      </p:sp>
      <p:sp>
        <p:nvSpPr>
          <p:cNvPr name="AutoShape 15" id="15"/>
          <p:cNvSpPr/>
          <p:nvPr/>
        </p:nvSpPr>
        <p:spPr>
          <a:xfrm rot="5983">
            <a:off x="4940449" y="5143500"/>
            <a:ext cx="10945803" cy="0"/>
          </a:xfrm>
          <a:prstGeom prst="line">
            <a:avLst/>
          </a:prstGeom>
          <a:ln cap="rnd" w="9525">
            <a:solidFill>
              <a:srgbClr val="EFEFEF"/>
            </a:solidFill>
            <a:prstDash val="solid"/>
            <a:headEnd type="none" len="sm" w="sm"/>
            <a:tailEnd type="none" len="sm" w="sm"/>
          </a:ln>
        </p:spPr>
      </p:sp>
      <p:sp>
        <p:nvSpPr>
          <p:cNvPr name="AutoShape 16" id="16"/>
          <p:cNvSpPr/>
          <p:nvPr/>
        </p:nvSpPr>
        <p:spPr>
          <a:xfrm rot="5983">
            <a:off x="5871399" y="5143500"/>
            <a:ext cx="10945803" cy="0"/>
          </a:xfrm>
          <a:prstGeom prst="line">
            <a:avLst/>
          </a:prstGeom>
          <a:ln cap="rnd" w="9525">
            <a:solidFill>
              <a:srgbClr val="EFEFEF"/>
            </a:solidFill>
            <a:prstDash val="solid"/>
            <a:headEnd type="none" len="sm" w="sm"/>
            <a:tailEnd type="none" len="sm" w="sm"/>
          </a:ln>
        </p:spPr>
      </p:sp>
      <p:sp>
        <p:nvSpPr>
          <p:cNvPr name="AutoShape 17" id="17"/>
          <p:cNvSpPr/>
          <p:nvPr/>
        </p:nvSpPr>
        <p:spPr>
          <a:xfrm rot="5983">
            <a:off x="6802299" y="5143500"/>
            <a:ext cx="10945803" cy="0"/>
          </a:xfrm>
          <a:prstGeom prst="line">
            <a:avLst/>
          </a:prstGeom>
          <a:ln cap="rnd" w="9525">
            <a:solidFill>
              <a:srgbClr val="EFEFEF"/>
            </a:solidFill>
            <a:prstDash val="solid"/>
            <a:headEnd type="none" len="sm" w="sm"/>
            <a:tailEnd type="none" len="sm" w="sm"/>
          </a:ln>
        </p:spPr>
      </p:sp>
      <p:sp>
        <p:nvSpPr>
          <p:cNvPr name="AutoShape 18" id="18"/>
          <p:cNvSpPr/>
          <p:nvPr/>
        </p:nvSpPr>
        <p:spPr>
          <a:xfrm rot="5983">
            <a:off x="7733249" y="5143500"/>
            <a:ext cx="10945803" cy="0"/>
          </a:xfrm>
          <a:prstGeom prst="line">
            <a:avLst/>
          </a:prstGeom>
          <a:ln cap="rnd" w="9525">
            <a:solidFill>
              <a:srgbClr val="EFEFEF"/>
            </a:solidFill>
            <a:prstDash val="solid"/>
            <a:headEnd type="none" len="sm" w="sm"/>
            <a:tailEnd type="none" len="sm" w="sm"/>
          </a:ln>
        </p:spPr>
      </p:sp>
      <p:sp>
        <p:nvSpPr>
          <p:cNvPr name="AutoShape 19" id="19"/>
          <p:cNvSpPr/>
          <p:nvPr/>
        </p:nvSpPr>
        <p:spPr>
          <a:xfrm rot="5983">
            <a:off x="8664199" y="5143500"/>
            <a:ext cx="10945803" cy="0"/>
          </a:xfrm>
          <a:prstGeom prst="line">
            <a:avLst/>
          </a:prstGeom>
          <a:ln cap="rnd" w="9525">
            <a:solidFill>
              <a:srgbClr val="EFEFEF"/>
            </a:solidFill>
            <a:prstDash val="solid"/>
            <a:headEnd type="none" len="sm" w="sm"/>
            <a:tailEnd type="none" len="sm" w="sm"/>
          </a:ln>
        </p:spPr>
      </p:sp>
      <p:sp>
        <p:nvSpPr>
          <p:cNvPr name="AutoShape 20" id="20"/>
          <p:cNvSpPr/>
          <p:nvPr/>
        </p:nvSpPr>
        <p:spPr>
          <a:xfrm rot="5983">
            <a:off x="9595149" y="5143500"/>
            <a:ext cx="10945803" cy="0"/>
          </a:xfrm>
          <a:prstGeom prst="line">
            <a:avLst/>
          </a:prstGeom>
          <a:ln cap="rnd" w="9525">
            <a:solidFill>
              <a:srgbClr val="EFEFEF"/>
            </a:solidFill>
            <a:prstDash val="solid"/>
            <a:headEnd type="none" len="sm" w="sm"/>
            <a:tailEnd type="none" len="sm" w="sm"/>
          </a:ln>
        </p:spPr>
      </p:sp>
      <p:sp>
        <p:nvSpPr>
          <p:cNvPr name="AutoShape 21" id="21"/>
          <p:cNvSpPr/>
          <p:nvPr/>
        </p:nvSpPr>
        <p:spPr>
          <a:xfrm rot="5983">
            <a:off x="10526049" y="5143500"/>
            <a:ext cx="10945803" cy="0"/>
          </a:xfrm>
          <a:prstGeom prst="line">
            <a:avLst/>
          </a:prstGeom>
          <a:ln cap="rnd" w="9525">
            <a:solidFill>
              <a:srgbClr val="EFEFEF"/>
            </a:solidFill>
            <a:prstDash val="solid"/>
            <a:headEnd type="none" len="sm" w="sm"/>
            <a:tailEnd type="none" len="sm" w="sm"/>
          </a:ln>
        </p:spPr>
      </p:sp>
      <p:sp>
        <p:nvSpPr>
          <p:cNvPr name="AutoShape 22" id="22"/>
          <p:cNvSpPr/>
          <p:nvPr/>
        </p:nvSpPr>
        <p:spPr>
          <a:xfrm rot="5983">
            <a:off x="11456999" y="5143500"/>
            <a:ext cx="10945803" cy="0"/>
          </a:xfrm>
          <a:prstGeom prst="line">
            <a:avLst/>
          </a:prstGeom>
          <a:ln cap="rnd" w="9525">
            <a:solidFill>
              <a:srgbClr val="EFEFEF"/>
            </a:solidFill>
            <a:prstDash val="solid"/>
            <a:headEnd type="none" len="sm" w="sm"/>
            <a:tailEnd type="none" len="sm" w="sm"/>
          </a:ln>
        </p:spPr>
      </p:sp>
      <p:sp>
        <p:nvSpPr>
          <p:cNvPr name="AutoShape 23" id="23"/>
          <p:cNvSpPr/>
          <p:nvPr/>
        </p:nvSpPr>
        <p:spPr>
          <a:xfrm rot="5983">
            <a:off x="12387949" y="5143500"/>
            <a:ext cx="10945803" cy="0"/>
          </a:xfrm>
          <a:prstGeom prst="line">
            <a:avLst/>
          </a:prstGeom>
          <a:ln cap="rnd" w="9525">
            <a:solidFill>
              <a:srgbClr val="EFEFEF"/>
            </a:solidFill>
            <a:prstDash val="solid"/>
            <a:headEnd type="none" len="sm" w="sm"/>
            <a:tailEnd type="none" len="sm" w="sm"/>
          </a:ln>
        </p:spPr>
      </p:sp>
      <p:sp>
        <p:nvSpPr>
          <p:cNvPr name="AutoShape 24" id="24"/>
          <p:cNvSpPr/>
          <p:nvPr/>
        </p:nvSpPr>
        <p:spPr>
          <a:xfrm rot="5983">
            <a:off x="-5322251" y="5143500"/>
            <a:ext cx="10945803" cy="0"/>
          </a:xfrm>
          <a:prstGeom prst="line">
            <a:avLst/>
          </a:prstGeom>
          <a:ln cap="rnd" w="9525">
            <a:solidFill>
              <a:srgbClr val="EFEFEF"/>
            </a:solidFill>
            <a:prstDash val="solid"/>
            <a:headEnd type="none" len="sm" w="sm"/>
            <a:tailEnd type="none" len="sm" w="sm"/>
          </a:ln>
        </p:spPr>
      </p:sp>
      <p:sp>
        <p:nvSpPr>
          <p:cNvPr name="AutoShape 25" id="25"/>
          <p:cNvSpPr/>
          <p:nvPr/>
        </p:nvSpPr>
        <p:spPr>
          <a:xfrm rot="5983">
            <a:off x="-4391301" y="5143500"/>
            <a:ext cx="10945803" cy="0"/>
          </a:xfrm>
          <a:prstGeom prst="line">
            <a:avLst/>
          </a:prstGeom>
          <a:ln cap="rnd" w="9525">
            <a:solidFill>
              <a:srgbClr val="EFEFEF"/>
            </a:solidFill>
            <a:prstDash val="solid"/>
            <a:headEnd type="none" len="sm" w="sm"/>
            <a:tailEnd type="none" len="sm" w="sm"/>
          </a:ln>
        </p:spPr>
      </p:sp>
      <p:sp>
        <p:nvSpPr>
          <p:cNvPr name="AutoShape 26" id="26"/>
          <p:cNvSpPr/>
          <p:nvPr/>
        </p:nvSpPr>
        <p:spPr>
          <a:xfrm rot="5983">
            <a:off x="-3460401" y="5143500"/>
            <a:ext cx="10945803" cy="0"/>
          </a:xfrm>
          <a:prstGeom prst="line">
            <a:avLst/>
          </a:prstGeom>
          <a:ln cap="rnd" w="9525">
            <a:solidFill>
              <a:srgbClr val="EFEFEF"/>
            </a:solidFill>
            <a:prstDash val="solid"/>
            <a:headEnd type="none" len="sm" w="sm"/>
            <a:tailEnd type="none" len="sm" w="sm"/>
          </a:ln>
        </p:spPr>
      </p:sp>
      <p:sp>
        <p:nvSpPr>
          <p:cNvPr name="AutoShape 27" id="27"/>
          <p:cNvSpPr/>
          <p:nvPr/>
        </p:nvSpPr>
        <p:spPr>
          <a:xfrm rot="5983">
            <a:off x="-2529451" y="5143500"/>
            <a:ext cx="10945803" cy="0"/>
          </a:xfrm>
          <a:prstGeom prst="line">
            <a:avLst/>
          </a:prstGeom>
          <a:ln cap="rnd" w="9525">
            <a:solidFill>
              <a:srgbClr val="EFEFEF"/>
            </a:solidFill>
            <a:prstDash val="solid"/>
            <a:headEnd type="none" len="sm" w="sm"/>
            <a:tailEnd type="none" len="sm" w="sm"/>
          </a:ln>
        </p:spPr>
      </p:sp>
      <p:sp>
        <p:nvSpPr>
          <p:cNvPr name="AutoShape 28" id="28"/>
          <p:cNvSpPr/>
          <p:nvPr/>
        </p:nvSpPr>
        <p:spPr>
          <a:xfrm rot="5983">
            <a:off x="-1598501" y="5143500"/>
            <a:ext cx="10945803" cy="0"/>
          </a:xfrm>
          <a:prstGeom prst="line">
            <a:avLst/>
          </a:prstGeom>
          <a:ln cap="rnd" w="9525">
            <a:solidFill>
              <a:srgbClr val="EFEFEF"/>
            </a:solidFill>
            <a:prstDash val="solid"/>
            <a:headEnd type="none" len="sm" w="sm"/>
            <a:tailEnd type="none" len="sm" w="sm"/>
          </a:ln>
        </p:spPr>
      </p:sp>
      <p:sp>
        <p:nvSpPr>
          <p:cNvPr name="AutoShape 29" id="29"/>
          <p:cNvSpPr/>
          <p:nvPr/>
        </p:nvSpPr>
        <p:spPr>
          <a:xfrm rot="5983">
            <a:off x="-667551" y="5143500"/>
            <a:ext cx="10945803" cy="0"/>
          </a:xfrm>
          <a:prstGeom prst="line">
            <a:avLst/>
          </a:prstGeom>
          <a:ln cap="rnd" w="9525">
            <a:solidFill>
              <a:srgbClr val="EFEFEF"/>
            </a:solidFill>
            <a:prstDash val="solid"/>
            <a:headEnd type="none" len="sm" w="sm"/>
            <a:tailEnd type="none" len="sm" w="sm"/>
          </a:ln>
        </p:spPr>
      </p:sp>
      <p:sp>
        <p:nvSpPr>
          <p:cNvPr name="AutoShape 30" id="30"/>
          <p:cNvSpPr/>
          <p:nvPr/>
        </p:nvSpPr>
        <p:spPr>
          <a:xfrm rot="5983">
            <a:off x="263349" y="5143500"/>
            <a:ext cx="10945803" cy="0"/>
          </a:xfrm>
          <a:prstGeom prst="line">
            <a:avLst/>
          </a:prstGeom>
          <a:ln cap="rnd" w="9525">
            <a:solidFill>
              <a:srgbClr val="EFEFEF"/>
            </a:solidFill>
            <a:prstDash val="solid"/>
            <a:headEnd type="none" len="sm" w="sm"/>
            <a:tailEnd type="none" len="sm" w="sm"/>
          </a:ln>
        </p:spPr>
      </p:sp>
      <p:sp>
        <p:nvSpPr>
          <p:cNvPr name="AutoShape 31" id="31"/>
          <p:cNvSpPr/>
          <p:nvPr/>
        </p:nvSpPr>
        <p:spPr>
          <a:xfrm rot="5983">
            <a:off x="1194299" y="5143500"/>
            <a:ext cx="10945803" cy="0"/>
          </a:xfrm>
          <a:prstGeom prst="line">
            <a:avLst/>
          </a:prstGeom>
          <a:ln cap="rnd" w="9525">
            <a:solidFill>
              <a:srgbClr val="EFEFEF"/>
            </a:solidFill>
            <a:prstDash val="solid"/>
            <a:headEnd type="none" len="sm" w="sm"/>
            <a:tailEnd type="none" len="sm" w="sm"/>
          </a:ln>
        </p:spPr>
      </p:sp>
      <p:sp>
        <p:nvSpPr>
          <p:cNvPr name="AutoShape 32" id="32"/>
          <p:cNvSpPr/>
          <p:nvPr/>
        </p:nvSpPr>
        <p:spPr>
          <a:xfrm rot="5983">
            <a:off x="2125249" y="5143500"/>
            <a:ext cx="10945803" cy="0"/>
          </a:xfrm>
          <a:prstGeom prst="line">
            <a:avLst/>
          </a:prstGeom>
          <a:ln cap="rnd" w="9525">
            <a:solidFill>
              <a:srgbClr val="EFEFEF"/>
            </a:solidFill>
            <a:prstDash val="solid"/>
            <a:headEnd type="none" len="sm" w="sm"/>
            <a:tailEnd type="none" len="sm" w="sm"/>
          </a:ln>
        </p:spPr>
      </p:sp>
      <p:sp>
        <p:nvSpPr>
          <p:cNvPr name="Freeform 33" id="33"/>
          <p:cNvSpPr/>
          <p:nvPr/>
        </p:nvSpPr>
        <p:spPr>
          <a:xfrm flipH="false" flipV="false" rot="0">
            <a:off x="-14" y="334400"/>
            <a:ext cx="17905174" cy="9734344"/>
          </a:xfrm>
          <a:custGeom>
            <a:avLst/>
            <a:gdLst/>
            <a:ahLst/>
            <a:cxnLst/>
            <a:rect r="r" b="b" t="t" l="l"/>
            <a:pathLst>
              <a:path h="9734344" w="17905174">
                <a:moveTo>
                  <a:pt x="0" y="0"/>
                </a:moveTo>
                <a:lnTo>
                  <a:pt x="17905174" y="0"/>
                </a:lnTo>
                <a:lnTo>
                  <a:pt x="17905174" y="9734344"/>
                </a:lnTo>
                <a:lnTo>
                  <a:pt x="0" y="97343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4" id="34"/>
          <p:cNvSpPr txBox="true"/>
          <p:nvPr/>
        </p:nvSpPr>
        <p:spPr>
          <a:xfrm rot="0">
            <a:off x="6858255" y="1353219"/>
            <a:ext cx="10660910" cy="2725294"/>
          </a:xfrm>
          <a:prstGeom prst="rect">
            <a:avLst/>
          </a:prstGeom>
        </p:spPr>
        <p:txBody>
          <a:bodyPr anchor="t" rtlCol="false" tIns="0" lIns="0" bIns="0" rIns="0">
            <a:spAutoFit/>
          </a:bodyPr>
          <a:lstStyle/>
          <a:p>
            <a:pPr algn="ctr">
              <a:lnSpc>
                <a:spcPts val="10560"/>
              </a:lnSpc>
            </a:pPr>
            <a:r>
              <a:rPr lang="en-US" b="true" sz="8800">
                <a:solidFill>
                  <a:srgbClr val="1F3374"/>
                </a:solidFill>
                <a:latin typeface="Arimo Bold"/>
                <a:ea typeface="Arimo Bold"/>
                <a:cs typeface="Arimo Bold"/>
                <a:sym typeface="Arimo Bold"/>
              </a:rPr>
              <a:t>Employee Data Analysis using Excel</a:t>
            </a:r>
          </a:p>
        </p:txBody>
      </p:sp>
      <p:grpSp>
        <p:nvGrpSpPr>
          <p:cNvPr name="Group 35" id="35"/>
          <p:cNvGrpSpPr/>
          <p:nvPr/>
        </p:nvGrpSpPr>
        <p:grpSpPr>
          <a:xfrm rot="0">
            <a:off x="6829563" y="5557339"/>
            <a:ext cx="10790552" cy="2677894"/>
            <a:chOff x="0" y="0"/>
            <a:chExt cx="14387403" cy="3570525"/>
          </a:xfrm>
        </p:grpSpPr>
        <p:sp>
          <p:nvSpPr>
            <p:cNvPr name="Freeform 36" id="36"/>
            <p:cNvSpPr/>
            <p:nvPr/>
          </p:nvSpPr>
          <p:spPr>
            <a:xfrm flipH="false" flipV="false" rot="0">
              <a:off x="12700" y="12700"/>
              <a:ext cx="14362049" cy="3545078"/>
            </a:xfrm>
            <a:custGeom>
              <a:avLst/>
              <a:gdLst/>
              <a:ahLst/>
              <a:cxnLst/>
              <a:rect r="r" b="b" t="t" l="l"/>
              <a:pathLst>
                <a:path h="3545078" w="14362049">
                  <a:moveTo>
                    <a:pt x="0" y="0"/>
                  </a:moveTo>
                  <a:lnTo>
                    <a:pt x="14362049" y="0"/>
                  </a:lnTo>
                  <a:lnTo>
                    <a:pt x="14362049" y="3545078"/>
                  </a:lnTo>
                  <a:lnTo>
                    <a:pt x="0" y="3545078"/>
                  </a:lnTo>
                  <a:close/>
                </a:path>
              </a:pathLst>
            </a:custGeom>
            <a:solidFill>
              <a:srgbClr val="D8E4F7"/>
            </a:solidFill>
          </p:spPr>
        </p:sp>
        <p:sp>
          <p:nvSpPr>
            <p:cNvPr name="Freeform 37" id="37"/>
            <p:cNvSpPr/>
            <p:nvPr/>
          </p:nvSpPr>
          <p:spPr>
            <a:xfrm flipH="false" flipV="false" rot="0">
              <a:off x="0" y="0"/>
              <a:ext cx="14387449" cy="3570478"/>
            </a:xfrm>
            <a:custGeom>
              <a:avLst/>
              <a:gdLst/>
              <a:ahLst/>
              <a:cxnLst/>
              <a:rect r="r" b="b" t="t" l="l"/>
              <a:pathLst>
                <a:path h="3570478" w="14387449">
                  <a:moveTo>
                    <a:pt x="12700" y="0"/>
                  </a:moveTo>
                  <a:lnTo>
                    <a:pt x="14374749" y="0"/>
                  </a:lnTo>
                  <a:cubicBezTo>
                    <a:pt x="14381735" y="0"/>
                    <a:pt x="14387449" y="5715"/>
                    <a:pt x="14387449" y="12700"/>
                  </a:cubicBezTo>
                  <a:lnTo>
                    <a:pt x="14387449" y="3557778"/>
                  </a:lnTo>
                  <a:cubicBezTo>
                    <a:pt x="14387449" y="3564763"/>
                    <a:pt x="14381735" y="3570478"/>
                    <a:pt x="14374749" y="3570478"/>
                  </a:cubicBezTo>
                  <a:lnTo>
                    <a:pt x="12700" y="3570478"/>
                  </a:lnTo>
                  <a:cubicBezTo>
                    <a:pt x="5715" y="3570478"/>
                    <a:pt x="0" y="3564763"/>
                    <a:pt x="0" y="3557778"/>
                  </a:cubicBezTo>
                  <a:lnTo>
                    <a:pt x="0" y="12700"/>
                  </a:lnTo>
                  <a:cubicBezTo>
                    <a:pt x="0" y="5715"/>
                    <a:pt x="5715" y="0"/>
                    <a:pt x="12700" y="0"/>
                  </a:cubicBezTo>
                  <a:moveTo>
                    <a:pt x="12700" y="25400"/>
                  </a:moveTo>
                  <a:lnTo>
                    <a:pt x="12700" y="12700"/>
                  </a:lnTo>
                  <a:lnTo>
                    <a:pt x="25400" y="12700"/>
                  </a:lnTo>
                  <a:lnTo>
                    <a:pt x="25400" y="3557778"/>
                  </a:lnTo>
                  <a:lnTo>
                    <a:pt x="12700" y="3557778"/>
                  </a:lnTo>
                  <a:lnTo>
                    <a:pt x="12700" y="3545078"/>
                  </a:lnTo>
                  <a:lnTo>
                    <a:pt x="14374749" y="3545078"/>
                  </a:lnTo>
                  <a:lnTo>
                    <a:pt x="14374749" y="3557778"/>
                  </a:lnTo>
                  <a:lnTo>
                    <a:pt x="14362049" y="3557778"/>
                  </a:lnTo>
                  <a:lnTo>
                    <a:pt x="14362049" y="12700"/>
                  </a:lnTo>
                  <a:lnTo>
                    <a:pt x="14374749" y="12700"/>
                  </a:lnTo>
                  <a:lnTo>
                    <a:pt x="14374749" y="25400"/>
                  </a:lnTo>
                  <a:lnTo>
                    <a:pt x="12700" y="25400"/>
                  </a:lnTo>
                  <a:close/>
                </a:path>
              </a:pathLst>
            </a:custGeom>
            <a:solidFill>
              <a:srgbClr val="D8E4F7"/>
            </a:solidFill>
          </p:spPr>
        </p:sp>
        <p:sp>
          <p:nvSpPr>
            <p:cNvPr name="TextBox 38" id="38"/>
            <p:cNvSpPr txBox="true"/>
            <p:nvPr/>
          </p:nvSpPr>
          <p:spPr>
            <a:xfrm>
              <a:off x="0" y="-57150"/>
              <a:ext cx="14387403" cy="3627675"/>
            </a:xfrm>
            <a:prstGeom prst="rect">
              <a:avLst/>
            </a:prstGeom>
          </p:spPr>
          <p:txBody>
            <a:bodyPr anchor="ctr" rtlCol="false" tIns="50800" lIns="50800" bIns="50800" rIns="50800"/>
            <a:lstStyle/>
            <a:p>
              <a:pPr algn="l">
                <a:lnSpc>
                  <a:spcPts val="4416"/>
                </a:lnSpc>
              </a:pPr>
              <a:r>
                <a:rPr lang="en-US" sz="3200">
                  <a:solidFill>
                    <a:srgbClr val="1F3374"/>
                  </a:solidFill>
                  <a:latin typeface="Titillium Web"/>
                  <a:ea typeface="Titillium Web"/>
                  <a:cs typeface="Titillium Web"/>
                  <a:sym typeface="Titillium Web"/>
                </a:rPr>
                <a:t>STUDENT NAME:   Ranjini.S</a:t>
              </a:r>
            </a:p>
            <a:p>
              <a:pPr algn="l">
                <a:lnSpc>
                  <a:spcPts val="4416"/>
                </a:lnSpc>
              </a:pPr>
              <a:r>
                <a:rPr lang="en-US" sz="3200">
                  <a:solidFill>
                    <a:srgbClr val="1F3374"/>
                  </a:solidFill>
                  <a:latin typeface="Titillium Web"/>
                  <a:ea typeface="Titillium Web"/>
                  <a:cs typeface="Titillium Web"/>
                  <a:sym typeface="Titillium Web"/>
                </a:rPr>
                <a:t>REGISTER NO:  312200998(aasunm10942557)</a:t>
              </a:r>
            </a:p>
            <a:p>
              <a:pPr algn="l">
                <a:lnSpc>
                  <a:spcPts val="4416"/>
                </a:lnSpc>
              </a:pPr>
              <a:r>
                <a:rPr lang="en-US" sz="3200">
                  <a:solidFill>
                    <a:srgbClr val="1F3374"/>
                  </a:solidFill>
                  <a:latin typeface="Titillium Web"/>
                  <a:ea typeface="Titillium Web"/>
                  <a:cs typeface="Titillium Web"/>
                  <a:sym typeface="Titillium Web"/>
                </a:rPr>
                <a:t>DEPARTMENT: B.com General</a:t>
              </a:r>
            </a:p>
            <a:p>
              <a:pPr algn="l">
                <a:lnSpc>
                  <a:spcPts val="4416"/>
                </a:lnSpc>
              </a:pPr>
              <a:r>
                <a:rPr lang="en-US" sz="3200">
                  <a:solidFill>
                    <a:srgbClr val="1F3374"/>
                  </a:solidFill>
                  <a:latin typeface="Titillium Web"/>
                  <a:ea typeface="Titillium Web"/>
                  <a:cs typeface="Titillium Web"/>
                  <a:sym typeface="Titillium Web"/>
                </a:rPr>
                <a:t>COLLEGE : DRBCCC Hindu College</a:t>
              </a:r>
            </a:p>
          </p:txBody>
        </p:sp>
      </p:grpSp>
      <p:sp>
        <p:nvSpPr>
          <p:cNvPr name="Freeform 39" id="39"/>
          <p:cNvSpPr/>
          <p:nvPr/>
        </p:nvSpPr>
        <p:spPr>
          <a:xfrm flipH="false" flipV="false" rot="0">
            <a:off x="394918" y="1949994"/>
            <a:ext cx="6570132" cy="6573900"/>
          </a:xfrm>
          <a:custGeom>
            <a:avLst/>
            <a:gdLst/>
            <a:ahLst/>
            <a:cxnLst/>
            <a:rect r="r" b="b" t="t" l="l"/>
            <a:pathLst>
              <a:path h="6573900" w="6570132">
                <a:moveTo>
                  <a:pt x="0" y="0"/>
                </a:moveTo>
                <a:lnTo>
                  <a:pt x="6570132" y="0"/>
                </a:lnTo>
                <a:lnTo>
                  <a:pt x="6570132" y="6573900"/>
                </a:lnTo>
                <a:lnTo>
                  <a:pt x="0" y="65739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3577">
            <a:off x="-9530" y="290904"/>
            <a:ext cx="18307060" cy="0"/>
          </a:xfrm>
          <a:prstGeom prst="line">
            <a:avLst/>
          </a:prstGeom>
          <a:ln cap="rnd" w="9525">
            <a:solidFill>
              <a:srgbClr val="EFEFEF"/>
            </a:solidFill>
            <a:prstDash val="solid"/>
            <a:headEnd type="none" len="sm" w="sm"/>
            <a:tailEnd type="none" len="sm" w="sm"/>
          </a:ln>
        </p:spPr>
      </p:sp>
      <p:sp>
        <p:nvSpPr>
          <p:cNvPr name="AutoShape 3" id="3"/>
          <p:cNvSpPr/>
          <p:nvPr/>
        </p:nvSpPr>
        <p:spPr>
          <a:xfrm rot="3577">
            <a:off x="-9530" y="1221854"/>
            <a:ext cx="18307060" cy="0"/>
          </a:xfrm>
          <a:prstGeom prst="line">
            <a:avLst/>
          </a:prstGeom>
          <a:ln cap="rnd" w="9525">
            <a:solidFill>
              <a:srgbClr val="EFEFEF"/>
            </a:solidFill>
            <a:prstDash val="solid"/>
            <a:headEnd type="none" len="sm" w="sm"/>
            <a:tailEnd type="none" len="sm" w="sm"/>
          </a:ln>
        </p:spPr>
      </p:sp>
      <p:sp>
        <p:nvSpPr>
          <p:cNvPr name="AutoShape 4" id="4"/>
          <p:cNvSpPr/>
          <p:nvPr/>
        </p:nvSpPr>
        <p:spPr>
          <a:xfrm rot="3577">
            <a:off x="-9530" y="2152804"/>
            <a:ext cx="18307060" cy="0"/>
          </a:xfrm>
          <a:prstGeom prst="line">
            <a:avLst/>
          </a:prstGeom>
          <a:ln cap="rnd" w="9525">
            <a:solidFill>
              <a:srgbClr val="EFEFEF"/>
            </a:solidFill>
            <a:prstDash val="solid"/>
            <a:headEnd type="none" len="sm" w="sm"/>
            <a:tailEnd type="none" len="sm" w="sm"/>
          </a:ln>
        </p:spPr>
      </p:sp>
      <p:sp>
        <p:nvSpPr>
          <p:cNvPr name="AutoShape 5" id="5"/>
          <p:cNvSpPr/>
          <p:nvPr/>
        </p:nvSpPr>
        <p:spPr>
          <a:xfrm rot="3577">
            <a:off x="-9530" y="3083754"/>
            <a:ext cx="18307060" cy="0"/>
          </a:xfrm>
          <a:prstGeom prst="line">
            <a:avLst/>
          </a:prstGeom>
          <a:ln cap="rnd" w="9525">
            <a:solidFill>
              <a:srgbClr val="EFEFEF"/>
            </a:solidFill>
            <a:prstDash val="solid"/>
            <a:headEnd type="none" len="sm" w="sm"/>
            <a:tailEnd type="none" len="sm" w="sm"/>
          </a:ln>
        </p:spPr>
      </p:sp>
      <p:sp>
        <p:nvSpPr>
          <p:cNvPr name="AutoShape 6" id="6"/>
          <p:cNvSpPr/>
          <p:nvPr/>
        </p:nvSpPr>
        <p:spPr>
          <a:xfrm rot="3577">
            <a:off x="-9530" y="4014654"/>
            <a:ext cx="18307060" cy="0"/>
          </a:xfrm>
          <a:prstGeom prst="line">
            <a:avLst/>
          </a:prstGeom>
          <a:ln cap="rnd" w="9525">
            <a:solidFill>
              <a:srgbClr val="EFEFEF"/>
            </a:solidFill>
            <a:prstDash val="solid"/>
            <a:headEnd type="none" len="sm" w="sm"/>
            <a:tailEnd type="none" len="sm" w="sm"/>
          </a:ln>
        </p:spPr>
      </p:sp>
      <p:sp>
        <p:nvSpPr>
          <p:cNvPr name="AutoShape 7" id="7"/>
          <p:cNvSpPr/>
          <p:nvPr/>
        </p:nvSpPr>
        <p:spPr>
          <a:xfrm rot="3577">
            <a:off x="-9530" y="4945604"/>
            <a:ext cx="18307060" cy="0"/>
          </a:xfrm>
          <a:prstGeom prst="line">
            <a:avLst/>
          </a:prstGeom>
          <a:ln cap="rnd" w="9525">
            <a:solidFill>
              <a:srgbClr val="EFEFEF"/>
            </a:solidFill>
            <a:prstDash val="solid"/>
            <a:headEnd type="none" len="sm" w="sm"/>
            <a:tailEnd type="none" len="sm" w="sm"/>
          </a:ln>
        </p:spPr>
      </p:sp>
      <p:sp>
        <p:nvSpPr>
          <p:cNvPr name="AutoShape 8" id="8"/>
          <p:cNvSpPr/>
          <p:nvPr/>
        </p:nvSpPr>
        <p:spPr>
          <a:xfrm rot="3577">
            <a:off x="-9530" y="5876554"/>
            <a:ext cx="18307060" cy="0"/>
          </a:xfrm>
          <a:prstGeom prst="line">
            <a:avLst/>
          </a:prstGeom>
          <a:ln cap="rnd" w="9525">
            <a:solidFill>
              <a:srgbClr val="EFEFEF"/>
            </a:solidFill>
            <a:prstDash val="solid"/>
            <a:headEnd type="none" len="sm" w="sm"/>
            <a:tailEnd type="none" len="sm" w="sm"/>
          </a:ln>
        </p:spPr>
      </p:sp>
      <p:sp>
        <p:nvSpPr>
          <p:cNvPr name="AutoShape 9" id="9"/>
          <p:cNvSpPr/>
          <p:nvPr/>
        </p:nvSpPr>
        <p:spPr>
          <a:xfrm rot="3577">
            <a:off x="-9530" y="6807504"/>
            <a:ext cx="18307060" cy="0"/>
          </a:xfrm>
          <a:prstGeom prst="line">
            <a:avLst/>
          </a:prstGeom>
          <a:ln cap="rnd" w="9525">
            <a:solidFill>
              <a:srgbClr val="EFEFEF"/>
            </a:solidFill>
            <a:prstDash val="solid"/>
            <a:headEnd type="none" len="sm" w="sm"/>
            <a:tailEnd type="none" len="sm" w="sm"/>
          </a:ln>
        </p:spPr>
      </p:sp>
      <p:sp>
        <p:nvSpPr>
          <p:cNvPr name="AutoShape 10" id="10"/>
          <p:cNvSpPr/>
          <p:nvPr/>
        </p:nvSpPr>
        <p:spPr>
          <a:xfrm rot="3577">
            <a:off x="-9530" y="7738404"/>
            <a:ext cx="18307060" cy="0"/>
          </a:xfrm>
          <a:prstGeom prst="line">
            <a:avLst/>
          </a:prstGeom>
          <a:ln cap="rnd" w="9525">
            <a:solidFill>
              <a:srgbClr val="EFEFEF"/>
            </a:solidFill>
            <a:prstDash val="solid"/>
            <a:headEnd type="none" len="sm" w="sm"/>
            <a:tailEnd type="none" len="sm" w="sm"/>
          </a:ln>
        </p:spPr>
      </p:sp>
      <p:sp>
        <p:nvSpPr>
          <p:cNvPr name="AutoShape 11" id="11"/>
          <p:cNvSpPr/>
          <p:nvPr/>
        </p:nvSpPr>
        <p:spPr>
          <a:xfrm rot="3577">
            <a:off x="-9530" y="8669354"/>
            <a:ext cx="18307060" cy="0"/>
          </a:xfrm>
          <a:prstGeom prst="line">
            <a:avLst/>
          </a:prstGeom>
          <a:ln cap="rnd" w="9525">
            <a:solidFill>
              <a:srgbClr val="EFEFEF"/>
            </a:solidFill>
            <a:prstDash val="solid"/>
            <a:headEnd type="none" len="sm" w="sm"/>
            <a:tailEnd type="none" len="sm" w="sm"/>
          </a:ln>
        </p:spPr>
      </p:sp>
      <p:sp>
        <p:nvSpPr>
          <p:cNvPr name="AutoShape 12" id="12"/>
          <p:cNvSpPr/>
          <p:nvPr/>
        </p:nvSpPr>
        <p:spPr>
          <a:xfrm rot="3577">
            <a:off x="-9530" y="9600304"/>
            <a:ext cx="18307060" cy="0"/>
          </a:xfrm>
          <a:prstGeom prst="line">
            <a:avLst/>
          </a:prstGeom>
          <a:ln cap="rnd" w="9525">
            <a:solidFill>
              <a:srgbClr val="EFEFEF"/>
            </a:solidFill>
            <a:prstDash val="solid"/>
            <a:headEnd type="none" len="sm" w="sm"/>
            <a:tailEnd type="none" len="sm" w="sm"/>
          </a:ln>
        </p:spPr>
      </p:sp>
      <p:sp>
        <p:nvSpPr>
          <p:cNvPr name="AutoShape 13" id="13"/>
          <p:cNvSpPr/>
          <p:nvPr/>
        </p:nvSpPr>
        <p:spPr>
          <a:xfrm rot="5983">
            <a:off x="3078549" y="5143500"/>
            <a:ext cx="10945803" cy="0"/>
          </a:xfrm>
          <a:prstGeom prst="line">
            <a:avLst/>
          </a:prstGeom>
          <a:ln cap="rnd" w="9525">
            <a:solidFill>
              <a:srgbClr val="EFEFEF"/>
            </a:solidFill>
            <a:prstDash val="solid"/>
            <a:headEnd type="none" len="sm" w="sm"/>
            <a:tailEnd type="none" len="sm" w="sm"/>
          </a:ln>
        </p:spPr>
      </p:sp>
      <p:sp>
        <p:nvSpPr>
          <p:cNvPr name="AutoShape 14" id="14"/>
          <p:cNvSpPr/>
          <p:nvPr/>
        </p:nvSpPr>
        <p:spPr>
          <a:xfrm rot="5983">
            <a:off x="4009499" y="5143500"/>
            <a:ext cx="10945803" cy="0"/>
          </a:xfrm>
          <a:prstGeom prst="line">
            <a:avLst/>
          </a:prstGeom>
          <a:ln cap="rnd" w="9525">
            <a:solidFill>
              <a:srgbClr val="EFEFEF"/>
            </a:solidFill>
            <a:prstDash val="solid"/>
            <a:headEnd type="none" len="sm" w="sm"/>
            <a:tailEnd type="none" len="sm" w="sm"/>
          </a:ln>
        </p:spPr>
      </p:sp>
      <p:sp>
        <p:nvSpPr>
          <p:cNvPr name="AutoShape 15" id="15"/>
          <p:cNvSpPr/>
          <p:nvPr/>
        </p:nvSpPr>
        <p:spPr>
          <a:xfrm rot="5983">
            <a:off x="4940449" y="5143500"/>
            <a:ext cx="10945803" cy="0"/>
          </a:xfrm>
          <a:prstGeom prst="line">
            <a:avLst/>
          </a:prstGeom>
          <a:ln cap="rnd" w="9525">
            <a:solidFill>
              <a:srgbClr val="EFEFEF"/>
            </a:solidFill>
            <a:prstDash val="solid"/>
            <a:headEnd type="none" len="sm" w="sm"/>
            <a:tailEnd type="none" len="sm" w="sm"/>
          </a:ln>
        </p:spPr>
      </p:sp>
      <p:sp>
        <p:nvSpPr>
          <p:cNvPr name="AutoShape 16" id="16"/>
          <p:cNvSpPr/>
          <p:nvPr/>
        </p:nvSpPr>
        <p:spPr>
          <a:xfrm rot="5983">
            <a:off x="5871399" y="5143500"/>
            <a:ext cx="10945803" cy="0"/>
          </a:xfrm>
          <a:prstGeom prst="line">
            <a:avLst/>
          </a:prstGeom>
          <a:ln cap="rnd" w="9525">
            <a:solidFill>
              <a:srgbClr val="EFEFEF"/>
            </a:solidFill>
            <a:prstDash val="solid"/>
            <a:headEnd type="none" len="sm" w="sm"/>
            <a:tailEnd type="none" len="sm" w="sm"/>
          </a:ln>
        </p:spPr>
      </p:sp>
      <p:sp>
        <p:nvSpPr>
          <p:cNvPr name="AutoShape 17" id="17"/>
          <p:cNvSpPr/>
          <p:nvPr/>
        </p:nvSpPr>
        <p:spPr>
          <a:xfrm rot="5983">
            <a:off x="6802299" y="5143500"/>
            <a:ext cx="10945803" cy="0"/>
          </a:xfrm>
          <a:prstGeom prst="line">
            <a:avLst/>
          </a:prstGeom>
          <a:ln cap="rnd" w="9525">
            <a:solidFill>
              <a:srgbClr val="EFEFEF"/>
            </a:solidFill>
            <a:prstDash val="solid"/>
            <a:headEnd type="none" len="sm" w="sm"/>
            <a:tailEnd type="none" len="sm" w="sm"/>
          </a:ln>
        </p:spPr>
      </p:sp>
      <p:sp>
        <p:nvSpPr>
          <p:cNvPr name="AutoShape 18" id="18"/>
          <p:cNvSpPr/>
          <p:nvPr/>
        </p:nvSpPr>
        <p:spPr>
          <a:xfrm rot="5983">
            <a:off x="7733249" y="5143500"/>
            <a:ext cx="10945803" cy="0"/>
          </a:xfrm>
          <a:prstGeom prst="line">
            <a:avLst/>
          </a:prstGeom>
          <a:ln cap="rnd" w="9525">
            <a:solidFill>
              <a:srgbClr val="EFEFEF"/>
            </a:solidFill>
            <a:prstDash val="solid"/>
            <a:headEnd type="none" len="sm" w="sm"/>
            <a:tailEnd type="none" len="sm" w="sm"/>
          </a:ln>
        </p:spPr>
      </p:sp>
      <p:sp>
        <p:nvSpPr>
          <p:cNvPr name="AutoShape 19" id="19"/>
          <p:cNvSpPr/>
          <p:nvPr/>
        </p:nvSpPr>
        <p:spPr>
          <a:xfrm rot="5983">
            <a:off x="8664199" y="5143500"/>
            <a:ext cx="10945803" cy="0"/>
          </a:xfrm>
          <a:prstGeom prst="line">
            <a:avLst/>
          </a:prstGeom>
          <a:ln cap="rnd" w="9525">
            <a:solidFill>
              <a:srgbClr val="EFEFEF"/>
            </a:solidFill>
            <a:prstDash val="solid"/>
            <a:headEnd type="none" len="sm" w="sm"/>
            <a:tailEnd type="none" len="sm" w="sm"/>
          </a:ln>
        </p:spPr>
      </p:sp>
      <p:sp>
        <p:nvSpPr>
          <p:cNvPr name="AutoShape 20" id="20"/>
          <p:cNvSpPr/>
          <p:nvPr/>
        </p:nvSpPr>
        <p:spPr>
          <a:xfrm rot="5983">
            <a:off x="9595149" y="5143500"/>
            <a:ext cx="10945803" cy="0"/>
          </a:xfrm>
          <a:prstGeom prst="line">
            <a:avLst/>
          </a:prstGeom>
          <a:ln cap="rnd" w="9525">
            <a:solidFill>
              <a:srgbClr val="EFEFEF"/>
            </a:solidFill>
            <a:prstDash val="solid"/>
            <a:headEnd type="none" len="sm" w="sm"/>
            <a:tailEnd type="none" len="sm" w="sm"/>
          </a:ln>
        </p:spPr>
      </p:sp>
      <p:sp>
        <p:nvSpPr>
          <p:cNvPr name="AutoShape 21" id="21"/>
          <p:cNvSpPr/>
          <p:nvPr/>
        </p:nvSpPr>
        <p:spPr>
          <a:xfrm rot="5983">
            <a:off x="10526049" y="5143500"/>
            <a:ext cx="10945803" cy="0"/>
          </a:xfrm>
          <a:prstGeom prst="line">
            <a:avLst/>
          </a:prstGeom>
          <a:ln cap="rnd" w="9525">
            <a:solidFill>
              <a:srgbClr val="EFEFEF"/>
            </a:solidFill>
            <a:prstDash val="solid"/>
            <a:headEnd type="none" len="sm" w="sm"/>
            <a:tailEnd type="none" len="sm" w="sm"/>
          </a:ln>
        </p:spPr>
      </p:sp>
      <p:sp>
        <p:nvSpPr>
          <p:cNvPr name="AutoShape 22" id="22"/>
          <p:cNvSpPr/>
          <p:nvPr/>
        </p:nvSpPr>
        <p:spPr>
          <a:xfrm rot="5983">
            <a:off x="11456999" y="5143500"/>
            <a:ext cx="10945803" cy="0"/>
          </a:xfrm>
          <a:prstGeom prst="line">
            <a:avLst/>
          </a:prstGeom>
          <a:ln cap="rnd" w="9525">
            <a:solidFill>
              <a:srgbClr val="EFEFEF"/>
            </a:solidFill>
            <a:prstDash val="solid"/>
            <a:headEnd type="none" len="sm" w="sm"/>
            <a:tailEnd type="none" len="sm" w="sm"/>
          </a:ln>
        </p:spPr>
      </p:sp>
      <p:sp>
        <p:nvSpPr>
          <p:cNvPr name="AutoShape 23" id="23"/>
          <p:cNvSpPr/>
          <p:nvPr/>
        </p:nvSpPr>
        <p:spPr>
          <a:xfrm rot="5983">
            <a:off x="12387949" y="5143500"/>
            <a:ext cx="10945803" cy="0"/>
          </a:xfrm>
          <a:prstGeom prst="line">
            <a:avLst/>
          </a:prstGeom>
          <a:ln cap="rnd" w="9525">
            <a:solidFill>
              <a:srgbClr val="EFEFEF"/>
            </a:solidFill>
            <a:prstDash val="solid"/>
            <a:headEnd type="none" len="sm" w="sm"/>
            <a:tailEnd type="none" len="sm" w="sm"/>
          </a:ln>
        </p:spPr>
      </p:sp>
      <p:sp>
        <p:nvSpPr>
          <p:cNvPr name="AutoShape 24" id="24"/>
          <p:cNvSpPr/>
          <p:nvPr/>
        </p:nvSpPr>
        <p:spPr>
          <a:xfrm rot="5983">
            <a:off x="-5322251" y="5143500"/>
            <a:ext cx="10945803" cy="0"/>
          </a:xfrm>
          <a:prstGeom prst="line">
            <a:avLst/>
          </a:prstGeom>
          <a:ln cap="rnd" w="9525">
            <a:solidFill>
              <a:srgbClr val="EFEFEF"/>
            </a:solidFill>
            <a:prstDash val="solid"/>
            <a:headEnd type="none" len="sm" w="sm"/>
            <a:tailEnd type="none" len="sm" w="sm"/>
          </a:ln>
        </p:spPr>
      </p:sp>
      <p:sp>
        <p:nvSpPr>
          <p:cNvPr name="AutoShape 25" id="25"/>
          <p:cNvSpPr/>
          <p:nvPr/>
        </p:nvSpPr>
        <p:spPr>
          <a:xfrm rot="5983">
            <a:off x="-4391301" y="5143500"/>
            <a:ext cx="10945803" cy="0"/>
          </a:xfrm>
          <a:prstGeom prst="line">
            <a:avLst/>
          </a:prstGeom>
          <a:ln cap="rnd" w="9525">
            <a:solidFill>
              <a:srgbClr val="EFEFEF"/>
            </a:solidFill>
            <a:prstDash val="solid"/>
            <a:headEnd type="none" len="sm" w="sm"/>
            <a:tailEnd type="none" len="sm" w="sm"/>
          </a:ln>
        </p:spPr>
      </p:sp>
      <p:sp>
        <p:nvSpPr>
          <p:cNvPr name="AutoShape 26" id="26"/>
          <p:cNvSpPr/>
          <p:nvPr/>
        </p:nvSpPr>
        <p:spPr>
          <a:xfrm rot="5983">
            <a:off x="-3460401" y="5143500"/>
            <a:ext cx="10945803" cy="0"/>
          </a:xfrm>
          <a:prstGeom prst="line">
            <a:avLst/>
          </a:prstGeom>
          <a:ln cap="rnd" w="9525">
            <a:solidFill>
              <a:srgbClr val="EFEFEF"/>
            </a:solidFill>
            <a:prstDash val="solid"/>
            <a:headEnd type="none" len="sm" w="sm"/>
            <a:tailEnd type="none" len="sm" w="sm"/>
          </a:ln>
        </p:spPr>
      </p:sp>
      <p:sp>
        <p:nvSpPr>
          <p:cNvPr name="AutoShape 27" id="27"/>
          <p:cNvSpPr/>
          <p:nvPr/>
        </p:nvSpPr>
        <p:spPr>
          <a:xfrm rot="5983">
            <a:off x="-2529451" y="5143500"/>
            <a:ext cx="10945803" cy="0"/>
          </a:xfrm>
          <a:prstGeom prst="line">
            <a:avLst/>
          </a:prstGeom>
          <a:ln cap="rnd" w="9525">
            <a:solidFill>
              <a:srgbClr val="EFEFEF"/>
            </a:solidFill>
            <a:prstDash val="solid"/>
            <a:headEnd type="none" len="sm" w="sm"/>
            <a:tailEnd type="none" len="sm" w="sm"/>
          </a:ln>
        </p:spPr>
      </p:sp>
      <p:sp>
        <p:nvSpPr>
          <p:cNvPr name="AutoShape 28" id="28"/>
          <p:cNvSpPr/>
          <p:nvPr/>
        </p:nvSpPr>
        <p:spPr>
          <a:xfrm rot="5983">
            <a:off x="-1598501" y="5143500"/>
            <a:ext cx="10945803" cy="0"/>
          </a:xfrm>
          <a:prstGeom prst="line">
            <a:avLst/>
          </a:prstGeom>
          <a:ln cap="rnd" w="9525">
            <a:solidFill>
              <a:srgbClr val="EFEFEF"/>
            </a:solidFill>
            <a:prstDash val="solid"/>
            <a:headEnd type="none" len="sm" w="sm"/>
            <a:tailEnd type="none" len="sm" w="sm"/>
          </a:ln>
        </p:spPr>
      </p:sp>
      <p:sp>
        <p:nvSpPr>
          <p:cNvPr name="AutoShape 29" id="29"/>
          <p:cNvSpPr/>
          <p:nvPr/>
        </p:nvSpPr>
        <p:spPr>
          <a:xfrm rot="5983">
            <a:off x="-667551" y="5143500"/>
            <a:ext cx="10945803" cy="0"/>
          </a:xfrm>
          <a:prstGeom prst="line">
            <a:avLst/>
          </a:prstGeom>
          <a:ln cap="rnd" w="9525">
            <a:solidFill>
              <a:srgbClr val="EFEFEF"/>
            </a:solidFill>
            <a:prstDash val="solid"/>
            <a:headEnd type="none" len="sm" w="sm"/>
            <a:tailEnd type="none" len="sm" w="sm"/>
          </a:ln>
        </p:spPr>
      </p:sp>
      <p:sp>
        <p:nvSpPr>
          <p:cNvPr name="AutoShape 30" id="30"/>
          <p:cNvSpPr/>
          <p:nvPr/>
        </p:nvSpPr>
        <p:spPr>
          <a:xfrm rot="5983">
            <a:off x="263349" y="5143500"/>
            <a:ext cx="10945803" cy="0"/>
          </a:xfrm>
          <a:prstGeom prst="line">
            <a:avLst/>
          </a:prstGeom>
          <a:ln cap="rnd" w="9525">
            <a:solidFill>
              <a:srgbClr val="EFEFEF"/>
            </a:solidFill>
            <a:prstDash val="solid"/>
            <a:headEnd type="none" len="sm" w="sm"/>
            <a:tailEnd type="none" len="sm" w="sm"/>
          </a:ln>
        </p:spPr>
      </p:sp>
      <p:sp>
        <p:nvSpPr>
          <p:cNvPr name="AutoShape 31" id="31"/>
          <p:cNvSpPr/>
          <p:nvPr/>
        </p:nvSpPr>
        <p:spPr>
          <a:xfrm rot="5983">
            <a:off x="1194299" y="5143500"/>
            <a:ext cx="10945803" cy="0"/>
          </a:xfrm>
          <a:prstGeom prst="line">
            <a:avLst/>
          </a:prstGeom>
          <a:ln cap="rnd" w="9525">
            <a:solidFill>
              <a:srgbClr val="EFEFEF"/>
            </a:solidFill>
            <a:prstDash val="solid"/>
            <a:headEnd type="none" len="sm" w="sm"/>
            <a:tailEnd type="none" len="sm" w="sm"/>
          </a:ln>
        </p:spPr>
      </p:sp>
      <p:sp>
        <p:nvSpPr>
          <p:cNvPr name="AutoShape 32" id="32"/>
          <p:cNvSpPr/>
          <p:nvPr/>
        </p:nvSpPr>
        <p:spPr>
          <a:xfrm rot="5983">
            <a:off x="2125249" y="5143500"/>
            <a:ext cx="10945803" cy="0"/>
          </a:xfrm>
          <a:prstGeom prst="line">
            <a:avLst/>
          </a:prstGeom>
          <a:ln cap="rnd" w="9525">
            <a:solidFill>
              <a:srgbClr val="EFEFEF"/>
            </a:solidFill>
            <a:prstDash val="solid"/>
            <a:headEnd type="none" len="sm" w="sm"/>
            <a:tailEnd type="none" len="sm" w="sm"/>
          </a:ln>
        </p:spPr>
      </p:sp>
      <p:sp>
        <p:nvSpPr>
          <p:cNvPr name="Freeform 33" id="33"/>
          <p:cNvSpPr/>
          <p:nvPr/>
        </p:nvSpPr>
        <p:spPr>
          <a:xfrm flipH="false" flipV="false" rot="0">
            <a:off x="347816" y="184996"/>
            <a:ext cx="17591202" cy="9890174"/>
          </a:xfrm>
          <a:custGeom>
            <a:avLst/>
            <a:gdLst/>
            <a:ahLst/>
            <a:cxnLst/>
            <a:rect r="r" b="b" t="t" l="l"/>
            <a:pathLst>
              <a:path h="9890174" w="17591202">
                <a:moveTo>
                  <a:pt x="0" y="0"/>
                </a:moveTo>
                <a:lnTo>
                  <a:pt x="17591202" y="0"/>
                </a:lnTo>
                <a:lnTo>
                  <a:pt x="17591202" y="9890174"/>
                </a:lnTo>
                <a:lnTo>
                  <a:pt x="0" y="98901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4" id="34"/>
          <p:cNvSpPr txBox="true"/>
          <p:nvPr/>
        </p:nvSpPr>
        <p:spPr>
          <a:xfrm rot="0">
            <a:off x="7887837" y="649764"/>
            <a:ext cx="6775426" cy="2073215"/>
          </a:xfrm>
          <a:prstGeom prst="rect">
            <a:avLst/>
          </a:prstGeom>
        </p:spPr>
        <p:txBody>
          <a:bodyPr anchor="t" rtlCol="false" tIns="0" lIns="0" bIns="0" rIns="0">
            <a:spAutoFit/>
          </a:bodyPr>
          <a:lstStyle/>
          <a:p>
            <a:pPr algn="ctr">
              <a:lnSpc>
                <a:spcPts val="12960"/>
              </a:lnSpc>
            </a:pPr>
            <a:r>
              <a:rPr lang="en-US" b="true" sz="10800">
                <a:solidFill>
                  <a:srgbClr val="1F3374"/>
                </a:solidFill>
                <a:latin typeface="Arimo Bold"/>
                <a:ea typeface="Arimo Bold"/>
                <a:cs typeface="Arimo Bold"/>
                <a:sym typeface="Arimo Bold"/>
              </a:rPr>
              <a:t>MODELLING</a:t>
            </a:r>
          </a:p>
        </p:txBody>
      </p:sp>
      <p:sp>
        <p:nvSpPr>
          <p:cNvPr name="Freeform 35" id="35"/>
          <p:cNvSpPr/>
          <p:nvPr/>
        </p:nvSpPr>
        <p:spPr>
          <a:xfrm flipH="false" flipV="false" rot="0">
            <a:off x="911528" y="4492102"/>
            <a:ext cx="4450584" cy="2988020"/>
          </a:xfrm>
          <a:custGeom>
            <a:avLst/>
            <a:gdLst/>
            <a:ahLst/>
            <a:cxnLst/>
            <a:rect r="r" b="b" t="t" l="l"/>
            <a:pathLst>
              <a:path h="2988020" w="4450584">
                <a:moveTo>
                  <a:pt x="0" y="0"/>
                </a:moveTo>
                <a:lnTo>
                  <a:pt x="4450584" y="0"/>
                </a:lnTo>
                <a:lnTo>
                  <a:pt x="4450584" y="2988020"/>
                </a:lnTo>
                <a:lnTo>
                  <a:pt x="0" y="298802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6" id="36"/>
          <p:cNvSpPr txBox="true"/>
          <p:nvPr/>
        </p:nvSpPr>
        <p:spPr>
          <a:xfrm rot="0">
            <a:off x="5665682" y="2633308"/>
            <a:ext cx="12104748" cy="6158878"/>
          </a:xfrm>
          <a:prstGeom prst="rect">
            <a:avLst/>
          </a:prstGeom>
        </p:spPr>
        <p:txBody>
          <a:bodyPr anchor="t" rtlCol="false" tIns="0" lIns="0" bIns="0" rIns="0">
            <a:spAutoFit/>
          </a:bodyPr>
          <a:lstStyle/>
          <a:p>
            <a:pPr algn="l" marL="772160" indent="-386080" lvl="1">
              <a:lnSpc>
                <a:spcPts val="5760"/>
              </a:lnSpc>
              <a:buFont typeface="Arial"/>
              <a:buChar char="•"/>
            </a:pPr>
            <a:r>
              <a:rPr lang="en-US" b="true" sz="3200">
                <a:solidFill>
                  <a:srgbClr val="1F3374"/>
                </a:solidFill>
                <a:latin typeface="Arial Bold"/>
                <a:ea typeface="Arial Bold"/>
                <a:cs typeface="Arial Bold"/>
                <a:sym typeface="Arial Bold"/>
              </a:rPr>
              <a:t>Data Preprocessing:</a:t>
            </a:r>
            <a:r>
              <a:rPr lang="en-US" sz="3200">
                <a:solidFill>
                  <a:srgbClr val="1F3374"/>
                </a:solidFill>
                <a:latin typeface="Arial"/>
                <a:ea typeface="Arial"/>
                <a:cs typeface="Arial"/>
                <a:sym typeface="Arial"/>
              </a:rPr>
              <a:t> Clean data, handle missing values, and create features for trends.</a:t>
            </a:r>
          </a:p>
          <a:p>
            <a:pPr algn="l" marL="772160" indent="-386080" lvl="1">
              <a:lnSpc>
                <a:spcPts val="5760"/>
              </a:lnSpc>
              <a:buFont typeface="Arial"/>
              <a:buChar char="•"/>
            </a:pPr>
            <a:r>
              <a:rPr lang="en-US" b="true" sz="3200">
                <a:solidFill>
                  <a:srgbClr val="1F3374"/>
                </a:solidFill>
                <a:latin typeface="Arial Bold"/>
                <a:ea typeface="Arial Bold"/>
                <a:cs typeface="Arial Bold"/>
                <a:sym typeface="Arial Bold"/>
              </a:rPr>
              <a:t>Predictive Modeling:</a:t>
            </a:r>
            <a:r>
              <a:rPr lang="en-US" sz="3200">
                <a:solidFill>
                  <a:srgbClr val="1F3374"/>
                </a:solidFill>
                <a:latin typeface="Arial"/>
                <a:ea typeface="Arial"/>
                <a:cs typeface="Arial"/>
                <a:sym typeface="Arial"/>
              </a:rPr>
              <a:t> Apply algorithms (decision trees, random forests) to predict absenteeism.</a:t>
            </a:r>
          </a:p>
          <a:p>
            <a:pPr algn="l" marL="772160" indent="-386080" lvl="1">
              <a:lnSpc>
                <a:spcPts val="5760"/>
              </a:lnSpc>
              <a:buFont typeface="Arial"/>
              <a:buChar char="•"/>
            </a:pPr>
            <a:r>
              <a:rPr lang="en-US" b="true" sz="3200">
                <a:solidFill>
                  <a:srgbClr val="1F3374"/>
                </a:solidFill>
                <a:latin typeface="Arial Bold"/>
                <a:ea typeface="Arial Bold"/>
                <a:cs typeface="Arial Bold"/>
                <a:sym typeface="Arial Bold"/>
              </a:rPr>
              <a:t>Evaluation Metrics:</a:t>
            </a:r>
            <a:r>
              <a:rPr lang="en-US" sz="3200">
                <a:solidFill>
                  <a:srgbClr val="1F3374"/>
                </a:solidFill>
                <a:latin typeface="Arial"/>
                <a:ea typeface="Arial"/>
                <a:cs typeface="Arial"/>
                <a:sym typeface="Arial"/>
              </a:rPr>
              <a:t> Use accuracy, precision, and cross-validation to ensure reliability.</a:t>
            </a:r>
          </a:p>
          <a:p>
            <a:pPr algn="l" marL="772160" indent="-386080" lvl="1">
              <a:lnSpc>
                <a:spcPts val="5760"/>
              </a:lnSpc>
              <a:buFont typeface="Arial"/>
              <a:buChar char="•"/>
            </a:pPr>
            <a:r>
              <a:rPr lang="en-US" b="true" sz="3200">
                <a:solidFill>
                  <a:srgbClr val="1F3374"/>
                </a:solidFill>
                <a:latin typeface="Arial Bold"/>
                <a:ea typeface="Arial Bold"/>
                <a:cs typeface="Arial Bold"/>
                <a:sym typeface="Arial Bold"/>
              </a:rPr>
              <a:t>Deployment:</a:t>
            </a:r>
            <a:r>
              <a:rPr lang="en-US" sz="3200">
                <a:solidFill>
                  <a:srgbClr val="1F3374"/>
                </a:solidFill>
                <a:latin typeface="Arial"/>
                <a:ea typeface="Arial"/>
                <a:cs typeface="Arial"/>
                <a:sym typeface="Arial"/>
              </a:rPr>
              <a:t> Integrate into HR systems and monitor performance for adjustments.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3577">
            <a:off x="-9530" y="290904"/>
            <a:ext cx="18307060" cy="0"/>
          </a:xfrm>
          <a:prstGeom prst="line">
            <a:avLst/>
          </a:prstGeom>
          <a:ln cap="rnd" w="9525">
            <a:solidFill>
              <a:srgbClr val="EFEFEF"/>
            </a:solidFill>
            <a:prstDash val="solid"/>
            <a:headEnd type="none" len="sm" w="sm"/>
            <a:tailEnd type="none" len="sm" w="sm"/>
          </a:ln>
        </p:spPr>
      </p:sp>
      <p:sp>
        <p:nvSpPr>
          <p:cNvPr name="AutoShape 3" id="3"/>
          <p:cNvSpPr/>
          <p:nvPr/>
        </p:nvSpPr>
        <p:spPr>
          <a:xfrm rot="3577">
            <a:off x="-9530" y="1221854"/>
            <a:ext cx="18307060" cy="0"/>
          </a:xfrm>
          <a:prstGeom prst="line">
            <a:avLst/>
          </a:prstGeom>
          <a:ln cap="rnd" w="9525">
            <a:solidFill>
              <a:srgbClr val="EFEFEF"/>
            </a:solidFill>
            <a:prstDash val="solid"/>
            <a:headEnd type="none" len="sm" w="sm"/>
            <a:tailEnd type="none" len="sm" w="sm"/>
          </a:ln>
        </p:spPr>
      </p:sp>
      <p:sp>
        <p:nvSpPr>
          <p:cNvPr name="AutoShape 4" id="4"/>
          <p:cNvSpPr/>
          <p:nvPr/>
        </p:nvSpPr>
        <p:spPr>
          <a:xfrm rot="3577">
            <a:off x="-9530" y="2152804"/>
            <a:ext cx="18307060" cy="0"/>
          </a:xfrm>
          <a:prstGeom prst="line">
            <a:avLst/>
          </a:prstGeom>
          <a:ln cap="rnd" w="9525">
            <a:solidFill>
              <a:srgbClr val="EFEFEF"/>
            </a:solidFill>
            <a:prstDash val="solid"/>
            <a:headEnd type="none" len="sm" w="sm"/>
            <a:tailEnd type="none" len="sm" w="sm"/>
          </a:ln>
        </p:spPr>
      </p:sp>
      <p:sp>
        <p:nvSpPr>
          <p:cNvPr name="AutoShape 5" id="5"/>
          <p:cNvSpPr/>
          <p:nvPr/>
        </p:nvSpPr>
        <p:spPr>
          <a:xfrm rot="3577">
            <a:off x="-9530" y="3083754"/>
            <a:ext cx="18307060" cy="0"/>
          </a:xfrm>
          <a:prstGeom prst="line">
            <a:avLst/>
          </a:prstGeom>
          <a:ln cap="rnd" w="9525">
            <a:solidFill>
              <a:srgbClr val="EFEFEF"/>
            </a:solidFill>
            <a:prstDash val="solid"/>
            <a:headEnd type="none" len="sm" w="sm"/>
            <a:tailEnd type="none" len="sm" w="sm"/>
          </a:ln>
        </p:spPr>
      </p:sp>
      <p:sp>
        <p:nvSpPr>
          <p:cNvPr name="AutoShape 6" id="6"/>
          <p:cNvSpPr/>
          <p:nvPr/>
        </p:nvSpPr>
        <p:spPr>
          <a:xfrm rot="3577">
            <a:off x="-9530" y="4014654"/>
            <a:ext cx="18307060" cy="0"/>
          </a:xfrm>
          <a:prstGeom prst="line">
            <a:avLst/>
          </a:prstGeom>
          <a:ln cap="rnd" w="9525">
            <a:solidFill>
              <a:srgbClr val="EFEFEF"/>
            </a:solidFill>
            <a:prstDash val="solid"/>
            <a:headEnd type="none" len="sm" w="sm"/>
            <a:tailEnd type="none" len="sm" w="sm"/>
          </a:ln>
        </p:spPr>
      </p:sp>
      <p:sp>
        <p:nvSpPr>
          <p:cNvPr name="AutoShape 7" id="7"/>
          <p:cNvSpPr/>
          <p:nvPr/>
        </p:nvSpPr>
        <p:spPr>
          <a:xfrm rot="3577">
            <a:off x="-9530" y="4945604"/>
            <a:ext cx="18307060" cy="0"/>
          </a:xfrm>
          <a:prstGeom prst="line">
            <a:avLst/>
          </a:prstGeom>
          <a:ln cap="rnd" w="9525">
            <a:solidFill>
              <a:srgbClr val="EFEFEF"/>
            </a:solidFill>
            <a:prstDash val="solid"/>
            <a:headEnd type="none" len="sm" w="sm"/>
            <a:tailEnd type="none" len="sm" w="sm"/>
          </a:ln>
        </p:spPr>
      </p:sp>
      <p:sp>
        <p:nvSpPr>
          <p:cNvPr name="AutoShape 8" id="8"/>
          <p:cNvSpPr/>
          <p:nvPr/>
        </p:nvSpPr>
        <p:spPr>
          <a:xfrm rot="3577">
            <a:off x="-9530" y="5876554"/>
            <a:ext cx="18307060" cy="0"/>
          </a:xfrm>
          <a:prstGeom prst="line">
            <a:avLst/>
          </a:prstGeom>
          <a:ln cap="rnd" w="9525">
            <a:solidFill>
              <a:srgbClr val="EFEFEF"/>
            </a:solidFill>
            <a:prstDash val="solid"/>
            <a:headEnd type="none" len="sm" w="sm"/>
            <a:tailEnd type="none" len="sm" w="sm"/>
          </a:ln>
        </p:spPr>
      </p:sp>
      <p:sp>
        <p:nvSpPr>
          <p:cNvPr name="AutoShape 9" id="9"/>
          <p:cNvSpPr/>
          <p:nvPr/>
        </p:nvSpPr>
        <p:spPr>
          <a:xfrm rot="3577">
            <a:off x="-9530" y="6807504"/>
            <a:ext cx="18307060" cy="0"/>
          </a:xfrm>
          <a:prstGeom prst="line">
            <a:avLst/>
          </a:prstGeom>
          <a:ln cap="rnd" w="9525">
            <a:solidFill>
              <a:srgbClr val="EFEFEF"/>
            </a:solidFill>
            <a:prstDash val="solid"/>
            <a:headEnd type="none" len="sm" w="sm"/>
            <a:tailEnd type="none" len="sm" w="sm"/>
          </a:ln>
        </p:spPr>
      </p:sp>
      <p:sp>
        <p:nvSpPr>
          <p:cNvPr name="AutoShape 10" id="10"/>
          <p:cNvSpPr/>
          <p:nvPr/>
        </p:nvSpPr>
        <p:spPr>
          <a:xfrm rot="3577">
            <a:off x="-9530" y="7738404"/>
            <a:ext cx="18307060" cy="0"/>
          </a:xfrm>
          <a:prstGeom prst="line">
            <a:avLst/>
          </a:prstGeom>
          <a:ln cap="rnd" w="9525">
            <a:solidFill>
              <a:srgbClr val="EFEFEF"/>
            </a:solidFill>
            <a:prstDash val="solid"/>
            <a:headEnd type="none" len="sm" w="sm"/>
            <a:tailEnd type="none" len="sm" w="sm"/>
          </a:ln>
        </p:spPr>
      </p:sp>
      <p:sp>
        <p:nvSpPr>
          <p:cNvPr name="AutoShape 11" id="11"/>
          <p:cNvSpPr/>
          <p:nvPr/>
        </p:nvSpPr>
        <p:spPr>
          <a:xfrm rot="3577">
            <a:off x="-9530" y="8669354"/>
            <a:ext cx="18307060" cy="0"/>
          </a:xfrm>
          <a:prstGeom prst="line">
            <a:avLst/>
          </a:prstGeom>
          <a:ln cap="rnd" w="9525">
            <a:solidFill>
              <a:srgbClr val="EFEFEF"/>
            </a:solidFill>
            <a:prstDash val="solid"/>
            <a:headEnd type="none" len="sm" w="sm"/>
            <a:tailEnd type="none" len="sm" w="sm"/>
          </a:ln>
        </p:spPr>
      </p:sp>
      <p:sp>
        <p:nvSpPr>
          <p:cNvPr name="AutoShape 12" id="12"/>
          <p:cNvSpPr/>
          <p:nvPr/>
        </p:nvSpPr>
        <p:spPr>
          <a:xfrm rot="3577">
            <a:off x="-9530" y="9600304"/>
            <a:ext cx="18307060" cy="0"/>
          </a:xfrm>
          <a:prstGeom prst="line">
            <a:avLst/>
          </a:prstGeom>
          <a:ln cap="rnd" w="9525">
            <a:solidFill>
              <a:srgbClr val="EFEFEF"/>
            </a:solidFill>
            <a:prstDash val="solid"/>
            <a:headEnd type="none" len="sm" w="sm"/>
            <a:tailEnd type="none" len="sm" w="sm"/>
          </a:ln>
        </p:spPr>
      </p:sp>
      <p:sp>
        <p:nvSpPr>
          <p:cNvPr name="AutoShape 13" id="13"/>
          <p:cNvSpPr/>
          <p:nvPr/>
        </p:nvSpPr>
        <p:spPr>
          <a:xfrm rot="5983">
            <a:off x="3078549" y="5143500"/>
            <a:ext cx="10945803" cy="0"/>
          </a:xfrm>
          <a:prstGeom prst="line">
            <a:avLst/>
          </a:prstGeom>
          <a:ln cap="rnd" w="9525">
            <a:solidFill>
              <a:srgbClr val="EFEFEF"/>
            </a:solidFill>
            <a:prstDash val="solid"/>
            <a:headEnd type="none" len="sm" w="sm"/>
            <a:tailEnd type="none" len="sm" w="sm"/>
          </a:ln>
        </p:spPr>
      </p:sp>
      <p:sp>
        <p:nvSpPr>
          <p:cNvPr name="AutoShape 14" id="14"/>
          <p:cNvSpPr/>
          <p:nvPr/>
        </p:nvSpPr>
        <p:spPr>
          <a:xfrm rot="5983">
            <a:off x="4009499" y="5143500"/>
            <a:ext cx="10945803" cy="0"/>
          </a:xfrm>
          <a:prstGeom prst="line">
            <a:avLst/>
          </a:prstGeom>
          <a:ln cap="rnd" w="9525">
            <a:solidFill>
              <a:srgbClr val="EFEFEF"/>
            </a:solidFill>
            <a:prstDash val="solid"/>
            <a:headEnd type="none" len="sm" w="sm"/>
            <a:tailEnd type="none" len="sm" w="sm"/>
          </a:ln>
        </p:spPr>
      </p:sp>
      <p:sp>
        <p:nvSpPr>
          <p:cNvPr name="AutoShape 15" id="15"/>
          <p:cNvSpPr/>
          <p:nvPr/>
        </p:nvSpPr>
        <p:spPr>
          <a:xfrm rot="5983">
            <a:off x="4940449" y="5143500"/>
            <a:ext cx="10945803" cy="0"/>
          </a:xfrm>
          <a:prstGeom prst="line">
            <a:avLst/>
          </a:prstGeom>
          <a:ln cap="rnd" w="9525">
            <a:solidFill>
              <a:srgbClr val="EFEFEF"/>
            </a:solidFill>
            <a:prstDash val="solid"/>
            <a:headEnd type="none" len="sm" w="sm"/>
            <a:tailEnd type="none" len="sm" w="sm"/>
          </a:ln>
        </p:spPr>
      </p:sp>
      <p:sp>
        <p:nvSpPr>
          <p:cNvPr name="AutoShape 16" id="16"/>
          <p:cNvSpPr/>
          <p:nvPr/>
        </p:nvSpPr>
        <p:spPr>
          <a:xfrm rot="5983">
            <a:off x="5871399" y="5143500"/>
            <a:ext cx="10945803" cy="0"/>
          </a:xfrm>
          <a:prstGeom prst="line">
            <a:avLst/>
          </a:prstGeom>
          <a:ln cap="rnd" w="9525">
            <a:solidFill>
              <a:srgbClr val="EFEFEF"/>
            </a:solidFill>
            <a:prstDash val="solid"/>
            <a:headEnd type="none" len="sm" w="sm"/>
            <a:tailEnd type="none" len="sm" w="sm"/>
          </a:ln>
        </p:spPr>
      </p:sp>
      <p:sp>
        <p:nvSpPr>
          <p:cNvPr name="AutoShape 17" id="17"/>
          <p:cNvSpPr/>
          <p:nvPr/>
        </p:nvSpPr>
        <p:spPr>
          <a:xfrm rot="5983">
            <a:off x="6802299" y="5143500"/>
            <a:ext cx="10945803" cy="0"/>
          </a:xfrm>
          <a:prstGeom prst="line">
            <a:avLst/>
          </a:prstGeom>
          <a:ln cap="rnd" w="9525">
            <a:solidFill>
              <a:srgbClr val="EFEFEF"/>
            </a:solidFill>
            <a:prstDash val="solid"/>
            <a:headEnd type="none" len="sm" w="sm"/>
            <a:tailEnd type="none" len="sm" w="sm"/>
          </a:ln>
        </p:spPr>
      </p:sp>
      <p:sp>
        <p:nvSpPr>
          <p:cNvPr name="AutoShape 18" id="18"/>
          <p:cNvSpPr/>
          <p:nvPr/>
        </p:nvSpPr>
        <p:spPr>
          <a:xfrm rot="5983">
            <a:off x="7733249" y="5143500"/>
            <a:ext cx="10945803" cy="0"/>
          </a:xfrm>
          <a:prstGeom prst="line">
            <a:avLst/>
          </a:prstGeom>
          <a:ln cap="rnd" w="9525">
            <a:solidFill>
              <a:srgbClr val="EFEFEF"/>
            </a:solidFill>
            <a:prstDash val="solid"/>
            <a:headEnd type="none" len="sm" w="sm"/>
            <a:tailEnd type="none" len="sm" w="sm"/>
          </a:ln>
        </p:spPr>
      </p:sp>
      <p:sp>
        <p:nvSpPr>
          <p:cNvPr name="AutoShape 19" id="19"/>
          <p:cNvSpPr/>
          <p:nvPr/>
        </p:nvSpPr>
        <p:spPr>
          <a:xfrm rot="5983">
            <a:off x="8664199" y="5143500"/>
            <a:ext cx="10945803" cy="0"/>
          </a:xfrm>
          <a:prstGeom prst="line">
            <a:avLst/>
          </a:prstGeom>
          <a:ln cap="rnd" w="9525">
            <a:solidFill>
              <a:srgbClr val="EFEFEF"/>
            </a:solidFill>
            <a:prstDash val="solid"/>
            <a:headEnd type="none" len="sm" w="sm"/>
            <a:tailEnd type="none" len="sm" w="sm"/>
          </a:ln>
        </p:spPr>
      </p:sp>
      <p:sp>
        <p:nvSpPr>
          <p:cNvPr name="AutoShape 20" id="20"/>
          <p:cNvSpPr/>
          <p:nvPr/>
        </p:nvSpPr>
        <p:spPr>
          <a:xfrm rot="5983">
            <a:off x="9595149" y="5143500"/>
            <a:ext cx="10945803" cy="0"/>
          </a:xfrm>
          <a:prstGeom prst="line">
            <a:avLst/>
          </a:prstGeom>
          <a:ln cap="rnd" w="9525">
            <a:solidFill>
              <a:srgbClr val="EFEFEF"/>
            </a:solidFill>
            <a:prstDash val="solid"/>
            <a:headEnd type="none" len="sm" w="sm"/>
            <a:tailEnd type="none" len="sm" w="sm"/>
          </a:ln>
        </p:spPr>
      </p:sp>
      <p:sp>
        <p:nvSpPr>
          <p:cNvPr name="AutoShape 21" id="21"/>
          <p:cNvSpPr/>
          <p:nvPr/>
        </p:nvSpPr>
        <p:spPr>
          <a:xfrm rot="5983">
            <a:off x="10526049" y="5143500"/>
            <a:ext cx="10945803" cy="0"/>
          </a:xfrm>
          <a:prstGeom prst="line">
            <a:avLst/>
          </a:prstGeom>
          <a:ln cap="rnd" w="9525">
            <a:solidFill>
              <a:srgbClr val="EFEFEF"/>
            </a:solidFill>
            <a:prstDash val="solid"/>
            <a:headEnd type="none" len="sm" w="sm"/>
            <a:tailEnd type="none" len="sm" w="sm"/>
          </a:ln>
        </p:spPr>
      </p:sp>
      <p:sp>
        <p:nvSpPr>
          <p:cNvPr name="AutoShape 22" id="22"/>
          <p:cNvSpPr/>
          <p:nvPr/>
        </p:nvSpPr>
        <p:spPr>
          <a:xfrm rot="5983">
            <a:off x="11456999" y="5143500"/>
            <a:ext cx="10945803" cy="0"/>
          </a:xfrm>
          <a:prstGeom prst="line">
            <a:avLst/>
          </a:prstGeom>
          <a:ln cap="rnd" w="9525">
            <a:solidFill>
              <a:srgbClr val="EFEFEF"/>
            </a:solidFill>
            <a:prstDash val="solid"/>
            <a:headEnd type="none" len="sm" w="sm"/>
            <a:tailEnd type="none" len="sm" w="sm"/>
          </a:ln>
        </p:spPr>
      </p:sp>
      <p:sp>
        <p:nvSpPr>
          <p:cNvPr name="AutoShape 23" id="23"/>
          <p:cNvSpPr/>
          <p:nvPr/>
        </p:nvSpPr>
        <p:spPr>
          <a:xfrm rot="5983">
            <a:off x="12387949" y="5143500"/>
            <a:ext cx="10945803" cy="0"/>
          </a:xfrm>
          <a:prstGeom prst="line">
            <a:avLst/>
          </a:prstGeom>
          <a:ln cap="rnd" w="9525">
            <a:solidFill>
              <a:srgbClr val="EFEFEF"/>
            </a:solidFill>
            <a:prstDash val="solid"/>
            <a:headEnd type="none" len="sm" w="sm"/>
            <a:tailEnd type="none" len="sm" w="sm"/>
          </a:ln>
        </p:spPr>
      </p:sp>
      <p:sp>
        <p:nvSpPr>
          <p:cNvPr name="AutoShape 24" id="24"/>
          <p:cNvSpPr/>
          <p:nvPr/>
        </p:nvSpPr>
        <p:spPr>
          <a:xfrm rot="5983">
            <a:off x="-5322251" y="5143500"/>
            <a:ext cx="10945803" cy="0"/>
          </a:xfrm>
          <a:prstGeom prst="line">
            <a:avLst/>
          </a:prstGeom>
          <a:ln cap="rnd" w="9525">
            <a:solidFill>
              <a:srgbClr val="EFEFEF"/>
            </a:solidFill>
            <a:prstDash val="solid"/>
            <a:headEnd type="none" len="sm" w="sm"/>
            <a:tailEnd type="none" len="sm" w="sm"/>
          </a:ln>
        </p:spPr>
      </p:sp>
      <p:sp>
        <p:nvSpPr>
          <p:cNvPr name="AutoShape 25" id="25"/>
          <p:cNvSpPr/>
          <p:nvPr/>
        </p:nvSpPr>
        <p:spPr>
          <a:xfrm rot="5983">
            <a:off x="-4391301" y="5143500"/>
            <a:ext cx="10945803" cy="0"/>
          </a:xfrm>
          <a:prstGeom prst="line">
            <a:avLst/>
          </a:prstGeom>
          <a:ln cap="rnd" w="9525">
            <a:solidFill>
              <a:srgbClr val="EFEFEF"/>
            </a:solidFill>
            <a:prstDash val="solid"/>
            <a:headEnd type="none" len="sm" w="sm"/>
            <a:tailEnd type="none" len="sm" w="sm"/>
          </a:ln>
        </p:spPr>
      </p:sp>
      <p:sp>
        <p:nvSpPr>
          <p:cNvPr name="AutoShape 26" id="26"/>
          <p:cNvSpPr/>
          <p:nvPr/>
        </p:nvSpPr>
        <p:spPr>
          <a:xfrm rot="5983">
            <a:off x="-3460401" y="5143500"/>
            <a:ext cx="10945803" cy="0"/>
          </a:xfrm>
          <a:prstGeom prst="line">
            <a:avLst/>
          </a:prstGeom>
          <a:ln cap="rnd" w="9525">
            <a:solidFill>
              <a:srgbClr val="EFEFEF"/>
            </a:solidFill>
            <a:prstDash val="solid"/>
            <a:headEnd type="none" len="sm" w="sm"/>
            <a:tailEnd type="none" len="sm" w="sm"/>
          </a:ln>
        </p:spPr>
      </p:sp>
      <p:sp>
        <p:nvSpPr>
          <p:cNvPr name="AutoShape 27" id="27"/>
          <p:cNvSpPr/>
          <p:nvPr/>
        </p:nvSpPr>
        <p:spPr>
          <a:xfrm rot="5983">
            <a:off x="-2529451" y="5143500"/>
            <a:ext cx="10945803" cy="0"/>
          </a:xfrm>
          <a:prstGeom prst="line">
            <a:avLst/>
          </a:prstGeom>
          <a:ln cap="rnd" w="9525">
            <a:solidFill>
              <a:srgbClr val="EFEFEF"/>
            </a:solidFill>
            <a:prstDash val="solid"/>
            <a:headEnd type="none" len="sm" w="sm"/>
            <a:tailEnd type="none" len="sm" w="sm"/>
          </a:ln>
        </p:spPr>
      </p:sp>
      <p:sp>
        <p:nvSpPr>
          <p:cNvPr name="AutoShape 28" id="28"/>
          <p:cNvSpPr/>
          <p:nvPr/>
        </p:nvSpPr>
        <p:spPr>
          <a:xfrm rot="5983">
            <a:off x="-1598501" y="5143500"/>
            <a:ext cx="10945803" cy="0"/>
          </a:xfrm>
          <a:prstGeom prst="line">
            <a:avLst/>
          </a:prstGeom>
          <a:ln cap="rnd" w="9525">
            <a:solidFill>
              <a:srgbClr val="EFEFEF"/>
            </a:solidFill>
            <a:prstDash val="solid"/>
            <a:headEnd type="none" len="sm" w="sm"/>
            <a:tailEnd type="none" len="sm" w="sm"/>
          </a:ln>
        </p:spPr>
      </p:sp>
      <p:sp>
        <p:nvSpPr>
          <p:cNvPr name="AutoShape 29" id="29"/>
          <p:cNvSpPr/>
          <p:nvPr/>
        </p:nvSpPr>
        <p:spPr>
          <a:xfrm rot="5983">
            <a:off x="-667551" y="5143500"/>
            <a:ext cx="10945803" cy="0"/>
          </a:xfrm>
          <a:prstGeom prst="line">
            <a:avLst/>
          </a:prstGeom>
          <a:ln cap="rnd" w="9525">
            <a:solidFill>
              <a:srgbClr val="EFEFEF"/>
            </a:solidFill>
            <a:prstDash val="solid"/>
            <a:headEnd type="none" len="sm" w="sm"/>
            <a:tailEnd type="none" len="sm" w="sm"/>
          </a:ln>
        </p:spPr>
      </p:sp>
      <p:sp>
        <p:nvSpPr>
          <p:cNvPr name="AutoShape 30" id="30"/>
          <p:cNvSpPr/>
          <p:nvPr/>
        </p:nvSpPr>
        <p:spPr>
          <a:xfrm rot="5983">
            <a:off x="263349" y="5143500"/>
            <a:ext cx="10945803" cy="0"/>
          </a:xfrm>
          <a:prstGeom prst="line">
            <a:avLst/>
          </a:prstGeom>
          <a:ln cap="rnd" w="9525">
            <a:solidFill>
              <a:srgbClr val="EFEFEF"/>
            </a:solidFill>
            <a:prstDash val="solid"/>
            <a:headEnd type="none" len="sm" w="sm"/>
            <a:tailEnd type="none" len="sm" w="sm"/>
          </a:ln>
        </p:spPr>
      </p:sp>
      <p:sp>
        <p:nvSpPr>
          <p:cNvPr name="AutoShape 31" id="31"/>
          <p:cNvSpPr/>
          <p:nvPr/>
        </p:nvSpPr>
        <p:spPr>
          <a:xfrm rot="5983">
            <a:off x="1194299" y="5143500"/>
            <a:ext cx="10945803" cy="0"/>
          </a:xfrm>
          <a:prstGeom prst="line">
            <a:avLst/>
          </a:prstGeom>
          <a:ln cap="rnd" w="9525">
            <a:solidFill>
              <a:srgbClr val="EFEFEF"/>
            </a:solidFill>
            <a:prstDash val="solid"/>
            <a:headEnd type="none" len="sm" w="sm"/>
            <a:tailEnd type="none" len="sm" w="sm"/>
          </a:ln>
        </p:spPr>
      </p:sp>
      <p:sp>
        <p:nvSpPr>
          <p:cNvPr name="AutoShape 32" id="32"/>
          <p:cNvSpPr/>
          <p:nvPr/>
        </p:nvSpPr>
        <p:spPr>
          <a:xfrm rot="5983">
            <a:off x="2125249" y="5143500"/>
            <a:ext cx="10945803" cy="0"/>
          </a:xfrm>
          <a:prstGeom prst="line">
            <a:avLst/>
          </a:prstGeom>
          <a:ln cap="rnd" w="9525">
            <a:solidFill>
              <a:srgbClr val="EFEFEF"/>
            </a:solidFill>
            <a:prstDash val="solid"/>
            <a:headEnd type="none" len="sm" w="sm"/>
            <a:tailEnd type="none" len="sm" w="sm"/>
          </a:ln>
        </p:spPr>
      </p:sp>
      <p:sp>
        <p:nvSpPr>
          <p:cNvPr name="Freeform 33" id="33"/>
          <p:cNvSpPr/>
          <p:nvPr/>
        </p:nvSpPr>
        <p:spPr>
          <a:xfrm flipH="false" flipV="false" rot="0">
            <a:off x="-14" y="334400"/>
            <a:ext cx="17905174" cy="9734344"/>
          </a:xfrm>
          <a:custGeom>
            <a:avLst/>
            <a:gdLst/>
            <a:ahLst/>
            <a:cxnLst/>
            <a:rect r="r" b="b" t="t" l="l"/>
            <a:pathLst>
              <a:path h="9734344" w="17905174">
                <a:moveTo>
                  <a:pt x="0" y="0"/>
                </a:moveTo>
                <a:lnTo>
                  <a:pt x="17905174" y="0"/>
                </a:lnTo>
                <a:lnTo>
                  <a:pt x="17905174" y="9734344"/>
                </a:lnTo>
                <a:lnTo>
                  <a:pt x="0" y="97343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4" id="34"/>
          <p:cNvSpPr txBox="true"/>
          <p:nvPr/>
        </p:nvSpPr>
        <p:spPr>
          <a:xfrm rot="0">
            <a:off x="-4292327" y="234205"/>
            <a:ext cx="15225150" cy="1000650"/>
          </a:xfrm>
          <a:prstGeom prst="rect">
            <a:avLst/>
          </a:prstGeom>
        </p:spPr>
        <p:txBody>
          <a:bodyPr anchor="t" rtlCol="false" tIns="0" lIns="0" bIns="0" rIns="0">
            <a:spAutoFit/>
          </a:bodyPr>
          <a:lstStyle/>
          <a:p>
            <a:pPr algn="ctr">
              <a:lnSpc>
                <a:spcPts val="8400"/>
              </a:lnSpc>
            </a:pPr>
            <a:r>
              <a:rPr lang="en-US" b="true" sz="7000">
                <a:solidFill>
                  <a:srgbClr val="1F3374"/>
                </a:solidFill>
                <a:latin typeface="Arimo Bold"/>
                <a:ea typeface="Arimo Bold"/>
                <a:cs typeface="Arimo Bold"/>
                <a:sym typeface="Arimo Bold"/>
              </a:rPr>
              <a:t>Results</a:t>
            </a:r>
          </a:p>
        </p:txBody>
      </p:sp>
      <p:sp>
        <p:nvSpPr>
          <p:cNvPr name="Freeform 35" id="35"/>
          <p:cNvSpPr/>
          <p:nvPr/>
        </p:nvSpPr>
        <p:spPr>
          <a:xfrm flipH="false" flipV="false" rot="0">
            <a:off x="2734322" y="1468326"/>
            <a:ext cx="13103442" cy="7871578"/>
          </a:xfrm>
          <a:custGeom>
            <a:avLst/>
            <a:gdLst/>
            <a:ahLst/>
            <a:cxnLst/>
            <a:rect r="r" b="b" t="t" l="l"/>
            <a:pathLst>
              <a:path h="7871578" w="13103442">
                <a:moveTo>
                  <a:pt x="0" y="0"/>
                </a:moveTo>
                <a:lnTo>
                  <a:pt x="13103442" y="0"/>
                </a:lnTo>
                <a:lnTo>
                  <a:pt x="13103442" y="7871578"/>
                </a:lnTo>
                <a:lnTo>
                  <a:pt x="0" y="7871578"/>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3577">
            <a:off x="-9530" y="290904"/>
            <a:ext cx="18307060" cy="0"/>
          </a:xfrm>
          <a:prstGeom prst="line">
            <a:avLst/>
          </a:prstGeom>
          <a:ln cap="rnd" w="9525">
            <a:solidFill>
              <a:srgbClr val="EFEFEF"/>
            </a:solidFill>
            <a:prstDash val="solid"/>
            <a:headEnd type="none" len="sm" w="sm"/>
            <a:tailEnd type="none" len="sm" w="sm"/>
          </a:ln>
        </p:spPr>
      </p:sp>
      <p:sp>
        <p:nvSpPr>
          <p:cNvPr name="AutoShape 3" id="3"/>
          <p:cNvSpPr/>
          <p:nvPr/>
        </p:nvSpPr>
        <p:spPr>
          <a:xfrm rot="3577">
            <a:off x="-9530" y="1221854"/>
            <a:ext cx="18307060" cy="0"/>
          </a:xfrm>
          <a:prstGeom prst="line">
            <a:avLst/>
          </a:prstGeom>
          <a:ln cap="rnd" w="9525">
            <a:solidFill>
              <a:srgbClr val="EFEFEF"/>
            </a:solidFill>
            <a:prstDash val="solid"/>
            <a:headEnd type="none" len="sm" w="sm"/>
            <a:tailEnd type="none" len="sm" w="sm"/>
          </a:ln>
        </p:spPr>
      </p:sp>
      <p:sp>
        <p:nvSpPr>
          <p:cNvPr name="AutoShape 4" id="4"/>
          <p:cNvSpPr/>
          <p:nvPr/>
        </p:nvSpPr>
        <p:spPr>
          <a:xfrm rot="3577">
            <a:off x="-9530" y="2152804"/>
            <a:ext cx="18307060" cy="0"/>
          </a:xfrm>
          <a:prstGeom prst="line">
            <a:avLst/>
          </a:prstGeom>
          <a:ln cap="rnd" w="9525">
            <a:solidFill>
              <a:srgbClr val="EFEFEF"/>
            </a:solidFill>
            <a:prstDash val="solid"/>
            <a:headEnd type="none" len="sm" w="sm"/>
            <a:tailEnd type="none" len="sm" w="sm"/>
          </a:ln>
        </p:spPr>
      </p:sp>
      <p:sp>
        <p:nvSpPr>
          <p:cNvPr name="AutoShape 5" id="5"/>
          <p:cNvSpPr/>
          <p:nvPr/>
        </p:nvSpPr>
        <p:spPr>
          <a:xfrm rot="3577">
            <a:off x="-9530" y="3083754"/>
            <a:ext cx="18307060" cy="0"/>
          </a:xfrm>
          <a:prstGeom prst="line">
            <a:avLst/>
          </a:prstGeom>
          <a:ln cap="rnd" w="9525">
            <a:solidFill>
              <a:srgbClr val="EFEFEF"/>
            </a:solidFill>
            <a:prstDash val="solid"/>
            <a:headEnd type="none" len="sm" w="sm"/>
            <a:tailEnd type="none" len="sm" w="sm"/>
          </a:ln>
        </p:spPr>
      </p:sp>
      <p:sp>
        <p:nvSpPr>
          <p:cNvPr name="AutoShape 6" id="6"/>
          <p:cNvSpPr/>
          <p:nvPr/>
        </p:nvSpPr>
        <p:spPr>
          <a:xfrm rot="3577">
            <a:off x="-9530" y="4014654"/>
            <a:ext cx="18307060" cy="0"/>
          </a:xfrm>
          <a:prstGeom prst="line">
            <a:avLst/>
          </a:prstGeom>
          <a:ln cap="rnd" w="9525">
            <a:solidFill>
              <a:srgbClr val="EFEFEF"/>
            </a:solidFill>
            <a:prstDash val="solid"/>
            <a:headEnd type="none" len="sm" w="sm"/>
            <a:tailEnd type="none" len="sm" w="sm"/>
          </a:ln>
        </p:spPr>
      </p:sp>
      <p:sp>
        <p:nvSpPr>
          <p:cNvPr name="AutoShape 7" id="7"/>
          <p:cNvSpPr/>
          <p:nvPr/>
        </p:nvSpPr>
        <p:spPr>
          <a:xfrm rot="3577">
            <a:off x="-9530" y="4945604"/>
            <a:ext cx="18307060" cy="0"/>
          </a:xfrm>
          <a:prstGeom prst="line">
            <a:avLst/>
          </a:prstGeom>
          <a:ln cap="rnd" w="9525">
            <a:solidFill>
              <a:srgbClr val="EFEFEF"/>
            </a:solidFill>
            <a:prstDash val="solid"/>
            <a:headEnd type="none" len="sm" w="sm"/>
            <a:tailEnd type="none" len="sm" w="sm"/>
          </a:ln>
        </p:spPr>
      </p:sp>
      <p:sp>
        <p:nvSpPr>
          <p:cNvPr name="AutoShape 8" id="8"/>
          <p:cNvSpPr/>
          <p:nvPr/>
        </p:nvSpPr>
        <p:spPr>
          <a:xfrm rot="3577">
            <a:off x="-9530" y="5876554"/>
            <a:ext cx="18307060" cy="0"/>
          </a:xfrm>
          <a:prstGeom prst="line">
            <a:avLst/>
          </a:prstGeom>
          <a:ln cap="rnd" w="9525">
            <a:solidFill>
              <a:srgbClr val="EFEFEF"/>
            </a:solidFill>
            <a:prstDash val="solid"/>
            <a:headEnd type="none" len="sm" w="sm"/>
            <a:tailEnd type="none" len="sm" w="sm"/>
          </a:ln>
        </p:spPr>
      </p:sp>
      <p:sp>
        <p:nvSpPr>
          <p:cNvPr name="AutoShape 9" id="9"/>
          <p:cNvSpPr/>
          <p:nvPr/>
        </p:nvSpPr>
        <p:spPr>
          <a:xfrm rot="3577">
            <a:off x="-9530" y="6807504"/>
            <a:ext cx="18307060" cy="0"/>
          </a:xfrm>
          <a:prstGeom prst="line">
            <a:avLst/>
          </a:prstGeom>
          <a:ln cap="rnd" w="9525">
            <a:solidFill>
              <a:srgbClr val="EFEFEF"/>
            </a:solidFill>
            <a:prstDash val="solid"/>
            <a:headEnd type="none" len="sm" w="sm"/>
            <a:tailEnd type="none" len="sm" w="sm"/>
          </a:ln>
        </p:spPr>
      </p:sp>
      <p:sp>
        <p:nvSpPr>
          <p:cNvPr name="AutoShape 10" id="10"/>
          <p:cNvSpPr/>
          <p:nvPr/>
        </p:nvSpPr>
        <p:spPr>
          <a:xfrm rot="3577">
            <a:off x="-9530" y="7738404"/>
            <a:ext cx="18307060" cy="0"/>
          </a:xfrm>
          <a:prstGeom prst="line">
            <a:avLst/>
          </a:prstGeom>
          <a:ln cap="rnd" w="9525">
            <a:solidFill>
              <a:srgbClr val="EFEFEF"/>
            </a:solidFill>
            <a:prstDash val="solid"/>
            <a:headEnd type="none" len="sm" w="sm"/>
            <a:tailEnd type="none" len="sm" w="sm"/>
          </a:ln>
        </p:spPr>
      </p:sp>
      <p:sp>
        <p:nvSpPr>
          <p:cNvPr name="AutoShape 11" id="11"/>
          <p:cNvSpPr/>
          <p:nvPr/>
        </p:nvSpPr>
        <p:spPr>
          <a:xfrm rot="3577">
            <a:off x="-9530" y="8669354"/>
            <a:ext cx="18307060" cy="0"/>
          </a:xfrm>
          <a:prstGeom prst="line">
            <a:avLst/>
          </a:prstGeom>
          <a:ln cap="rnd" w="9525">
            <a:solidFill>
              <a:srgbClr val="EFEFEF"/>
            </a:solidFill>
            <a:prstDash val="solid"/>
            <a:headEnd type="none" len="sm" w="sm"/>
            <a:tailEnd type="none" len="sm" w="sm"/>
          </a:ln>
        </p:spPr>
      </p:sp>
      <p:sp>
        <p:nvSpPr>
          <p:cNvPr name="AutoShape 12" id="12"/>
          <p:cNvSpPr/>
          <p:nvPr/>
        </p:nvSpPr>
        <p:spPr>
          <a:xfrm rot="3577">
            <a:off x="-9530" y="9600304"/>
            <a:ext cx="18307060" cy="0"/>
          </a:xfrm>
          <a:prstGeom prst="line">
            <a:avLst/>
          </a:prstGeom>
          <a:ln cap="rnd" w="9525">
            <a:solidFill>
              <a:srgbClr val="EFEFEF"/>
            </a:solidFill>
            <a:prstDash val="solid"/>
            <a:headEnd type="none" len="sm" w="sm"/>
            <a:tailEnd type="none" len="sm" w="sm"/>
          </a:ln>
        </p:spPr>
      </p:sp>
      <p:sp>
        <p:nvSpPr>
          <p:cNvPr name="AutoShape 13" id="13"/>
          <p:cNvSpPr/>
          <p:nvPr/>
        </p:nvSpPr>
        <p:spPr>
          <a:xfrm rot="5983">
            <a:off x="3078549" y="5143500"/>
            <a:ext cx="10945803" cy="0"/>
          </a:xfrm>
          <a:prstGeom prst="line">
            <a:avLst/>
          </a:prstGeom>
          <a:ln cap="rnd" w="9525">
            <a:solidFill>
              <a:srgbClr val="EFEFEF"/>
            </a:solidFill>
            <a:prstDash val="solid"/>
            <a:headEnd type="none" len="sm" w="sm"/>
            <a:tailEnd type="none" len="sm" w="sm"/>
          </a:ln>
        </p:spPr>
      </p:sp>
      <p:sp>
        <p:nvSpPr>
          <p:cNvPr name="AutoShape 14" id="14"/>
          <p:cNvSpPr/>
          <p:nvPr/>
        </p:nvSpPr>
        <p:spPr>
          <a:xfrm rot="5983">
            <a:off x="4009499" y="5143500"/>
            <a:ext cx="10945803" cy="0"/>
          </a:xfrm>
          <a:prstGeom prst="line">
            <a:avLst/>
          </a:prstGeom>
          <a:ln cap="rnd" w="9525">
            <a:solidFill>
              <a:srgbClr val="EFEFEF"/>
            </a:solidFill>
            <a:prstDash val="solid"/>
            <a:headEnd type="none" len="sm" w="sm"/>
            <a:tailEnd type="none" len="sm" w="sm"/>
          </a:ln>
        </p:spPr>
      </p:sp>
      <p:sp>
        <p:nvSpPr>
          <p:cNvPr name="AutoShape 15" id="15"/>
          <p:cNvSpPr/>
          <p:nvPr/>
        </p:nvSpPr>
        <p:spPr>
          <a:xfrm rot="5983">
            <a:off x="4940449" y="5143500"/>
            <a:ext cx="10945803" cy="0"/>
          </a:xfrm>
          <a:prstGeom prst="line">
            <a:avLst/>
          </a:prstGeom>
          <a:ln cap="rnd" w="9525">
            <a:solidFill>
              <a:srgbClr val="EFEFEF"/>
            </a:solidFill>
            <a:prstDash val="solid"/>
            <a:headEnd type="none" len="sm" w="sm"/>
            <a:tailEnd type="none" len="sm" w="sm"/>
          </a:ln>
        </p:spPr>
      </p:sp>
      <p:sp>
        <p:nvSpPr>
          <p:cNvPr name="AutoShape 16" id="16"/>
          <p:cNvSpPr/>
          <p:nvPr/>
        </p:nvSpPr>
        <p:spPr>
          <a:xfrm rot="5983">
            <a:off x="5871399" y="5143500"/>
            <a:ext cx="10945803" cy="0"/>
          </a:xfrm>
          <a:prstGeom prst="line">
            <a:avLst/>
          </a:prstGeom>
          <a:ln cap="rnd" w="9525">
            <a:solidFill>
              <a:srgbClr val="EFEFEF"/>
            </a:solidFill>
            <a:prstDash val="solid"/>
            <a:headEnd type="none" len="sm" w="sm"/>
            <a:tailEnd type="none" len="sm" w="sm"/>
          </a:ln>
        </p:spPr>
      </p:sp>
      <p:sp>
        <p:nvSpPr>
          <p:cNvPr name="AutoShape 17" id="17"/>
          <p:cNvSpPr/>
          <p:nvPr/>
        </p:nvSpPr>
        <p:spPr>
          <a:xfrm rot="5983">
            <a:off x="6802299" y="5143500"/>
            <a:ext cx="10945803" cy="0"/>
          </a:xfrm>
          <a:prstGeom prst="line">
            <a:avLst/>
          </a:prstGeom>
          <a:ln cap="rnd" w="9525">
            <a:solidFill>
              <a:srgbClr val="EFEFEF"/>
            </a:solidFill>
            <a:prstDash val="solid"/>
            <a:headEnd type="none" len="sm" w="sm"/>
            <a:tailEnd type="none" len="sm" w="sm"/>
          </a:ln>
        </p:spPr>
      </p:sp>
      <p:sp>
        <p:nvSpPr>
          <p:cNvPr name="AutoShape 18" id="18"/>
          <p:cNvSpPr/>
          <p:nvPr/>
        </p:nvSpPr>
        <p:spPr>
          <a:xfrm rot="5983">
            <a:off x="7733249" y="5143500"/>
            <a:ext cx="10945803" cy="0"/>
          </a:xfrm>
          <a:prstGeom prst="line">
            <a:avLst/>
          </a:prstGeom>
          <a:ln cap="rnd" w="9525">
            <a:solidFill>
              <a:srgbClr val="EFEFEF"/>
            </a:solidFill>
            <a:prstDash val="solid"/>
            <a:headEnd type="none" len="sm" w="sm"/>
            <a:tailEnd type="none" len="sm" w="sm"/>
          </a:ln>
        </p:spPr>
      </p:sp>
      <p:sp>
        <p:nvSpPr>
          <p:cNvPr name="AutoShape 19" id="19"/>
          <p:cNvSpPr/>
          <p:nvPr/>
        </p:nvSpPr>
        <p:spPr>
          <a:xfrm rot="5983">
            <a:off x="8664199" y="5143500"/>
            <a:ext cx="10945803" cy="0"/>
          </a:xfrm>
          <a:prstGeom prst="line">
            <a:avLst/>
          </a:prstGeom>
          <a:ln cap="rnd" w="9525">
            <a:solidFill>
              <a:srgbClr val="EFEFEF"/>
            </a:solidFill>
            <a:prstDash val="solid"/>
            <a:headEnd type="none" len="sm" w="sm"/>
            <a:tailEnd type="none" len="sm" w="sm"/>
          </a:ln>
        </p:spPr>
      </p:sp>
      <p:sp>
        <p:nvSpPr>
          <p:cNvPr name="AutoShape 20" id="20"/>
          <p:cNvSpPr/>
          <p:nvPr/>
        </p:nvSpPr>
        <p:spPr>
          <a:xfrm rot="5983">
            <a:off x="9595149" y="5143500"/>
            <a:ext cx="10945803" cy="0"/>
          </a:xfrm>
          <a:prstGeom prst="line">
            <a:avLst/>
          </a:prstGeom>
          <a:ln cap="rnd" w="9525">
            <a:solidFill>
              <a:srgbClr val="EFEFEF"/>
            </a:solidFill>
            <a:prstDash val="solid"/>
            <a:headEnd type="none" len="sm" w="sm"/>
            <a:tailEnd type="none" len="sm" w="sm"/>
          </a:ln>
        </p:spPr>
      </p:sp>
      <p:sp>
        <p:nvSpPr>
          <p:cNvPr name="AutoShape 21" id="21"/>
          <p:cNvSpPr/>
          <p:nvPr/>
        </p:nvSpPr>
        <p:spPr>
          <a:xfrm rot="5983">
            <a:off x="10526049" y="5143500"/>
            <a:ext cx="10945803" cy="0"/>
          </a:xfrm>
          <a:prstGeom prst="line">
            <a:avLst/>
          </a:prstGeom>
          <a:ln cap="rnd" w="9525">
            <a:solidFill>
              <a:srgbClr val="EFEFEF"/>
            </a:solidFill>
            <a:prstDash val="solid"/>
            <a:headEnd type="none" len="sm" w="sm"/>
            <a:tailEnd type="none" len="sm" w="sm"/>
          </a:ln>
        </p:spPr>
      </p:sp>
      <p:sp>
        <p:nvSpPr>
          <p:cNvPr name="AutoShape 22" id="22"/>
          <p:cNvSpPr/>
          <p:nvPr/>
        </p:nvSpPr>
        <p:spPr>
          <a:xfrm rot="5983">
            <a:off x="11456999" y="5143500"/>
            <a:ext cx="10945803" cy="0"/>
          </a:xfrm>
          <a:prstGeom prst="line">
            <a:avLst/>
          </a:prstGeom>
          <a:ln cap="rnd" w="9525">
            <a:solidFill>
              <a:srgbClr val="EFEFEF"/>
            </a:solidFill>
            <a:prstDash val="solid"/>
            <a:headEnd type="none" len="sm" w="sm"/>
            <a:tailEnd type="none" len="sm" w="sm"/>
          </a:ln>
        </p:spPr>
      </p:sp>
      <p:sp>
        <p:nvSpPr>
          <p:cNvPr name="AutoShape 23" id="23"/>
          <p:cNvSpPr/>
          <p:nvPr/>
        </p:nvSpPr>
        <p:spPr>
          <a:xfrm rot="5983">
            <a:off x="12387949" y="5143500"/>
            <a:ext cx="10945803" cy="0"/>
          </a:xfrm>
          <a:prstGeom prst="line">
            <a:avLst/>
          </a:prstGeom>
          <a:ln cap="rnd" w="9525">
            <a:solidFill>
              <a:srgbClr val="EFEFEF"/>
            </a:solidFill>
            <a:prstDash val="solid"/>
            <a:headEnd type="none" len="sm" w="sm"/>
            <a:tailEnd type="none" len="sm" w="sm"/>
          </a:ln>
        </p:spPr>
      </p:sp>
      <p:sp>
        <p:nvSpPr>
          <p:cNvPr name="AutoShape 24" id="24"/>
          <p:cNvSpPr/>
          <p:nvPr/>
        </p:nvSpPr>
        <p:spPr>
          <a:xfrm rot="5983">
            <a:off x="-5322251" y="5143500"/>
            <a:ext cx="10945803" cy="0"/>
          </a:xfrm>
          <a:prstGeom prst="line">
            <a:avLst/>
          </a:prstGeom>
          <a:ln cap="rnd" w="9525">
            <a:solidFill>
              <a:srgbClr val="EFEFEF"/>
            </a:solidFill>
            <a:prstDash val="solid"/>
            <a:headEnd type="none" len="sm" w="sm"/>
            <a:tailEnd type="none" len="sm" w="sm"/>
          </a:ln>
        </p:spPr>
      </p:sp>
      <p:sp>
        <p:nvSpPr>
          <p:cNvPr name="AutoShape 25" id="25"/>
          <p:cNvSpPr/>
          <p:nvPr/>
        </p:nvSpPr>
        <p:spPr>
          <a:xfrm rot="5983">
            <a:off x="-4391301" y="5143500"/>
            <a:ext cx="10945803" cy="0"/>
          </a:xfrm>
          <a:prstGeom prst="line">
            <a:avLst/>
          </a:prstGeom>
          <a:ln cap="rnd" w="9525">
            <a:solidFill>
              <a:srgbClr val="EFEFEF"/>
            </a:solidFill>
            <a:prstDash val="solid"/>
            <a:headEnd type="none" len="sm" w="sm"/>
            <a:tailEnd type="none" len="sm" w="sm"/>
          </a:ln>
        </p:spPr>
      </p:sp>
      <p:sp>
        <p:nvSpPr>
          <p:cNvPr name="AutoShape 26" id="26"/>
          <p:cNvSpPr/>
          <p:nvPr/>
        </p:nvSpPr>
        <p:spPr>
          <a:xfrm rot="5983">
            <a:off x="-3460401" y="5143500"/>
            <a:ext cx="10945803" cy="0"/>
          </a:xfrm>
          <a:prstGeom prst="line">
            <a:avLst/>
          </a:prstGeom>
          <a:ln cap="rnd" w="9525">
            <a:solidFill>
              <a:srgbClr val="EFEFEF"/>
            </a:solidFill>
            <a:prstDash val="solid"/>
            <a:headEnd type="none" len="sm" w="sm"/>
            <a:tailEnd type="none" len="sm" w="sm"/>
          </a:ln>
        </p:spPr>
      </p:sp>
      <p:sp>
        <p:nvSpPr>
          <p:cNvPr name="AutoShape 27" id="27"/>
          <p:cNvSpPr/>
          <p:nvPr/>
        </p:nvSpPr>
        <p:spPr>
          <a:xfrm rot="5983">
            <a:off x="-2529451" y="5143500"/>
            <a:ext cx="10945803" cy="0"/>
          </a:xfrm>
          <a:prstGeom prst="line">
            <a:avLst/>
          </a:prstGeom>
          <a:ln cap="rnd" w="9525">
            <a:solidFill>
              <a:srgbClr val="EFEFEF"/>
            </a:solidFill>
            <a:prstDash val="solid"/>
            <a:headEnd type="none" len="sm" w="sm"/>
            <a:tailEnd type="none" len="sm" w="sm"/>
          </a:ln>
        </p:spPr>
      </p:sp>
      <p:sp>
        <p:nvSpPr>
          <p:cNvPr name="AutoShape 28" id="28"/>
          <p:cNvSpPr/>
          <p:nvPr/>
        </p:nvSpPr>
        <p:spPr>
          <a:xfrm rot="5983">
            <a:off x="-1598501" y="5143500"/>
            <a:ext cx="10945803" cy="0"/>
          </a:xfrm>
          <a:prstGeom prst="line">
            <a:avLst/>
          </a:prstGeom>
          <a:ln cap="rnd" w="9525">
            <a:solidFill>
              <a:srgbClr val="EFEFEF"/>
            </a:solidFill>
            <a:prstDash val="solid"/>
            <a:headEnd type="none" len="sm" w="sm"/>
            <a:tailEnd type="none" len="sm" w="sm"/>
          </a:ln>
        </p:spPr>
      </p:sp>
      <p:sp>
        <p:nvSpPr>
          <p:cNvPr name="AutoShape 29" id="29"/>
          <p:cNvSpPr/>
          <p:nvPr/>
        </p:nvSpPr>
        <p:spPr>
          <a:xfrm rot="5983">
            <a:off x="-667551" y="5143500"/>
            <a:ext cx="10945803" cy="0"/>
          </a:xfrm>
          <a:prstGeom prst="line">
            <a:avLst/>
          </a:prstGeom>
          <a:ln cap="rnd" w="9525">
            <a:solidFill>
              <a:srgbClr val="EFEFEF"/>
            </a:solidFill>
            <a:prstDash val="solid"/>
            <a:headEnd type="none" len="sm" w="sm"/>
            <a:tailEnd type="none" len="sm" w="sm"/>
          </a:ln>
        </p:spPr>
      </p:sp>
      <p:sp>
        <p:nvSpPr>
          <p:cNvPr name="AutoShape 30" id="30"/>
          <p:cNvSpPr/>
          <p:nvPr/>
        </p:nvSpPr>
        <p:spPr>
          <a:xfrm rot="5983">
            <a:off x="263349" y="5143500"/>
            <a:ext cx="10945803" cy="0"/>
          </a:xfrm>
          <a:prstGeom prst="line">
            <a:avLst/>
          </a:prstGeom>
          <a:ln cap="rnd" w="9525">
            <a:solidFill>
              <a:srgbClr val="EFEFEF"/>
            </a:solidFill>
            <a:prstDash val="solid"/>
            <a:headEnd type="none" len="sm" w="sm"/>
            <a:tailEnd type="none" len="sm" w="sm"/>
          </a:ln>
        </p:spPr>
      </p:sp>
      <p:sp>
        <p:nvSpPr>
          <p:cNvPr name="AutoShape 31" id="31"/>
          <p:cNvSpPr/>
          <p:nvPr/>
        </p:nvSpPr>
        <p:spPr>
          <a:xfrm rot="5983">
            <a:off x="1194299" y="5143500"/>
            <a:ext cx="10945803" cy="0"/>
          </a:xfrm>
          <a:prstGeom prst="line">
            <a:avLst/>
          </a:prstGeom>
          <a:ln cap="rnd" w="9525">
            <a:solidFill>
              <a:srgbClr val="EFEFEF"/>
            </a:solidFill>
            <a:prstDash val="solid"/>
            <a:headEnd type="none" len="sm" w="sm"/>
            <a:tailEnd type="none" len="sm" w="sm"/>
          </a:ln>
        </p:spPr>
      </p:sp>
      <p:sp>
        <p:nvSpPr>
          <p:cNvPr name="AutoShape 32" id="32"/>
          <p:cNvSpPr/>
          <p:nvPr/>
        </p:nvSpPr>
        <p:spPr>
          <a:xfrm rot="5983">
            <a:off x="2125249" y="5143500"/>
            <a:ext cx="10945803" cy="0"/>
          </a:xfrm>
          <a:prstGeom prst="line">
            <a:avLst/>
          </a:prstGeom>
          <a:ln cap="rnd" w="9525">
            <a:solidFill>
              <a:srgbClr val="EFEFEF"/>
            </a:solidFill>
            <a:prstDash val="solid"/>
            <a:headEnd type="none" len="sm" w="sm"/>
            <a:tailEnd type="none" len="sm" w="sm"/>
          </a:ln>
        </p:spPr>
      </p:sp>
      <p:sp>
        <p:nvSpPr>
          <p:cNvPr name="Freeform 33" id="33"/>
          <p:cNvSpPr/>
          <p:nvPr/>
        </p:nvSpPr>
        <p:spPr>
          <a:xfrm flipH="false" flipV="false" rot="0">
            <a:off x="-14" y="334400"/>
            <a:ext cx="17905174" cy="9734344"/>
          </a:xfrm>
          <a:custGeom>
            <a:avLst/>
            <a:gdLst/>
            <a:ahLst/>
            <a:cxnLst/>
            <a:rect r="r" b="b" t="t" l="l"/>
            <a:pathLst>
              <a:path h="9734344" w="17905174">
                <a:moveTo>
                  <a:pt x="0" y="0"/>
                </a:moveTo>
                <a:lnTo>
                  <a:pt x="17905174" y="0"/>
                </a:lnTo>
                <a:lnTo>
                  <a:pt x="17905174" y="9734344"/>
                </a:lnTo>
                <a:lnTo>
                  <a:pt x="0" y="97343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4" id="34"/>
          <p:cNvSpPr txBox="true"/>
          <p:nvPr/>
        </p:nvSpPr>
        <p:spPr>
          <a:xfrm rot="0">
            <a:off x="-4239061" y="517093"/>
            <a:ext cx="15225150" cy="1000650"/>
          </a:xfrm>
          <a:prstGeom prst="rect">
            <a:avLst/>
          </a:prstGeom>
        </p:spPr>
        <p:txBody>
          <a:bodyPr anchor="t" rtlCol="false" tIns="0" lIns="0" bIns="0" rIns="0">
            <a:spAutoFit/>
          </a:bodyPr>
          <a:lstStyle/>
          <a:p>
            <a:pPr algn="ctr">
              <a:lnSpc>
                <a:spcPts val="8400"/>
              </a:lnSpc>
            </a:pPr>
            <a:r>
              <a:rPr lang="en-US" b="true" sz="7000">
                <a:solidFill>
                  <a:srgbClr val="1F3374"/>
                </a:solidFill>
                <a:latin typeface="Arimo Bold"/>
                <a:ea typeface="Arimo Bold"/>
                <a:cs typeface="Arimo Bold"/>
                <a:sym typeface="Arimo Bold"/>
              </a:rPr>
              <a:t>Results</a:t>
            </a:r>
          </a:p>
        </p:txBody>
      </p:sp>
      <p:pic>
        <p:nvPicPr>
          <p:cNvPr name="Picture 35" id="35"/>
          <p:cNvPicPr>
            <a:picLocks noChangeAspect="true"/>
          </p:cNvPicPr>
          <p:nvPr/>
        </p:nvPicPr>
        <p:blipFill>
          <a:blip r:embed="rId5"/>
          <a:stretch>
            <a:fillRect/>
          </a:stretch>
        </p:blipFill>
        <p:spPr>
          <a:xfrm rot="0">
            <a:off x="1173624" y="356882"/>
            <a:ext cx="16384630" cy="10259036"/>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3577">
            <a:off x="-9530" y="290904"/>
            <a:ext cx="18307060" cy="0"/>
          </a:xfrm>
          <a:prstGeom prst="line">
            <a:avLst/>
          </a:prstGeom>
          <a:ln cap="rnd" w="9525">
            <a:solidFill>
              <a:srgbClr val="EFEFEF"/>
            </a:solidFill>
            <a:prstDash val="solid"/>
            <a:headEnd type="none" len="sm" w="sm"/>
            <a:tailEnd type="none" len="sm" w="sm"/>
          </a:ln>
        </p:spPr>
      </p:sp>
      <p:sp>
        <p:nvSpPr>
          <p:cNvPr name="AutoShape 3" id="3"/>
          <p:cNvSpPr/>
          <p:nvPr/>
        </p:nvSpPr>
        <p:spPr>
          <a:xfrm rot="3577">
            <a:off x="-9530" y="1221854"/>
            <a:ext cx="18307060" cy="0"/>
          </a:xfrm>
          <a:prstGeom prst="line">
            <a:avLst/>
          </a:prstGeom>
          <a:ln cap="rnd" w="9525">
            <a:solidFill>
              <a:srgbClr val="EFEFEF"/>
            </a:solidFill>
            <a:prstDash val="solid"/>
            <a:headEnd type="none" len="sm" w="sm"/>
            <a:tailEnd type="none" len="sm" w="sm"/>
          </a:ln>
        </p:spPr>
      </p:sp>
      <p:sp>
        <p:nvSpPr>
          <p:cNvPr name="AutoShape 4" id="4"/>
          <p:cNvSpPr/>
          <p:nvPr/>
        </p:nvSpPr>
        <p:spPr>
          <a:xfrm rot="3577">
            <a:off x="-9530" y="2152804"/>
            <a:ext cx="18307060" cy="0"/>
          </a:xfrm>
          <a:prstGeom prst="line">
            <a:avLst/>
          </a:prstGeom>
          <a:ln cap="rnd" w="9525">
            <a:solidFill>
              <a:srgbClr val="EFEFEF"/>
            </a:solidFill>
            <a:prstDash val="solid"/>
            <a:headEnd type="none" len="sm" w="sm"/>
            <a:tailEnd type="none" len="sm" w="sm"/>
          </a:ln>
        </p:spPr>
      </p:sp>
      <p:sp>
        <p:nvSpPr>
          <p:cNvPr name="AutoShape 5" id="5"/>
          <p:cNvSpPr/>
          <p:nvPr/>
        </p:nvSpPr>
        <p:spPr>
          <a:xfrm rot="3577">
            <a:off x="-9530" y="3083754"/>
            <a:ext cx="18307060" cy="0"/>
          </a:xfrm>
          <a:prstGeom prst="line">
            <a:avLst/>
          </a:prstGeom>
          <a:ln cap="rnd" w="9525">
            <a:solidFill>
              <a:srgbClr val="EFEFEF"/>
            </a:solidFill>
            <a:prstDash val="solid"/>
            <a:headEnd type="none" len="sm" w="sm"/>
            <a:tailEnd type="none" len="sm" w="sm"/>
          </a:ln>
        </p:spPr>
      </p:sp>
      <p:sp>
        <p:nvSpPr>
          <p:cNvPr name="AutoShape 6" id="6"/>
          <p:cNvSpPr/>
          <p:nvPr/>
        </p:nvSpPr>
        <p:spPr>
          <a:xfrm rot="3577">
            <a:off x="-9530" y="4014654"/>
            <a:ext cx="18307060" cy="0"/>
          </a:xfrm>
          <a:prstGeom prst="line">
            <a:avLst/>
          </a:prstGeom>
          <a:ln cap="rnd" w="9525">
            <a:solidFill>
              <a:srgbClr val="EFEFEF"/>
            </a:solidFill>
            <a:prstDash val="solid"/>
            <a:headEnd type="none" len="sm" w="sm"/>
            <a:tailEnd type="none" len="sm" w="sm"/>
          </a:ln>
        </p:spPr>
      </p:sp>
      <p:sp>
        <p:nvSpPr>
          <p:cNvPr name="AutoShape 7" id="7"/>
          <p:cNvSpPr/>
          <p:nvPr/>
        </p:nvSpPr>
        <p:spPr>
          <a:xfrm rot="3577">
            <a:off x="-9530" y="4945604"/>
            <a:ext cx="18307060" cy="0"/>
          </a:xfrm>
          <a:prstGeom prst="line">
            <a:avLst/>
          </a:prstGeom>
          <a:ln cap="rnd" w="9525">
            <a:solidFill>
              <a:srgbClr val="EFEFEF"/>
            </a:solidFill>
            <a:prstDash val="solid"/>
            <a:headEnd type="none" len="sm" w="sm"/>
            <a:tailEnd type="none" len="sm" w="sm"/>
          </a:ln>
        </p:spPr>
      </p:sp>
      <p:sp>
        <p:nvSpPr>
          <p:cNvPr name="AutoShape 8" id="8"/>
          <p:cNvSpPr/>
          <p:nvPr/>
        </p:nvSpPr>
        <p:spPr>
          <a:xfrm rot="3577">
            <a:off x="-9530" y="5876554"/>
            <a:ext cx="18307060" cy="0"/>
          </a:xfrm>
          <a:prstGeom prst="line">
            <a:avLst/>
          </a:prstGeom>
          <a:ln cap="rnd" w="9525">
            <a:solidFill>
              <a:srgbClr val="EFEFEF"/>
            </a:solidFill>
            <a:prstDash val="solid"/>
            <a:headEnd type="none" len="sm" w="sm"/>
            <a:tailEnd type="none" len="sm" w="sm"/>
          </a:ln>
        </p:spPr>
      </p:sp>
      <p:sp>
        <p:nvSpPr>
          <p:cNvPr name="AutoShape 9" id="9"/>
          <p:cNvSpPr/>
          <p:nvPr/>
        </p:nvSpPr>
        <p:spPr>
          <a:xfrm rot="3577">
            <a:off x="-9530" y="6807504"/>
            <a:ext cx="18307060" cy="0"/>
          </a:xfrm>
          <a:prstGeom prst="line">
            <a:avLst/>
          </a:prstGeom>
          <a:ln cap="rnd" w="9525">
            <a:solidFill>
              <a:srgbClr val="EFEFEF"/>
            </a:solidFill>
            <a:prstDash val="solid"/>
            <a:headEnd type="none" len="sm" w="sm"/>
            <a:tailEnd type="none" len="sm" w="sm"/>
          </a:ln>
        </p:spPr>
      </p:sp>
      <p:sp>
        <p:nvSpPr>
          <p:cNvPr name="AutoShape 10" id="10"/>
          <p:cNvSpPr/>
          <p:nvPr/>
        </p:nvSpPr>
        <p:spPr>
          <a:xfrm rot="3577">
            <a:off x="-9530" y="7738404"/>
            <a:ext cx="18307060" cy="0"/>
          </a:xfrm>
          <a:prstGeom prst="line">
            <a:avLst/>
          </a:prstGeom>
          <a:ln cap="rnd" w="9525">
            <a:solidFill>
              <a:srgbClr val="EFEFEF"/>
            </a:solidFill>
            <a:prstDash val="solid"/>
            <a:headEnd type="none" len="sm" w="sm"/>
            <a:tailEnd type="none" len="sm" w="sm"/>
          </a:ln>
        </p:spPr>
      </p:sp>
      <p:sp>
        <p:nvSpPr>
          <p:cNvPr name="AutoShape 11" id="11"/>
          <p:cNvSpPr/>
          <p:nvPr/>
        </p:nvSpPr>
        <p:spPr>
          <a:xfrm rot="3577">
            <a:off x="-9530" y="8669354"/>
            <a:ext cx="18307060" cy="0"/>
          </a:xfrm>
          <a:prstGeom prst="line">
            <a:avLst/>
          </a:prstGeom>
          <a:ln cap="rnd" w="9525">
            <a:solidFill>
              <a:srgbClr val="EFEFEF"/>
            </a:solidFill>
            <a:prstDash val="solid"/>
            <a:headEnd type="none" len="sm" w="sm"/>
            <a:tailEnd type="none" len="sm" w="sm"/>
          </a:ln>
        </p:spPr>
      </p:sp>
      <p:sp>
        <p:nvSpPr>
          <p:cNvPr name="AutoShape 12" id="12"/>
          <p:cNvSpPr/>
          <p:nvPr/>
        </p:nvSpPr>
        <p:spPr>
          <a:xfrm rot="3577">
            <a:off x="-9530" y="9600304"/>
            <a:ext cx="18307060" cy="0"/>
          </a:xfrm>
          <a:prstGeom prst="line">
            <a:avLst/>
          </a:prstGeom>
          <a:ln cap="rnd" w="9525">
            <a:solidFill>
              <a:srgbClr val="EFEFEF"/>
            </a:solidFill>
            <a:prstDash val="solid"/>
            <a:headEnd type="none" len="sm" w="sm"/>
            <a:tailEnd type="none" len="sm" w="sm"/>
          </a:ln>
        </p:spPr>
      </p:sp>
      <p:sp>
        <p:nvSpPr>
          <p:cNvPr name="AutoShape 13" id="13"/>
          <p:cNvSpPr/>
          <p:nvPr/>
        </p:nvSpPr>
        <p:spPr>
          <a:xfrm rot="5983">
            <a:off x="3078549" y="5143500"/>
            <a:ext cx="10945803" cy="0"/>
          </a:xfrm>
          <a:prstGeom prst="line">
            <a:avLst/>
          </a:prstGeom>
          <a:ln cap="rnd" w="9525">
            <a:solidFill>
              <a:srgbClr val="EFEFEF"/>
            </a:solidFill>
            <a:prstDash val="solid"/>
            <a:headEnd type="none" len="sm" w="sm"/>
            <a:tailEnd type="none" len="sm" w="sm"/>
          </a:ln>
        </p:spPr>
      </p:sp>
      <p:sp>
        <p:nvSpPr>
          <p:cNvPr name="AutoShape 14" id="14"/>
          <p:cNvSpPr/>
          <p:nvPr/>
        </p:nvSpPr>
        <p:spPr>
          <a:xfrm rot="5983">
            <a:off x="4009499" y="5143500"/>
            <a:ext cx="10945803" cy="0"/>
          </a:xfrm>
          <a:prstGeom prst="line">
            <a:avLst/>
          </a:prstGeom>
          <a:ln cap="rnd" w="9525">
            <a:solidFill>
              <a:srgbClr val="EFEFEF"/>
            </a:solidFill>
            <a:prstDash val="solid"/>
            <a:headEnd type="none" len="sm" w="sm"/>
            <a:tailEnd type="none" len="sm" w="sm"/>
          </a:ln>
        </p:spPr>
      </p:sp>
      <p:sp>
        <p:nvSpPr>
          <p:cNvPr name="AutoShape 15" id="15"/>
          <p:cNvSpPr/>
          <p:nvPr/>
        </p:nvSpPr>
        <p:spPr>
          <a:xfrm rot="5983">
            <a:off x="4940449" y="5143500"/>
            <a:ext cx="10945803" cy="0"/>
          </a:xfrm>
          <a:prstGeom prst="line">
            <a:avLst/>
          </a:prstGeom>
          <a:ln cap="rnd" w="9525">
            <a:solidFill>
              <a:srgbClr val="EFEFEF"/>
            </a:solidFill>
            <a:prstDash val="solid"/>
            <a:headEnd type="none" len="sm" w="sm"/>
            <a:tailEnd type="none" len="sm" w="sm"/>
          </a:ln>
        </p:spPr>
      </p:sp>
      <p:sp>
        <p:nvSpPr>
          <p:cNvPr name="AutoShape 16" id="16"/>
          <p:cNvSpPr/>
          <p:nvPr/>
        </p:nvSpPr>
        <p:spPr>
          <a:xfrm rot="5983">
            <a:off x="5871399" y="5143500"/>
            <a:ext cx="10945803" cy="0"/>
          </a:xfrm>
          <a:prstGeom prst="line">
            <a:avLst/>
          </a:prstGeom>
          <a:ln cap="rnd" w="9525">
            <a:solidFill>
              <a:srgbClr val="EFEFEF"/>
            </a:solidFill>
            <a:prstDash val="solid"/>
            <a:headEnd type="none" len="sm" w="sm"/>
            <a:tailEnd type="none" len="sm" w="sm"/>
          </a:ln>
        </p:spPr>
      </p:sp>
      <p:sp>
        <p:nvSpPr>
          <p:cNvPr name="AutoShape 17" id="17"/>
          <p:cNvSpPr/>
          <p:nvPr/>
        </p:nvSpPr>
        <p:spPr>
          <a:xfrm rot="5983">
            <a:off x="6802299" y="5143500"/>
            <a:ext cx="10945803" cy="0"/>
          </a:xfrm>
          <a:prstGeom prst="line">
            <a:avLst/>
          </a:prstGeom>
          <a:ln cap="rnd" w="9525">
            <a:solidFill>
              <a:srgbClr val="EFEFEF"/>
            </a:solidFill>
            <a:prstDash val="solid"/>
            <a:headEnd type="none" len="sm" w="sm"/>
            <a:tailEnd type="none" len="sm" w="sm"/>
          </a:ln>
        </p:spPr>
      </p:sp>
      <p:sp>
        <p:nvSpPr>
          <p:cNvPr name="AutoShape 18" id="18"/>
          <p:cNvSpPr/>
          <p:nvPr/>
        </p:nvSpPr>
        <p:spPr>
          <a:xfrm rot="5983">
            <a:off x="7733249" y="5143500"/>
            <a:ext cx="10945803" cy="0"/>
          </a:xfrm>
          <a:prstGeom prst="line">
            <a:avLst/>
          </a:prstGeom>
          <a:ln cap="rnd" w="9525">
            <a:solidFill>
              <a:srgbClr val="EFEFEF"/>
            </a:solidFill>
            <a:prstDash val="solid"/>
            <a:headEnd type="none" len="sm" w="sm"/>
            <a:tailEnd type="none" len="sm" w="sm"/>
          </a:ln>
        </p:spPr>
      </p:sp>
      <p:sp>
        <p:nvSpPr>
          <p:cNvPr name="AutoShape 19" id="19"/>
          <p:cNvSpPr/>
          <p:nvPr/>
        </p:nvSpPr>
        <p:spPr>
          <a:xfrm rot="5983">
            <a:off x="8664199" y="5143500"/>
            <a:ext cx="10945803" cy="0"/>
          </a:xfrm>
          <a:prstGeom prst="line">
            <a:avLst/>
          </a:prstGeom>
          <a:ln cap="rnd" w="9525">
            <a:solidFill>
              <a:srgbClr val="EFEFEF"/>
            </a:solidFill>
            <a:prstDash val="solid"/>
            <a:headEnd type="none" len="sm" w="sm"/>
            <a:tailEnd type="none" len="sm" w="sm"/>
          </a:ln>
        </p:spPr>
      </p:sp>
      <p:sp>
        <p:nvSpPr>
          <p:cNvPr name="AutoShape 20" id="20"/>
          <p:cNvSpPr/>
          <p:nvPr/>
        </p:nvSpPr>
        <p:spPr>
          <a:xfrm rot="5983">
            <a:off x="9595149" y="5143500"/>
            <a:ext cx="10945803" cy="0"/>
          </a:xfrm>
          <a:prstGeom prst="line">
            <a:avLst/>
          </a:prstGeom>
          <a:ln cap="rnd" w="9525">
            <a:solidFill>
              <a:srgbClr val="EFEFEF"/>
            </a:solidFill>
            <a:prstDash val="solid"/>
            <a:headEnd type="none" len="sm" w="sm"/>
            <a:tailEnd type="none" len="sm" w="sm"/>
          </a:ln>
        </p:spPr>
      </p:sp>
      <p:sp>
        <p:nvSpPr>
          <p:cNvPr name="AutoShape 21" id="21"/>
          <p:cNvSpPr/>
          <p:nvPr/>
        </p:nvSpPr>
        <p:spPr>
          <a:xfrm rot="5983">
            <a:off x="10526049" y="5143500"/>
            <a:ext cx="10945803" cy="0"/>
          </a:xfrm>
          <a:prstGeom prst="line">
            <a:avLst/>
          </a:prstGeom>
          <a:ln cap="rnd" w="9525">
            <a:solidFill>
              <a:srgbClr val="EFEFEF"/>
            </a:solidFill>
            <a:prstDash val="solid"/>
            <a:headEnd type="none" len="sm" w="sm"/>
            <a:tailEnd type="none" len="sm" w="sm"/>
          </a:ln>
        </p:spPr>
      </p:sp>
      <p:sp>
        <p:nvSpPr>
          <p:cNvPr name="AutoShape 22" id="22"/>
          <p:cNvSpPr/>
          <p:nvPr/>
        </p:nvSpPr>
        <p:spPr>
          <a:xfrm rot="5983">
            <a:off x="11456999" y="5143500"/>
            <a:ext cx="10945803" cy="0"/>
          </a:xfrm>
          <a:prstGeom prst="line">
            <a:avLst/>
          </a:prstGeom>
          <a:ln cap="rnd" w="9525">
            <a:solidFill>
              <a:srgbClr val="EFEFEF"/>
            </a:solidFill>
            <a:prstDash val="solid"/>
            <a:headEnd type="none" len="sm" w="sm"/>
            <a:tailEnd type="none" len="sm" w="sm"/>
          </a:ln>
        </p:spPr>
      </p:sp>
      <p:sp>
        <p:nvSpPr>
          <p:cNvPr name="AutoShape 23" id="23"/>
          <p:cNvSpPr/>
          <p:nvPr/>
        </p:nvSpPr>
        <p:spPr>
          <a:xfrm rot="5983">
            <a:off x="12387949" y="5143500"/>
            <a:ext cx="10945803" cy="0"/>
          </a:xfrm>
          <a:prstGeom prst="line">
            <a:avLst/>
          </a:prstGeom>
          <a:ln cap="rnd" w="9525">
            <a:solidFill>
              <a:srgbClr val="EFEFEF"/>
            </a:solidFill>
            <a:prstDash val="solid"/>
            <a:headEnd type="none" len="sm" w="sm"/>
            <a:tailEnd type="none" len="sm" w="sm"/>
          </a:ln>
        </p:spPr>
      </p:sp>
      <p:sp>
        <p:nvSpPr>
          <p:cNvPr name="AutoShape 24" id="24"/>
          <p:cNvSpPr/>
          <p:nvPr/>
        </p:nvSpPr>
        <p:spPr>
          <a:xfrm rot="5983">
            <a:off x="-5322251" y="5143500"/>
            <a:ext cx="10945803" cy="0"/>
          </a:xfrm>
          <a:prstGeom prst="line">
            <a:avLst/>
          </a:prstGeom>
          <a:ln cap="rnd" w="9525">
            <a:solidFill>
              <a:srgbClr val="EFEFEF"/>
            </a:solidFill>
            <a:prstDash val="solid"/>
            <a:headEnd type="none" len="sm" w="sm"/>
            <a:tailEnd type="none" len="sm" w="sm"/>
          </a:ln>
        </p:spPr>
      </p:sp>
      <p:sp>
        <p:nvSpPr>
          <p:cNvPr name="AutoShape 25" id="25"/>
          <p:cNvSpPr/>
          <p:nvPr/>
        </p:nvSpPr>
        <p:spPr>
          <a:xfrm rot="5983">
            <a:off x="-4391301" y="5143500"/>
            <a:ext cx="10945803" cy="0"/>
          </a:xfrm>
          <a:prstGeom prst="line">
            <a:avLst/>
          </a:prstGeom>
          <a:ln cap="rnd" w="9525">
            <a:solidFill>
              <a:srgbClr val="EFEFEF"/>
            </a:solidFill>
            <a:prstDash val="solid"/>
            <a:headEnd type="none" len="sm" w="sm"/>
            <a:tailEnd type="none" len="sm" w="sm"/>
          </a:ln>
        </p:spPr>
      </p:sp>
      <p:sp>
        <p:nvSpPr>
          <p:cNvPr name="AutoShape 26" id="26"/>
          <p:cNvSpPr/>
          <p:nvPr/>
        </p:nvSpPr>
        <p:spPr>
          <a:xfrm rot="5983">
            <a:off x="-3460401" y="5143500"/>
            <a:ext cx="10945803" cy="0"/>
          </a:xfrm>
          <a:prstGeom prst="line">
            <a:avLst/>
          </a:prstGeom>
          <a:ln cap="rnd" w="9525">
            <a:solidFill>
              <a:srgbClr val="EFEFEF"/>
            </a:solidFill>
            <a:prstDash val="solid"/>
            <a:headEnd type="none" len="sm" w="sm"/>
            <a:tailEnd type="none" len="sm" w="sm"/>
          </a:ln>
        </p:spPr>
      </p:sp>
      <p:sp>
        <p:nvSpPr>
          <p:cNvPr name="AutoShape 27" id="27"/>
          <p:cNvSpPr/>
          <p:nvPr/>
        </p:nvSpPr>
        <p:spPr>
          <a:xfrm rot="5983">
            <a:off x="-2529451" y="5143500"/>
            <a:ext cx="10945803" cy="0"/>
          </a:xfrm>
          <a:prstGeom prst="line">
            <a:avLst/>
          </a:prstGeom>
          <a:ln cap="rnd" w="9525">
            <a:solidFill>
              <a:srgbClr val="EFEFEF"/>
            </a:solidFill>
            <a:prstDash val="solid"/>
            <a:headEnd type="none" len="sm" w="sm"/>
            <a:tailEnd type="none" len="sm" w="sm"/>
          </a:ln>
        </p:spPr>
      </p:sp>
      <p:sp>
        <p:nvSpPr>
          <p:cNvPr name="AutoShape 28" id="28"/>
          <p:cNvSpPr/>
          <p:nvPr/>
        </p:nvSpPr>
        <p:spPr>
          <a:xfrm rot="5983">
            <a:off x="-1598501" y="5143500"/>
            <a:ext cx="10945803" cy="0"/>
          </a:xfrm>
          <a:prstGeom prst="line">
            <a:avLst/>
          </a:prstGeom>
          <a:ln cap="rnd" w="9525">
            <a:solidFill>
              <a:srgbClr val="EFEFEF"/>
            </a:solidFill>
            <a:prstDash val="solid"/>
            <a:headEnd type="none" len="sm" w="sm"/>
            <a:tailEnd type="none" len="sm" w="sm"/>
          </a:ln>
        </p:spPr>
      </p:sp>
      <p:sp>
        <p:nvSpPr>
          <p:cNvPr name="AutoShape 29" id="29"/>
          <p:cNvSpPr/>
          <p:nvPr/>
        </p:nvSpPr>
        <p:spPr>
          <a:xfrm rot="5983">
            <a:off x="-667551" y="5143500"/>
            <a:ext cx="10945803" cy="0"/>
          </a:xfrm>
          <a:prstGeom prst="line">
            <a:avLst/>
          </a:prstGeom>
          <a:ln cap="rnd" w="9525">
            <a:solidFill>
              <a:srgbClr val="EFEFEF"/>
            </a:solidFill>
            <a:prstDash val="solid"/>
            <a:headEnd type="none" len="sm" w="sm"/>
            <a:tailEnd type="none" len="sm" w="sm"/>
          </a:ln>
        </p:spPr>
      </p:sp>
      <p:sp>
        <p:nvSpPr>
          <p:cNvPr name="AutoShape 30" id="30"/>
          <p:cNvSpPr/>
          <p:nvPr/>
        </p:nvSpPr>
        <p:spPr>
          <a:xfrm rot="5983">
            <a:off x="263349" y="5143500"/>
            <a:ext cx="10945803" cy="0"/>
          </a:xfrm>
          <a:prstGeom prst="line">
            <a:avLst/>
          </a:prstGeom>
          <a:ln cap="rnd" w="9525">
            <a:solidFill>
              <a:srgbClr val="EFEFEF"/>
            </a:solidFill>
            <a:prstDash val="solid"/>
            <a:headEnd type="none" len="sm" w="sm"/>
            <a:tailEnd type="none" len="sm" w="sm"/>
          </a:ln>
        </p:spPr>
      </p:sp>
      <p:sp>
        <p:nvSpPr>
          <p:cNvPr name="AutoShape 31" id="31"/>
          <p:cNvSpPr/>
          <p:nvPr/>
        </p:nvSpPr>
        <p:spPr>
          <a:xfrm rot="5983">
            <a:off x="1194299" y="5143500"/>
            <a:ext cx="10945803" cy="0"/>
          </a:xfrm>
          <a:prstGeom prst="line">
            <a:avLst/>
          </a:prstGeom>
          <a:ln cap="rnd" w="9525">
            <a:solidFill>
              <a:srgbClr val="EFEFEF"/>
            </a:solidFill>
            <a:prstDash val="solid"/>
            <a:headEnd type="none" len="sm" w="sm"/>
            <a:tailEnd type="none" len="sm" w="sm"/>
          </a:ln>
        </p:spPr>
      </p:sp>
      <p:sp>
        <p:nvSpPr>
          <p:cNvPr name="AutoShape 32" id="32"/>
          <p:cNvSpPr/>
          <p:nvPr/>
        </p:nvSpPr>
        <p:spPr>
          <a:xfrm rot="5983">
            <a:off x="2125249" y="5143500"/>
            <a:ext cx="10945803" cy="0"/>
          </a:xfrm>
          <a:prstGeom prst="line">
            <a:avLst/>
          </a:prstGeom>
          <a:ln cap="rnd" w="9525">
            <a:solidFill>
              <a:srgbClr val="EFEFEF"/>
            </a:solidFill>
            <a:prstDash val="solid"/>
            <a:headEnd type="none" len="sm" w="sm"/>
            <a:tailEnd type="none" len="sm" w="sm"/>
          </a:ln>
        </p:spPr>
      </p:sp>
      <p:sp>
        <p:nvSpPr>
          <p:cNvPr name="Freeform 33" id="33"/>
          <p:cNvSpPr/>
          <p:nvPr/>
        </p:nvSpPr>
        <p:spPr>
          <a:xfrm flipH="false" flipV="false" rot="0">
            <a:off x="-14" y="234832"/>
            <a:ext cx="17882768" cy="9811716"/>
          </a:xfrm>
          <a:custGeom>
            <a:avLst/>
            <a:gdLst/>
            <a:ahLst/>
            <a:cxnLst/>
            <a:rect r="r" b="b" t="t" l="l"/>
            <a:pathLst>
              <a:path h="9811716" w="17882768">
                <a:moveTo>
                  <a:pt x="0" y="0"/>
                </a:moveTo>
                <a:lnTo>
                  <a:pt x="17882768" y="0"/>
                </a:lnTo>
                <a:lnTo>
                  <a:pt x="17882768" y="9811716"/>
                </a:lnTo>
                <a:lnTo>
                  <a:pt x="0" y="98117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4" id="34"/>
          <p:cNvSpPr txBox="true"/>
          <p:nvPr/>
        </p:nvSpPr>
        <p:spPr>
          <a:xfrm rot="0">
            <a:off x="610139" y="1722029"/>
            <a:ext cx="17067720" cy="6785790"/>
          </a:xfrm>
          <a:prstGeom prst="rect">
            <a:avLst/>
          </a:prstGeom>
        </p:spPr>
        <p:txBody>
          <a:bodyPr anchor="t" rtlCol="false" tIns="0" lIns="0" bIns="0" rIns="0">
            <a:spAutoFit/>
          </a:bodyPr>
          <a:lstStyle/>
          <a:p>
            <a:pPr algn="l">
              <a:lnSpc>
                <a:spcPts val="4416"/>
              </a:lnSpc>
            </a:pPr>
            <a:r>
              <a:rPr lang="en-US" sz="3200">
                <a:solidFill>
                  <a:srgbClr val="1F3374"/>
                </a:solidFill>
                <a:latin typeface="Titillium Web"/>
                <a:ea typeface="Titillium Web"/>
                <a:cs typeface="Titillium Web"/>
                <a:sym typeface="Titillium Web"/>
              </a:rPr>
              <a:t>	Our Employee Attendance Analysis project has provided valuable insights into attendance patterns, enabling the organization to enhance its workforce management. Key takeaways include:</a:t>
            </a:r>
          </a:p>
          <a:p>
            <a:pPr algn="l" marL="1051560" indent="-525780" lvl="1">
              <a:lnSpc>
                <a:spcPts val="4416"/>
              </a:lnSpc>
              <a:buFont typeface="Arial"/>
              <a:buChar char="•"/>
            </a:pPr>
            <a:r>
              <a:rPr lang="en-US" b="true" sz="3200">
                <a:solidFill>
                  <a:srgbClr val="1F3374"/>
                </a:solidFill>
                <a:latin typeface="Titillium Web Bold"/>
                <a:ea typeface="Titillium Web Bold"/>
                <a:cs typeface="Titillium Web Bold"/>
                <a:sym typeface="Titillium Web Bold"/>
              </a:rPr>
              <a:t>Enhanced Understanding:</a:t>
            </a:r>
            <a:r>
              <a:rPr lang="en-US" sz="3200">
                <a:solidFill>
                  <a:srgbClr val="1F3374"/>
                </a:solidFill>
                <a:latin typeface="Titillium Web"/>
                <a:ea typeface="Titillium Web"/>
                <a:cs typeface="Titillium Web"/>
                <a:sym typeface="Titillium Web"/>
              </a:rPr>
              <a:t> The analysis reveals critical trends and patterns in employee attendance, helping identify areas for improvement.</a:t>
            </a:r>
          </a:p>
          <a:p>
            <a:pPr algn="l" marL="1051560" indent="-525780" lvl="1">
              <a:lnSpc>
                <a:spcPts val="4416"/>
              </a:lnSpc>
              <a:buFont typeface="Arial"/>
              <a:buChar char="•"/>
            </a:pPr>
            <a:r>
              <a:rPr lang="en-US" b="true" sz="3200">
                <a:solidFill>
                  <a:srgbClr val="1F3374"/>
                </a:solidFill>
                <a:latin typeface="Titillium Web Bold"/>
                <a:ea typeface="Titillium Web Bold"/>
                <a:cs typeface="Titillium Web Bold"/>
                <a:sym typeface="Titillium Web Bold"/>
              </a:rPr>
              <a:t>Predictive Power:</a:t>
            </a:r>
            <a:r>
              <a:rPr lang="en-US" sz="3200">
                <a:solidFill>
                  <a:srgbClr val="1F3374"/>
                </a:solidFill>
                <a:latin typeface="Titillium Web"/>
                <a:ea typeface="Titillium Web"/>
                <a:cs typeface="Titillium Web"/>
                <a:sym typeface="Titillium Web"/>
              </a:rPr>
              <a:t> Predictive modeling has equipped us with tools to anticipate absenteeism and tardiness, allowing for proactive management and better resource planning.</a:t>
            </a:r>
          </a:p>
          <a:p>
            <a:pPr algn="l" marL="1051560" indent="-525780" lvl="1">
              <a:lnSpc>
                <a:spcPts val="4416"/>
              </a:lnSpc>
              <a:buFont typeface="Arial"/>
              <a:buChar char="•"/>
            </a:pPr>
            <a:r>
              <a:rPr lang="en-US" b="true" sz="3200">
                <a:solidFill>
                  <a:srgbClr val="1F3374"/>
                </a:solidFill>
                <a:latin typeface="Titillium Web Bold"/>
                <a:ea typeface="Titillium Web Bold"/>
                <a:cs typeface="Titillium Web Bold"/>
                <a:sym typeface="Titillium Web Bold"/>
              </a:rPr>
              <a:t>Improved Efficiency:</a:t>
            </a:r>
            <a:r>
              <a:rPr lang="en-US" sz="3200">
                <a:solidFill>
                  <a:srgbClr val="1F3374"/>
                </a:solidFill>
                <a:latin typeface="Titillium Web"/>
                <a:ea typeface="Titillium Web"/>
                <a:cs typeface="Titillium Web"/>
                <a:sym typeface="Titillium Web"/>
              </a:rPr>
              <a:t> Real-time data and automated reporting streamline attendance tracking, reducing administrative burden and operational costs.</a:t>
            </a:r>
          </a:p>
          <a:p>
            <a:pPr algn="l" marL="1051560" indent="-525780" lvl="1">
              <a:lnSpc>
                <a:spcPts val="4416"/>
              </a:lnSpc>
              <a:buFont typeface="Arial"/>
              <a:buChar char="•"/>
            </a:pPr>
            <a:r>
              <a:rPr lang="en-US" b="true" sz="3200">
                <a:solidFill>
                  <a:srgbClr val="1F3374"/>
                </a:solidFill>
                <a:latin typeface="Titillium Web Bold"/>
                <a:ea typeface="Titillium Web Bold"/>
                <a:cs typeface="Titillium Web Bold"/>
                <a:sym typeface="Titillium Web Bold"/>
              </a:rPr>
              <a:t>Increased Engagement:</a:t>
            </a:r>
            <a:r>
              <a:rPr lang="en-US" sz="3200">
                <a:solidFill>
                  <a:srgbClr val="1F3374"/>
                </a:solidFill>
                <a:latin typeface="Titillium Web"/>
                <a:ea typeface="Titillium Web"/>
                <a:cs typeface="Titillium Web"/>
                <a:sym typeface="Titillium Web"/>
              </a:rPr>
              <a:t> Transparent and fair attendance policies foster a positive work environment, contributing to higher employee satisfaction and retention.</a:t>
            </a:r>
          </a:p>
        </p:txBody>
      </p:sp>
      <p:sp>
        <p:nvSpPr>
          <p:cNvPr name="TextBox 35" id="35"/>
          <p:cNvSpPr txBox="true"/>
          <p:nvPr/>
        </p:nvSpPr>
        <p:spPr>
          <a:xfrm rot="0">
            <a:off x="340001" y="625487"/>
            <a:ext cx="4732866" cy="1178850"/>
          </a:xfrm>
          <a:prstGeom prst="rect">
            <a:avLst/>
          </a:prstGeom>
        </p:spPr>
        <p:txBody>
          <a:bodyPr anchor="t" rtlCol="false" tIns="0" lIns="0" bIns="0" rIns="0">
            <a:spAutoFit/>
          </a:bodyPr>
          <a:lstStyle/>
          <a:p>
            <a:pPr algn="r">
              <a:lnSpc>
                <a:spcPts val="8400"/>
              </a:lnSpc>
            </a:pPr>
            <a:r>
              <a:rPr lang="en-US" b="true" sz="7000">
                <a:solidFill>
                  <a:srgbClr val="1F3374"/>
                </a:solidFill>
                <a:latin typeface="Arimo Bold"/>
                <a:ea typeface="Arimo Bold"/>
                <a:cs typeface="Arimo Bold"/>
                <a:sym typeface="Arimo Bold"/>
              </a:rPr>
              <a:t>Conclusion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3577">
            <a:off x="-9530" y="290904"/>
            <a:ext cx="18307060" cy="0"/>
          </a:xfrm>
          <a:prstGeom prst="line">
            <a:avLst/>
          </a:prstGeom>
          <a:ln cap="rnd" w="9525">
            <a:solidFill>
              <a:srgbClr val="EFEFEF"/>
            </a:solidFill>
            <a:prstDash val="solid"/>
            <a:headEnd type="none" len="sm" w="sm"/>
            <a:tailEnd type="none" len="sm" w="sm"/>
          </a:ln>
        </p:spPr>
      </p:sp>
      <p:sp>
        <p:nvSpPr>
          <p:cNvPr name="AutoShape 3" id="3"/>
          <p:cNvSpPr/>
          <p:nvPr/>
        </p:nvSpPr>
        <p:spPr>
          <a:xfrm rot="3577">
            <a:off x="-9530" y="1221854"/>
            <a:ext cx="18307060" cy="0"/>
          </a:xfrm>
          <a:prstGeom prst="line">
            <a:avLst/>
          </a:prstGeom>
          <a:ln cap="rnd" w="9525">
            <a:solidFill>
              <a:srgbClr val="EFEFEF"/>
            </a:solidFill>
            <a:prstDash val="solid"/>
            <a:headEnd type="none" len="sm" w="sm"/>
            <a:tailEnd type="none" len="sm" w="sm"/>
          </a:ln>
        </p:spPr>
      </p:sp>
      <p:sp>
        <p:nvSpPr>
          <p:cNvPr name="AutoShape 4" id="4"/>
          <p:cNvSpPr/>
          <p:nvPr/>
        </p:nvSpPr>
        <p:spPr>
          <a:xfrm rot="3577">
            <a:off x="-9530" y="2152804"/>
            <a:ext cx="18307060" cy="0"/>
          </a:xfrm>
          <a:prstGeom prst="line">
            <a:avLst/>
          </a:prstGeom>
          <a:ln cap="rnd" w="9525">
            <a:solidFill>
              <a:srgbClr val="EFEFEF"/>
            </a:solidFill>
            <a:prstDash val="solid"/>
            <a:headEnd type="none" len="sm" w="sm"/>
            <a:tailEnd type="none" len="sm" w="sm"/>
          </a:ln>
        </p:spPr>
      </p:sp>
      <p:sp>
        <p:nvSpPr>
          <p:cNvPr name="AutoShape 5" id="5"/>
          <p:cNvSpPr/>
          <p:nvPr/>
        </p:nvSpPr>
        <p:spPr>
          <a:xfrm rot="3577">
            <a:off x="-9530" y="3083754"/>
            <a:ext cx="18307060" cy="0"/>
          </a:xfrm>
          <a:prstGeom prst="line">
            <a:avLst/>
          </a:prstGeom>
          <a:ln cap="rnd" w="9525">
            <a:solidFill>
              <a:srgbClr val="EFEFEF"/>
            </a:solidFill>
            <a:prstDash val="solid"/>
            <a:headEnd type="none" len="sm" w="sm"/>
            <a:tailEnd type="none" len="sm" w="sm"/>
          </a:ln>
        </p:spPr>
      </p:sp>
      <p:sp>
        <p:nvSpPr>
          <p:cNvPr name="AutoShape 6" id="6"/>
          <p:cNvSpPr/>
          <p:nvPr/>
        </p:nvSpPr>
        <p:spPr>
          <a:xfrm rot="3577">
            <a:off x="-9530" y="4014654"/>
            <a:ext cx="18307060" cy="0"/>
          </a:xfrm>
          <a:prstGeom prst="line">
            <a:avLst/>
          </a:prstGeom>
          <a:ln cap="rnd" w="9525">
            <a:solidFill>
              <a:srgbClr val="EFEFEF"/>
            </a:solidFill>
            <a:prstDash val="solid"/>
            <a:headEnd type="none" len="sm" w="sm"/>
            <a:tailEnd type="none" len="sm" w="sm"/>
          </a:ln>
        </p:spPr>
      </p:sp>
      <p:sp>
        <p:nvSpPr>
          <p:cNvPr name="AutoShape 7" id="7"/>
          <p:cNvSpPr/>
          <p:nvPr/>
        </p:nvSpPr>
        <p:spPr>
          <a:xfrm rot="3577">
            <a:off x="-9530" y="4945604"/>
            <a:ext cx="18307060" cy="0"/>
          </a:xfrm>
          <a:prstGeom prst="line">
            <a:avLst/>
          </a:prstGeom>
          <a:ln cap="rnd" w="9525">
            <a:solidFill>
              <a:srgbClr val="EFEFEF"/>
            </a:solidFill>
            <a:prstDash val="solid"/>
            <a:headEnd type="none" len="sm" w="sm"/>
            <a:tailEnd type="none" len="sm" w="sm"/>
          </a:ln>
        </p:spPr>
      </p:sp>
      <p:sp>
        <p:nvSpPr>
          <p:cNvPr name="AutoShape 8" id="8"/>
          <p:cNvSpPr/>
          <p:nvPr/>
        </p:nvSpPr>
        <p:spPr>
          <a:xfrm rot="3577">
            <a:off x="-9530" y="5876554"/>
            <a:ext cx="18307060" cy="0"/>
          </a:xfrm>
          <a:prstGeom prst="line">
            <a:avLst/>
          </a:prstGeom>
          <a:ln cap="rnd" w="9525">
            <a:solidFill>
              <a:srgbClr val="EFEFEF"/>
            </a:solidFill>
            <a:prstDash val="solid"/>
            <a:headEnd type="none" len="sm" w="sm"/>
            <a:tailEnd type="none" len="sm" w="sm"/>
          </a:ln>
        </p:spPr>
      </p:sp>
      <p:sp>
        <p:nvSpPr>
          <p:cNvPr name="AutoShape 9" id="9"/>
          <p:cNvSpPr/>
          <p:nvPr/>
        </p:nvSpPr>
        <p:spPr>
          <a:xfrm rot="3577">
            <a:off x="-9530" y="6807504"/>
            <a:ext cx="18307060" cy="0"/>
          </a:xfrm>
          <a:prstGeom prst="line">
            <a:avLst/>
          </a:prstGeom>
          <a:ln cap="rnd" w="9525">
            <a:solidFill>
              <a:srgbClr val="EFEFEF"/>
            </a:solidFill>
            <a:prstDash val="solid"/>
            <a:headEnd type="none" len="sm" w="sm"/>
            <a:tailEnd type="none" len="sm" w="sm"/>
          </a:ln>
        </p:spPr>
      </p:sp>
      <p:sp>
        <p:nvSpPr>
          <p:cNvPr name="AutoShape 10" id="10"/>
          <p:cNvSpPr/>
          <p:nvPr/>
        </p:nvSpPr>
        <p:spPr>
          <a:xfrm rot="3577">
            <a:off x="-9530" y="7738404"/>
            <a:ext cx="18307060" cy="0"/>
          </a:xfrm>
          <a:prstGeom prst="line">
            <a:avLst/>
          </a:prstGeom>
          <a:ln cap="rnd" w="9525">
            <a:solidFill>
              <a:srgbClr val="EFEFEF"/>
            </a:solidFill>
            <a:prstDash val="solid"/>
            <a:headEnd type="none" len="sm" w="sm"/>
            <a:tailEnd type="none" len="sm" w="sm"/>
          </a:ln>
        </p:spPr>
      </p:sp>
      <p:sp>
        <p:nvSpPr>
          <p:cNvPr name="AutoShape 11" id="11"/>
          <p:cNvSpPr/>
          <p:nvPr/>
        </p:nvSpPr>
        <p:spPr>
          <a:xfrm rot="3577">
            <a:off x="-9530" y="8669354"/>
            <a:ext cx="18307060" cy="0"/>
          </a:xfrm>
          <a:prstGeom prst="line">
            <a:avLst/>
          </a:prstGeom>
          <a:ln cap="rnd" w="9525">
            <a:solidFill>
              <a:srgbClr val="EFEFEF"/>
            </a:solidFill>
            <a:prstDash val="solid"/>
            <a:headEnd type="none" len="sm" w="sm"/>
            <a:tailEnd type="none" len="sm" w="sm"/>
          </a:ln>
        </p:spPr>
      </p:sp>
      <p:sp>
        <p:nvSpPr>
          <p:cNvPr name="AutoShape 12" id="12"/>
          <p:cNvSpPr/>
          <p:nvPr/>
        </p:nvSpPr>
        <p:spPr>
          <a:xfrm rot="3577">
            <a:off x="-9530" y="9600304"/>
            <a:ext cx="18307060" cy="0"/>
          </a:xfrm>
          <a:prstGeom prst="line">
            <a:avLst/>
          </a:prstGeom>
          <a:ln cap="rnd" w="9525">
            <a:solidFill>
              <a:srgbClr val="EFEFEF"/>
            </a:solidFill>
            <a:prstDash val="solid"/>
            <a:headEnd type="none" len="sm" w="sm"/>
            <a:tailEnd type="none" len="sm" w="sm"/>
          </a:ln>
        </p:spPr>
      </p:sp>
      <p:sp>
        <p:nvSpPr>
          <p:cNvPr name="AutoShape 13" id="13"/>
          <p:cNvSpPr/>
          <p:nvPr/>
        </p:nvSpPr>
        <p:spPr>
          <a:xfrm rot="5983">
            <a:off x="3078549" y="5143500"/>
            <a:ext cx="10945803" cy="0"/>
          </a:xfrm>
          <a:prstGeom prst="line">
            <a:avLst/>
          </a:prstGeom>
          <a:ln cap="rnd" w="9525">
            <a:solidFill>
              <a:srgbClr val="EFEFEF"/>
            </a:solidFill>
            <a:prstDash val="solid"/>
            <a:headEnd type="none" len="sm" w="sm"/>
            <a:tailEnd type="none" len="sm" w="sm"/>
          </a:ln>
        </p:spPr>
      </p:sp>
      <p:sp>
        <p:nvSpPr>
          <p:cNvPr name="AutoShape 14" id="14"/>
          <p:cNvSpPr/>
          <p:nvPr/>
        </p:nvSpPr>
        <p:spPr>
          <a:xfrm rot="5983">
            <a:off x="4009499" y="5143500"/>
            <a:ext cx="10945803" cy="0"/>
          </a:xfrm>
          <a:prstGeom prst="line">
            <a:avLst/>
          </a:prstGeom>
          <a:ln cap="rnd" w="9525">
            <a:solidFill>
              <a:srgbClr val="EFEFEF"/>
            </a:solidFill>
            <a:prstDash val="solid"/>
            <a:headEnd type="none" len="sm" w="sm"/>
            <a:tailEnd type="none" len="sm" w="sm"/>
          </a:ln>
        </p:spPr>
      </p:sp>
      <p:sp>
        <p:nvSpPr>
          <p:cNvPr name="AutoShape 15" id="15"/>
          <p:cNvSpPr/>
          <p:nvPr/>
        </p:nvSpPr>
        <p:spPr>
          <a:xfrm rot="5983">
            <a:off x="4940449" y="5143500"/>
            <a:ext cx="10945803" cy="0"/>
          </a:xfrm>
          <a:prstGeom prst="line">
            <a:avLst/>
          </a:prstGeom>
          <a:ln cap="rnd" w="9525">
            <a:solidFill>
              <a:srgbClr val="EFEFEF"/>
            </a:solidFill>
            <a:prstDash val="solid"/>
            <a:headEnd type="none" len="sm" w="sm"/>
            <a:tailEnd type="none" len="sm" w="sm"/>
          </a:ln>
        </p:spPr>
      </p:sp>
      <p:sp>
        <p:nvSpPr>
          <p:cNvPr name="AutoShape 16" id="16"/>
          <p:cNvSpPr/>
          <p:nvPr/>
        </p:nvSpPr>
        <p:spPr>
          <a:xfrm rot="5983">
            <a:off x="5871399" y="5143500"/>
            <a:ext cx="10945803" cy="0"/>
          </a:xfrm>
          <a:prstGeom prst="line">
            <a:avLst/>
          </a:prstGeom>
          <a:ln cap="rnd" w="9525">
            <a:solidFill>
              <a:srgbClr val="EFEFEF"/>
            </a:solidFill>
            <a:prstDash val="solid"/>
            <a:headEnd type="none" len="sm" w="sm"/>
            <a:tailEnd type="none" len="sm" w="sm"/>
          </a:ln>
        </p:spPr>
      </p:sp>
      <p:sp>
        <p:nvSpPr>
          <p:cNvPr name="AutoShape 17" id="17"/>
          <p:cNvSpPr/>
          <p:nvPr/>
        </p:nvSpPr>
        <p:spPr>
          <a:xfrm rot="5983">
            <a:off x="6802299" y="5143500"/>
            <a:ext cx="10945803" cy="0"/>
          </a:xfrm>
          <a:prstGeom prst="line">
            <a:avLst/>
          </a:prstGeom>
          <a:ln cap="rnd" w="9525">
            <a:solidFill>
              <a:srgbClr val="EFEFEF"/>
            </a:solidFill>
            <a:prstDash val="solid"/>
            <a:headEnd type="none" len="sm" w="sm"/>
            <a:tailEnd type="none" len="sm" w="sm"/>
          </a:ln>
        </p:spPr>
      </p:sp>
      <p:sp>
        <p:nvSpPr>
          <p:cNvPr name="AutoShape 18" id="18"/>
          <p:cNvSpPr/>
          <p:nvPr/>
        </p:nvSpPr>
        <p:spPr>
          <a:xfrm rot="5983">
            <a:off x="7733249" y="5143500"/>
            <a:ext cx="10945803" cy="0"/>
          </a:xfrm>
          <a:prstGeom prst="line">
            <a:avLst/>
          </a:prstGeom>
          <a:ln cap="rnd" w="9525">
            <a:solidFill>
              <a:srgbClr val="EFEFEF"/>
            </a:solidFill>
            <a:prstDash val="solid"/>
            <a:headEnd type="none" len="sm" w="sm"/>
            <a:tailEnd type="none" len="sm" w="sm"/>
          </a:ln>
        </p:spPr>
      </p:sp>
      <p:sp>
        <p:nvSpPr>
          <p:cNvPr name="AutoShape 19" id="19"/>
          <p:cNvSpPr/>
          <p:nvPr/>
        </p:nvSpPr>
        <p:spPr>
          <a:xfrm rot="5983">
            <a:off x="8664199" y="5143500"/>
            <a:ext cx="10945803" cy="0"/>
          </a:xfrm>
          <a:prstGeom prst="line">
            <a:avLst/>
          </a:prstGeom>
          <a:ln cap="rnd" w="9525">
            <a:solidFill>
              <a:srgbClr val="EFEFEF"/>
            </a:solidFill>
            <a:prstDash val="solid"/>
            <a:headEnd type="none" len="sm" w="sm"/>
            <a:tailEnd type="none" len="sm" w="sm"/>
          </a:ln>
        </p:spPr>
      </p:sp>
      <p:sp>
        <p:nvSpPr>
          <p:cNvPr name="AutoShape 20" id="20"/>
          <p:cNvSpPr/>
          <p:nvPr/>
        </p:nvSpPr>
        <p:spPr>
          <a:xfrm rot="5983">
            <a:off x="9595149" y="5143500"/>
            <a:ext cx="10945803" cy="0"/>
          </a:xfrm>
          <a:prstGeom prst="line">
            <a:avLst/>
          </a:prstGeom>
          <a:ln cap="rnd" w="9525">
            <a:solidFill>
              <a:srgbClr val="EFEFEF"/>
            </a:solidFill>
            <a:prstDash val="solid"/>
            <a:headEnd type="none" len="sm" w="sm"/>
            <a:tailEnd type="none" len="sm" w="sm"/>
          </a:ln>
        </p:spPr>
      </p:sp>
      <p:sp>
        <p:nvSpPr>
          <p:cNvPr name="AutoShape 21" id="21"/>
          <p:cNvSpPr/>
          <p:nvPr/>
        </p:nvSpPr>
        <p:spPr>
          <a:xfrm rot="5983">
            <a:off x="10526049" y="5143500"/>
            <a:ext cx="10945803" cy="0"/>
          </a:xfrm>
          <a:prstGeom prst="line">
            <a:avLst/>
          </a:prstGeom>
          <a:ln cap="rnd" w="9525">
            <a:solidFill>
              <a:srgbClr val="EFEFEF"/>
            </a:solidFill>
            <a:prstDash val="solid"/>
            <a:headEnd type="none" len="sm" w="sm"/>
            <a:tailEnd type="none" len="sm" w="sm"/>
          </a:ln>
        </p:spPr>
      </p:sp>
      <p:sp>
        <p:nvSpPr>
          <p:cNvPr name="AutoShape 22" id="22"/>
          <p:cNvSpPr/>
          <p:nvPr/>
        </p:nvSpPr>
        <p:spPr>
          <a:xfrm rot="5983">
            <a:off x="11456999" y="5143500"/>
            <a:ext cx="10945803" cy="0"/>
          </a:xfrm>
          <a:prstGeom prst="line">
            <a:avLst/>
          </a:prstGeom>
          <a:ln cap="rnd" w="9525">
            <a:solidFill>
              <a:srgbClr val="EFEFEF"/>
            </a:solidFill>
            <a:prstDash val="solid"/>
            <a:headEnd type="none" len="sm" w="sm"/>
            <a:tailEnd type="none" len="sm" w="sm"/>
          </a:ln>
        </p:spPr>
      </p:sp>
      <p:sp>
        <p:nvSpPr>
          <p:cNvPr name="AutoShape 23" id="23"/>
          <p:cNvSpPr/>
          <p:nvPr/>
        </p:nvSpPr>
        <p:spPr>
          <a:xfrm rot="5983">
            <a:off x="12387949" y="5143500"/>
            <a:ext cx="10945803" cy="0"/>
          </a:xfrm>
          <a:prstGeom prst="line">
            <a:avLst/>
          </a:prstGeom>
          <a:ln cap="rnd" w="9525">
            <a:solidFill>
              <a:srgbClr val="EFEFEF"/>
            </a:solidFill>
            <a:prstDash val="solid"/>
            <a:headEnd type="none" len="sm" w="sm"/>
            <a:tailEnd type="none" len="sm" w="sm"/>
          </a:ln>
        </p:spPr>
      </p:sp>
      <p:sp>
        <p:nvSpPr>
          <p:cNvPr name="AutoShape 24" id="24"/>
          <p:cNvSpPr/>
          <p:nvPr/>
        </p:nvSpPr>
        <p:spPr>
          <a:xfrm rot="5983">
            <a:off x="-5322251" y="5143500"/>
            <a:ext cx="10945803" cy="0"/>
          </a:xfrm>
          <a:prstGeom prst="line">
            <a:avLst/>
          </a:prstGeom>
          <a:ln cap="rnd" w="9525">
            <a:solidFill>
              <a:srgbClr val="EFEFEF"/>
            </a:solidFill>
            <a:prstDash val="solid"/>
            <a:headEnd type="none" len="sm" w="sm"/>
            <a:tailEnd type="none" len="sm" w="sm"/>
          </a:ln>
        </p:spPr>
      </p:sp>
      <p:sp>
        <p:nvSpPr>
          <p:cNvPr name="AutoShape 25" id="25"/>
          <p:cNvSpPr/>
          <p:nvPr/>
        </p:nvSpPr>
        <p:spPr>
          <a:xfrm rot="5983">
            <a:off x="-4391301" y="5143500"/>
            <a:ext cx="10945803" cy="0"/>
          </a:xfrm>
          <a:prstGeom prst="line">
            <a:avLst/>
          </a:prstGeom>
          <a:ln cap="rnd" w="9525">
            <a:solidFill>
              <a:srgbClr val="EFEFEF"/>
            </a:solidFill>
            <a:prstDash val="solid"/>
            <a:headEnd type="none" len="sm" w="sm"/>
            <a:tailEnd type="none" len="sm" w="sm"/>
          </a:ln>
        </p:spPr>
      </p:sp>
      <p:sp>
        <p:nvSpPr>
          <p:cNvPr name="AutoShape 26" id="26"/>
          <p:cNvSpPr/>
          <p:nvPr/>
        </p:nvSpPr>
        <p:spPr>
          <a:xfrm rot="5983">
            <a:off x="-3460401" y="5143500"/>
            <a:ext cx="10945803" cy="0"/>
          </a:xfrm>
          <a:prstGeom prst="line">
            <a:avLst/>
          </a:prstGeom>
          <a:ln cap="rnd" w="9525">
            <a:solidFill>
              <a:srgbClr val="EFEFEF"/>
            </a:solidFill>
            <a:prstDash val="solid"/>
            <a:headEnd type="none" len="sm" w="sm"/>
            <a:tailEnd type="none" len="sm" w="sm"/>
          </a:ln>
        </p:spPr>
      </p:sp>
      <p:sp>
        <p:nvSpPr>
          <p:cNvPr name="AutoShape 27" id="27"/>
          <p:cNvSpPr/>
          <p:nvPr/>
        </p:nvSpPr>
        <p:spPr>
          <a:xfrm rot="5983">
            <a:off x="-2529451" y="5143500"/>
            <a:ext cx="10945803" cy="0"/>
          </a:xfrm>
          <a:prstGeom prst="line">
            <a:avLst/>
          </a:prstGeom>
          <a:ln cap="rnd" w="9525">
            <a:solidFill>
              <a:srgbClr val="EFEFEF"/>
            </a:solidFill>
            <a:prstDash val="solid"/>
            <a:headEnd type="none" len="sm" w="sm"/>
            <a:tailEnd type="none" len="sm" w="sm"/>
          </a:ln>
        </p:spPr>
      </p:sp>
      <p:sp>
        <p:nvSpPr>
          <p:cNvPr name="AutoShape 28" id="28"/>
          <p:cNvSpPr/>
          <p:nvPr/>
        </p:nvSpPr>
        <p:spPr>
          <a:xfrm rot="5983">
            <a:off x="-1598501" y="5143500"/>
            <a:ext cx="10945803" cy="0"/>
          </a:xfrm>
          <a:prstGeom prst="line">
            <a:avLst/>
          </a:prstGeom>
          <a:ln cap="rnd" w="9525">
            <a:solidFill>
              <a:srgbClr val="EFEFEF"/>
            </a:solidFill>
            <a:prstDash val="solid"/>
            <a:headEnd type="none" len="sm" w="sm"/>
            <a:tailEnd type="none" len="sm" w="sm"/>
          </a:ln>
        </p:spPr>
      </p:sp>
      <p:sp>
        <p:nvSpPr>
          <p:cNvPr name="AutoShape 29" id="29"/>
          <p:cNvSpPr/>
          <p:nvPr/>
        </p:nvSpPr>
        <p:spPr>
          <a:xfrm rot="5983">
            <a:off x="-667551" y="5143500"/>
            <a:ext cx="10945803" cy="0"/>
          </a:xfrm>
          <a:prstGeom prst="line">
            <a:avLst/>
          </a:prstGeom>
          <a:ln cap="rnd" w="9525">
            <a:solidFill>
              <a:srgbClr val="EFEFEF"/>
            </a:solidFill>
            <a:prstDash val="solid"/>
            <a:headEnd type="none" len="sm" w="sm"/>
            <a:tailEnd type="none" len="sm" w="sm"/>
          </a:ln>
        </p:spPr>
      </p:sp>
      <p:sp>
        <p:nvSpPr>
          <p:cNvPr name="AutoShape 30" id="30"/>
          <p:cNvSpPr/>
          <p:nvPr/>
        </p:nvSpPr>
        <p:spPr>
          <a:xfrm rot="5983">
            <a:off x="263349" y="5143500"/>
            <a:ext cx="10945803" cy="0"/>
          </a:xfrm>
          <a:prstGeom prst="line">
            <a:avLst/>
          </a:prstGeom>
          <a:ln cap="rnd" w="9525">
            <a:solidFill>
              <a:srgbClr val="EFEFEF"/>
            </a:solidFill>
            <a:prstDash val="solid"/>
            <a:headEnd type="none" len="sm" w="sm"/>
            <a:tailEnd type="none" len="sm" w="sm"/>
          </a:ln>
        </p:spPr>
      </p:sp>
      <p:sp>
        <p:nvSpPr>
          <p:cNvPr name="AutoShape 31" id="31"/>
          <p:cNvSpPr/>
          <p:nvPr/>
        </p:nvSpPr>
        <p:spPr>
          <a:xfrm rot="5983">
            <a:off x="1194299" y="5143500"/>
            <a:ext cx="10945803" cy="0"/>
          </a:xfrm>
          <a:prstGeom prst="line">
            <a:avLst/>
          </a:prstGeom>
          <a:ln cap="rnd" w="9525">
            <a:solidFill>
              <a:srgbClr val="EFEFEF"/>
            </a:solidFill>
            <a:prstDash val="solid"/>
            <a:headEnd type="none" len="sm" w="sm"/>
            <a:tailEnd type="none" len="sm" w="sm"/>
          </a:ln>
        </p:spPr>
      </p:sp>
      <p:sp>
        <p:nvSpPr>
          <p:cNvPr name="AutoShape 32" id="32"/>
          <p:cNvSpPr/>
          <p:nvPr/>
        </p:nvSpPr>
        <p:spPr>
          <a:xfrm rot="5983">
            <a:off x="2125249" y="5143500"/>
            <a:ext cx="10945803" cy="0"/>
          </a:xfrm>
          <a:prstGeom prst="line">
            <a:avLst/>
          </a:prstGeom>
          <a:ln cap="rnd" w="9525">
            <a:solidFill>
              <a:srgbClr val="EFEFEF"/>
            </a:solidFill>
            <a:prstDash val="solid"/>
            <a:headEnd type="none" len="sm" w="sm"/>
            <a:tailEnd type="none" len="sm" w="sm"/>
          </a:ln>
        </p:spPr>
      </p:sp>
      <p:sp>
        <p:nvSpPr>
          <p:cNvPr name="Freeform 33" id="33"/>
          <p:cNvSpPr/>
          <p:nvPr/>
        </p:nvSpPr>
        <p:spPr>
          <a:xfrm flipH="false" flipV="false" rot="0">
            <a:off x="-14" y="334400"/>
            <a:ext cx="17905174" cy="9734344"/>
          </a:xfrm>
          <a:custGeom>
            <a:avLst/>
            <a:gdLst/>
            <a:ahLst/>
            <a:cxnLst/>
            <a:rect r="r" b="b" t="t" l="l"/>
            <a:pathLst>
              <a:path h="9734344" w="17905174">
                <a:moveTo>
                  <a:pt x="0" y="0"/>
                </a:moveTo>
                <a:lnTo>
                  <a:pt x="17905174" y="0"/>
                </a:lnTo>
                <a:lnTo>
                  <a:pt x="17905174" y="9734344"/>
                </a:lnTo>
                <a:lnTo>
                  <a:pt x="0" y="97343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4" id="34"/>
          <p:cNvSpPr txBox="true"/>
          <p:nvPr/>
        </p:nvSpPr>
        <p:spPr>
          <a:xfrm rot="0">
            <a:off x="1831607" y="1768682"/>
            <a:ext cx="6809550" cy="1784175"/>
          </a:xfrm>
          <a:prstGeom prst="rect">
            <a:avLst/>
          </a:prstGeom>
        </p:spPr>
        <p:txBody>
          <a:bodyPr anchor="t" rtlCol="false" tIns="0" lIns="0" bIns="0" rIns="0">
            <a:spAutoFit/>
          </a:bodyPr>
          <a:lstStyle/>
          <a:p>
            <a:pPr algn="ctr">
              <a:lnSpc>
                <a:spcPts val="11519"/>
              </a:lnSpc>
            </a:pPr>
            <a:r>
              <a:rPr lang="en-US" b="true" sz="9600">
                <a:solidFill>
                  <a:srgbClr val="1F3374"/>
                </a:solidFill>
                <a:latin typeface="Arimo Bold"/>
                <a:ea typeface="Arimo Bold"/>
                <a:cs typeface="Arimo Bold"/>
                <a:sym typeface="Arimo Bold"/>
              </a:rPr>
              <a:t>Project Title!</a:t>
            </a:r>
          </a:p>
        </p:txBody>
      </p:sp>
      <p:grpSp>
        <p:nvGrpSpPr>
          <p:cNvPr name="Group 35" id="35"/>
          <p:cNvGrpSpPr/>
          <p:nvPr/>
        </p:nvGrpSpPr>
        <p:grpSpPr>
          <a:xfrm rot="0">
            <a:off x="1551176" y="4497452"/>
            <a:ext cx="6992400" cy="1728600"/>
            <a:chOff x="0" y="0"/>
            <a:chExt cx="9323200" cy="2304800"/>
          </a:xfrm>
        </p:grpSpPr>
        <p:sp>
          <p:nvSpPr>
            <p:cNvPr name="Freeform 36" id="36"/>
            <p:cNvSpPr/>
            <p:nvPr/>
          </p:nvSpPr>
          <p:spPr>
            <a:xfrm flipH="false" flipV="false" rot="0">
              <a:off x="0" y="0"/>
              <a:ext cx="9323197" cy="2304796"/>
            </a:xfrm>
            <a:custGeom>
              <a:avLst/>
              <a:gdLst/>
              <a:ahLst/>
              <a:cxnLst/>
              <a:rect r="r" b="b" t="t" l="l"/>
              <a:pathLst>
                <a:path h="2304796" w="9323197">
                  <a:moveTo>
                    <a:pt x="0" y="0"/>
                  </a:moveTo>
                  <a:lnTo>
                    <a:pt x="9323197" y="0"/>
                  </a:lnTo>
                  <a:lnTo>
                    <a:pt x="9323197" y="2304796"/>
                  </a:lnTo>
                  <a:lnTo>
                    <a:pt x="0" y="2304796"/>
                  </a:lnTo>
                  <a:close/>
                </a:path>
              </a:pathLst>
            </a:custGeom>
            <a:solidFill>
              <a:srgbClr val="D8E4F7"/>
            </a:solidFill>
          </p:spPr>
        </p:sp>
        <p:sp>
          <p:nvSpPr>
            <p:cNvPr name="TextBox 37" id="37"/>
            <p:cNvSpPr txBox="true"/>
            <p:nvPr/>
          </p:nvSpPr>
          <p:spPr>
            <a:xfrm>
              <a:off x="0" y="0"/>
              <a:ext cx="9323200" cy="2304800"/>
            </a:xfrm>
            <a:prstGeom prst="rect">
              <a:avLst/>
            </a:prstGeom>
          </p:spPr>
          <p:txBody>
            <a:bodyPr anchor="ctr" rtlCol="false" tIns="50800" lIns="50800" bIns="50800" rIns="50800"/>
            <a:lstStyle/>
            <a:p>
              <a:pPr algn="ctr">
                <a:lnSpc>
                  <a:spcPts val="6719"/>
                </a:lnSpc>
              </a:pPr>
              <a:r>
                <a:rPr lang="en-US" sz="5599">
                  <a:solidFill>
                    <a:srgbClr val="1F3374"/>
                  </a:solidFill>
                  <a:latin typeface="Titillium Web"/>
                  <a:ea typeface="Titillium Web"/>
                  <a:cs typeface="Titillium Web"/>
                  <a:sym typeface="Titillium Web"/>
                </a:rPr>
                <a:t>Employee attendance analysis</a:t>
              </a:r>
            </a:p>
          </p:txBody>
        </p:sp>
      </p:grpSp>
      <p:sp>
        <p:nvSpPr>
          <p:cNvPr name="Freeform 38" id="38"/>
          <p:cNvSpPr/>
          <p:nvPr/>
        </p:nvSpPr>
        <p:spPr>
          <a:xfrm flipH="false" flipV="false" rot="0">
            <a:off x="9757030" y="2684582"/>
            <a:ext cx="8020762" cy="4917810"/>
          </a:xfrm>
          <a:custGeom>
            <a:avLst/>
            <a:gdLst/>
            <a:ahLst/>
            <a:cxnLst/>
            <a:rect r="r" b="b" t="t" l="l"/>
            <a:pathLst>
              <a:path h="4917810" w="8020762">
                <a:moveTo>
                  <a:pt x="0" y="0"/>
                </a:moveTo>
                <a:lnTo>
                  <a:pt x="8020762" y="0"/>
                </a:lnTo>
                <a:lnTo>
                  <a:pt x="8020762" y="4917810"/>
                </a:lnTo>
                <a:lnTo>
                  <a:pt x="0" y="49178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3577">
            <a:off x="-9530" y="290904"/>
            <a:ext cx="18307060" cy="0"/>
          </a:xfrm>
          <a:prstGeom prst="line">
            <a:avLst/>
          </a:prstGeom>
          <a:ln cap="rnd" w="9525">
            <a:solidFill>
              <a:srgbClr val="EFEFEF"/>
            </a:solidFill>
            <a:prstDash val="solid"/>
            <a:headEnd type="none" len="sm" w="sm"/>
            <a:tailEnd type="none" len="sm" w="sm"/>
          </a:ln>
        </p:spPr>
      </p:sp>
      <p:sp>
        <p:nvSpPr>
          <p:cNvPr name="AutoShape 3" id="3"/>
          <p:cNvSpPr/>
          <p:nvPr/>
        </p:nvSpPr>
        <p:spPr>
          <a:xfrm rot="3577">
            <a:off x="-9530" y="1221854"/>
            <a:ext cx="18307060" cy="0"/>
          </a:xfrm>
          <a:prstGeom prst="line">
            <a:avLst/>
          </a:prstGeom>
          <a:ln cap="rnd" w="9525">
            <a:solidFill>
              <a:srgbClr val="EFEFEF"/>
            </a:solidFill>
            <a:prstDash val="solid"/>
            <a:headEnd type="none" len="sm" w="sm"/>
            <a:tailEnd type="none" len="sm" w="sm"/>
          </a:ln>
        </p:spPr>
      </p:sp>
      <p:sp>
        <p:nvSpPr>
          <p:cNvPr name="AutoShape 4" id="4"/>
          <p:cNvSpPr/>
          <p:nvPr/>
        </p:nvSpPr>
        <p:spPr>
          <a:xfrm rot="3577">
            <a:off x="-9530" y="2152804"/>
            <a:ext cx="18307060" cy="0"/>
          </a:xfrm>
          <a:prstGeom prst="line">
            <a:avLst/>
          </a:prstGeom>
          <a:ln cap="rnd" w="9525">
            <a:solidFill>
              <a:srgbClr val="EFEFEF"/>
            </a:solidFill>
            <a:prstDash val="solid"/>
            <a:headEnd type="none" len="sm" w="sm"/>
            <a:tailEnd type="none" len="sm" w="sm"/>
          </a:ln>
        </p:spPr>
      </p:sp>
      <p:sp>
        <p:nvSpPr>
          <p:cNvPr name="AutoShape 5" id="5"/>
          <p:cNvSpPr/>
          <p:nvPr/>
        </p:nvSpPr>
        <p:spPr>
          <a:xfrm rot="3577">
            <a:off x="-9530" y="3083754"/>
            <a:ext cx="18307060" cy="0"/>
          </a:xfrm>
          <a:prstGeom prst="line">
            <a:avLst/>
          </a:prstGeom>
          <a:ln cap="rnd" w="9525">
            <a:solidFill>
              <a:srgbClr val="EFEFEF"/>
            </a:solidFill>
            <a:prstDash val="solid"/>
            <a:headEnd type="none" len="sm" w="sm"/>
            <a:tailEnd type="none" len="sm" w="sm"/>
          </a:ln>
        </p:spPr>
      </p:sp>
      <p:sp>
        <p:nvSpPr>
          <p:cNvPr name="AutoShape 6" id="6"/>
          <p:cNvSpPr/>
          <p:nvPr/>
        </p:nvSpPr>
        <p:spPr>
          <a:xfrm rot="3577">
            <a:off x="-9530" y="4014654"/>
            <a:ext cx="18307060" cy="0"/>
          </a:xfrm>
          <a:prstGeom prst="line">
            <a:avLst/>
          </a:prstGeom>
          <a:ln cap="rnd" w="9525">
            <a:solidFill>
              <a:srgbClr val="EFEFEF"/>
            </a:solidFill>
            <a:prstDash val="solid"/>
            <a:headEnd type="none" len="sm" w="sm"/>
            <a:tailEnd type="none" len="sm" w="sm"/>
          </a:ln>
        </p:spPr>
      </p:sp>
      <p:sp>
        <p:nvSpPr>
          <p:cNvPr name="AutoShape 7" id="7"/>
          <p:cNvSpPr/>
          <p:nvPr/>
        </p:nvSpPr>
        <p:spPr>
          <a:xfrm rot="3577">
            <a:off x="-9530" y="4945604"/>
            <a:ext cx="18307060" cy="0"/>
          </a:xfrm>
          <a:prstGeom prst="line">
            <a:avLst/>
          </a:prstGeom>
          <a:ln cap="rnd" w="9525">
            <a:solidFill>
              <a:srgbClr val="EFEFEF"/>
            </a:solidFill>
            <a:prstDash val="solid"/>
            <a:headEnd type="none" len="sm" w="sm"/>
            <a:tailEnd type="none" len="sm" w="sm"/>
          </a:ln>
        </p:spPr>
      </p:sp>
      <p:sp>
        <p:nvSpPr>
          <p:cNvPr name="AutoShape 8" id="8"/>
          <p:cNvSpPr/>
          <p:nvPr/>
        </p:nvSpPr>
        <p:spPr>
          <a:xfrm rot="3577">
            <a:off x="-9530" y="5876554"/>
            <a:ext cx="18307060" cy="0"/>
          </a:xfrm>
          <a:prstGeom prst="line">
            <a:avLst/>
          </a:prstGeom>
          <a:ln cap="rnd" w="9525">
            <a:solidFill>
              <a:srgbClr val="EFEFEF"/>
            </a:solidFill>
            <a:prstDash val="solid"/>
            <a:headEnd type="none" len="sm" w="sm"/>
            <a:tailEnd type="none" len="sm" w="sm"/>
          </a:ln>
        </p:spPr>
      </p:sp>
      <p:sp>
        <p:nvSpPr>
          <p:cNvPr name="AutoShape 9" id="9"/>
          <p:cNvSpPr/>
          <p:nvPr/>
        </p:nvSpPr>
        <p:spPr>
          <a:xfrm rot="3577">
            <a:off x="-9530" y="6807504"/>
            <a:ext cx="18307060" cy="0"/>
          </a:xfrm>
          <a:prstGeom prst="line">
            <a:avLst/>
          </a:prstGeom>
          <a:ln cap="rnd" w="9525">
            <a:solidFill>
              <a:srgbClr val="EFEFEF"/>
            </a:solidFill>
            <a:prstDash val="solid"/>
            <a:headEnd type="none" len="sm" w="sm"/>
            <a:tailEnd type="none" len="sm" w="sm"/>
          </a:ln>
        </p:spPr>
      </p:sp>
      <p:sp>
        <p:nvSpPr>
          <p:cNvPr name="AutoShape 10" id="10"/>
          <p:cNvSpPr/>
          <p:nvPr/>
        </p:nvSpPr>
        <p:spPr>
          <a:xfrm rot="3577">
            <a:off x="-9530" y="7738404"/>
            <a:ext cx="18307060" cy="0"/>
          </a:xfrm>
          <a:prstGeom prst="line">
            <a:avLst/>
          </a:prstGeom>
          <a:ln cap="rnd" w="9525">
            <a:solidFill>
              <a:srgbClr val="EFEFEF"/>
            </a:solidFill>
            <a:prstDash val="solid"/>
            <a:headEnd type="none" len="sm" w="sm"/>
            <a:tailEnd type="none" len="sm" w="sm"/>
          </a:ln>
        </p:spPr>
      </p:sp>
      <p:sp>
        <p:nvSpPr>
          <p:cNvPr name="AutoShape 11" id="11"/>
          <p:cNvSpPr/>
          <p:nvPr/>
        </p:nvSpPr>
        <p:spPr>
          <a:xfrm rot="3577">
            <a:off x="-9530" y="8669354"/>
            <a:ext cx="18307060" cy="0"/>
          </a:xfrm>
          <a:prstGeom prst="line">
            <a:avLst/>
          </a:prstGeom>
          <a:ln cap="rnd" w="9525">
            <a:solidFill>
              <a:srgbClr val="EFEFEF"/>
            </a:solidFill>
            <a:prstDash val="solid"/>
            <a:headEnd type="none" len="sm" w="sm"/>
            <a:tailEnd type="none" len="sm" w="sm"/>
          </a:ln>
        </p:spPr>
      </p:sp>
      <p:sp>
        <p:nvSpPr>
          <p:cNvPr name="AutoShape 12" id="12"/>
          <p:cNvSpPr/>
          <p:nvPr/>
        </p:nvSpPr>
        <p:spPr>
          <a:xfrm rot="3577">
            <a:off x="-9530" y="9600304"/>
            <a:ext cx="18307060" cy="0"/>
          </a:xfrm>
          <a:prstGeom prst="line">
            <a:avLst/>
          </a:prstGeom>
          <a:ln cap="rnd" w="9525">
            <a:solidFill>
              <a:srgbClr val="EFEFEF"/>
            </a:solidFill>
            <a:prstDash val="solid"/>
            <a:headEnd type="none" len="sm" w="sm"/>
            <a:tailEnd type="none" len="sm" w="sm"/>
          </a:ln>
        </p:spPr>
      </p:sp>
      <p:sp>
        <p:nvSpPr>
          <p:cNvPr name="AutoShape 13" id="13"/>
          <p:cNvSpPr/>
          <p:nvPr/>
        </p:nvSpPr>
        <p:spPr>
          <a:xfrm rot="5983">
            <a:off x="3078549" y="5143500"/>
            <a:ext cx="10945803" cy="0"/>
          </a:xfrm>
          <a:prstGeom prst="line">
            <a:avLst/>
          </a:prstGeom>
          <a:ln cap="rnd" w="9525">
            <a:solidFill>
              <a:srgbClr val="EFEFEF"/>
            </a:solidFill>
            <a:prstDash val="solid"/>
            <a:headEnd type="none" len="sm" w="sm"/>
            <a:tailEnd type="none" len="sm" w="sm"/>
          </a:ln>
        </p:spPr>
      </p:sp>
      <p:sp>
        <p:nvSpPr>
          <p:cNvPr name="AutoShape 14" id="14"/>
          <p:cNvSpPr/>
          <p:nvPr/>
        </p:nvSpPr>
        <p:spPr>
          <a:xfrm rot="5983">
            <a:off x="4009499" y="5143500"/>
            <a:ext cx="10945803" cy="0"/>
          </a:xfrm>
          <a:prstGeom prst="line">
            <a:avLst/>
          </a:prstGeom>
          <a:ln cap="rnd" w="9525">
            <a:solidFill>
              <a:srgbClr val="EFEFEF"/>
            </a:solidFill>
            <a:prstDash val="solid"/>
            <a:headEnd type="none" len="sm" w="sm"/>
            <a:tailEnd type="none" len="sm" w="sm"/>
          </a:ln>
        </p:spPr>
      </p:sp>
      <p:sp>
        <p:nvSpPr>
          <p:cNvPr name="AutoShape 15" id="15"/>
          <p:cNvSpPr/>
          <p:nvPr/>
        </p:nvSpPr>
        <p:spPr>
          <a:xfrm rot="5983">
            <a:off x="4940449" y="5143500"/>
            <a:ext cx="10945803" cy="0"/>
          </a:xfrm>
          <a:prstGeom prst="line">
            <a:avLst/>
          </a:prstGeom>
          <a:ln cap="rnd" w="9525">
            <a:solidFill>
              <a:srgbClr val="EFEFEF"/>
            </a:solidFill>
            <a:prstDash val="solid"/>
            <a:headEnd type="none" len="sm" w="sm"/>
            <a:tailEnd type="none" len="sm" w="sm"/>
          </a:ln>
        </p:spPr>
      </p:sp>
      <p:sp>
        <p:nvSpPr>
          <p:cNvPr name="AutoShape 16" id="16"/>
          <p:cNvSpPr/>
          <p:nvPr/>
        </p:nvSpPr>
        <p:spPr>
          <a:xfrm rot="5983">
            <a:off x="5871399" y="5143500"/>
            <a:ext cx="10945803" cy="0"/>
          </a:xfrm>
          <a:prstGeom prst="line">
            <a:avLst/>
          </a:prstGeom>
          <a:ln cap="rnd" w="9525">
            <a:solidFill>
              <a:srgbClr val="EFEFEF"/>
            </a:solidFill>
            <a:prstDash val="solid"/>
            <a:headEnd type="none" len="sm" w="sm"/>
            <a:tailEnd type="none" len="sm" w="sm"/>
          </a:ln>
        </p:spPr>
      </p:sp>
      <p:sp>
        <p:nvSpPr>
          <p:cNvPr name="AutoShape 17" id="17"/>
          <p:cNvSpPr/>
          <p:nvPr/>
        </p:nvSpPr>
        <p:spPr>
          <a:xfrm rot="5983">
            <a:off x="6802299" y="5143500"/>
            <a:ext cx="10945803" cy="0"/>
          </a:xfrm>
          <a:prstGeom prst="line">
            <a:avLst/>
          </a:prstGeom>
          <a:ln cap="rnd" w="9525">
            <a:solidFill>
              <a:srgbClr val="EFEFEF"/>
            </a:solidFill>
            <a:prstDash val="solid"/>
            <a:headEnd type="none" len="sm" w="sm"/>
            <a:tailEnd type="none" len="sm" w="sm"/>
          </a:ln>
        </p:spPr>
      </p:sp>
      <p:sp>
        <p:nvSpPr>
          <p:cNvPr name="AutoShape 18" id="18"/>
          <p:cNvSpPr/>
          <p:nvPr/>
        </p:nvSpPr>
        <p:spPr>
          <a:xfrm rot="5983">
            <a:off x="7733249" y="5143500"/>
            <a:ext cx="10945803" cy="0"/>
          </a:xfrm>
          <a:prstGeom prst="line">
            <a:avLst/>
          </a:prstGeom>
          <a:ln cap="rnd" w="9525">
            <a:solidFill>
              <a:srgbClr val="EFEFEF"/>
            </a:solidFill>
            <a:prstDash val="solid"/>
            <a:headEnd type="none" len="sm" w="sm"/>
            <a:tailEnd type="none" len="sm" w="sm"/>
          </a:ln>
        </p:spPr>
      </p:sp>
      <p:sp>
        <p:nvSpPr>
          <p:cNvPr name="AutoShape 19" id="19"/>
          <p:cNvSpPr/>
          <p:nvPr/>
        </p:nvSpPr>
        <p:spPr>
          <a:xfrm rot="5983">
            <a:off x="8664199" y="5143500"/>
            <a:ext cx="10945803" cy="0"/>
          </a:xfrm>
          <a:prstGeom prst="line">
            <a:avLst/>
          </a:prstGeom>
          <a:ln cap="rnd" w="9525">
            <a:solidFill>
              <a:srgbClr val="EFEFEF"/>
            </a:solidFill>
            <a:prstDash val="solid"/>
            <a:headEnd type="none" len="sm" w="sm"/>
            <a:tailEnd type="none" len="sm" w="sm"/>
          </a:ln>
        </p:spPr>
      </p:sp>
      <p:sp>
        <p:nvSpPr>
          <p:cNvPr name="AutoShape 20" id="20"/>
          <p:cNvSpPr/>
          <p:nvPr/>
        </p:nvSpPr>
        <p:spPr>
          <a:xfrm rot="5983">
            <a:off x="9595149" y="5143500"/>
            <a:ext cx="10945803" cy="0"/>
          </a:xfrm>
          <a:prstGeom prst="line">
            <a:avLst/>
          </a:prstGeom>
          <a:ln cap="rnd" w="9525">
            <a:solidFill>
              <a:srgbClr val="EFEFEF"/>
            </a:solidFill>
            <a:prstDash val="solid"/>
            <a:headEnd type="none" len="sm" w="sm"/>
            <a:tailEnd type="none" len="sm" w="sm"/>
          </a:ln>
        </p:spPr>
      </p:sp>
      <p:sp>
        <p:nvSpPr>
          <p:cNvPr name="AutoShape 21" id="21"/>
          <p:cNvSpPr/>
          <p:nvPr/>
        </p:nvSpPr>
        <p:spPr>
          <a:xfrm rot="5983">
            <a:off x="10526049" y="5143500"/>
            <a:ext cx="10945803" cy="0"/>
          </a:xfrm>
          <a:prstGeom prst="line">
            <a:avLst/>
          </a:prstGeom>
          <a:ln cap="rnd" w="9525">
            <a:solidFill>
              <a:srgbClr val="EFEFEF"/>
            </a:solidFill>
            <a:prstDash val="solid"/>
            <a:headEnd type="none" len="sm" w="sm"/>
            <a:tailEnd type="none" len="sm" w="sm"/>
          </a:ln>
        </p:spPr>
      </p:sp>
      <p:sp>
        <p:nvSpPr>
          <p:cNvPr name="AutoShape 22" id="22"/>
          <p:cNvSpPr/>
          <p:nvPr/>
        </p:nvSpPr>
        <p:spPr>
          <a:xfrm rot="5983">
            <a:off x="11456999" y="5143500"/>
            <a:ext cx="10945803" cy="0"/>
          </a:xfrm>
          <a:prstGeom prst="line">
            <a:avLst/>
          </a:prstGeom>
          <a:ln cap="rnd" w="9525">
            <a:solidFill>
              <a:srgbClr val="EFEFEF"/>
            </a:solidFill>
            <a:prstDash val="solid"/>
            <a:headEnd type="none" len="sm" w="sm"/>
            <a:tailEnd type="none" len="sm" w="sm"/>
          </a:ln>
        </p:spPr>
      </p:sp>
      <p:sp>
        <p:nvSpPr>
          <p:cNvPr name="AutoShape 23" id="23"/>
          <p:cNvSpPr/>
          <p:nvPr/>
        </p:nvSpPr>
        <p:spPr>
          <a:xfrm rot="5983">
            <a:off x="12387949" y="5143500"/>
            <a:ext cx="10945803" cy="0"/>
          </a:xfrm>
          <a:prstGeom prst="line">
            <a:avLst/>
          </a:prstGeom>
          <a:ln cap="rnd" w="9525">
            <a:solidFill>
              <a:srgbClr val="EFEFEF"/>
            </a:solidFill>
            <a:prstDash val="solid"/>
            <a:headEnd type="none" len="sm" w="sm"/>
            <a:tailEnd type="none" len="sm" w="sm"/>
          </a:ln>
        </p:spPr>
      </p:sp>
      <p:sp>
        <p:nvSpPr>
          <p:cNvPr name="AutoShape 24" id="24"/>
          <p:cNvSpPr/>
          <p:nvPr/>
        </p:nvSpPr>
        <p:spPr>
          <a:xfrm rot="5983">
            <a:off x="-5322251" y="5143500"/>
            <a:ext cx="10945803" cy="0"/>
          </a:xfrm>
          <a:prstGeom prst="line">
            <a:avLst/>
          </a:prstGeom>
          <a:ln cap="rnd" w="9525">
            <a:solidFill>
              <a:srgbClr val="EFEFEF"/>
            </a:solidFill>
            <a:prstDash val="solid"/>
            <a:headEnd type="none" len="sm" w="sm"/>
            <a:tailEnd type="none" len="sm" w="sm"/>
          </a:ln>
        </p:spPr>
      </p:sp>
      <p:sp>
        <p:nvSpPr>
          <p:cNvPr name="AutoShape 25" id="25"/>
          <p:cNvSpPr/>
          <p:nvPr/>
        </p:nvSpPr>
        <p:spPr>
          <a:xfrm rot="5983">
            <a:off x="-4391301" y="5143500"/>
            <a:ext cx="10945803" cy="0"/>
          </a:xfrm>
          <a:prstGeom prst="line">
            <a:avLst/>
          </a:prstGeom>
          <a:ln cap="rnd" w="9525">
            <a:solidFill>
              <a:srgbClr val="EFEFEF"/>
            </a:solidFill>
            <a:prstDash val="solid"/>
            <a:headEnd type="none" len="sm" w="sm"/>
            <a:tailEnd type="none" len="sm" w="sm"/>
          </a:ln>
        </p:spPr>
      </p:sp>
      <p:sp>
        <p:nvSpPr>
          <p:cNvPr name="AutoShape 26" id="26"/>
          <p:cNvSpPr/>
          <p:nvPr/>
        </p:nvSpPr>
        <p:spPr>
          <a:xfrm rot="5983">
            <a:off x="-3460401" y="5143500"/>
            <a:ext cx="10945803" cy="0"/>
          </a:xfrm>
          <a:prstGeom prst="line">
            <a:avLst/>
          </a:prstGeom>
          <a:ln cap="rnd" w="9525">
            <a:solidFill>
              <a:srgbClr val="EFEFEF"/>
            </a:solidFill>
            <a:prstDash val="solid"/>
            <a:headEnd type="none" len="sm" w="sm"/>
            <a:tailEnd type="none" len="sm" w="sm"/>
          </a:ln>
        </p:spPr>
      </p:sp>
      <p:sp>
        <p:nvSpPr>
          <p:cNvPr name="AutoShape 27" id="27"/>
          <p:cNvSpPr/>
          <p:nvPr/>
        </p:nvSpPr>
        <p:spPr>
          <a:xfrm rot="5983">
            <a:off x="-2529451" y="5143500"/>
            <a:ext cx="10945803" cy="0"/>
          </a:xfrm>
          <a:prstGeom prst="line">
            <a:avLst/>
          </a:prstGeom>
          <a:ln cap="rnd" w="9525">
            <a:solidFill>
              <a:srgbClr val="EFEFEF"/>
            </a:solidFill>
            <a:prstDash val="solid"/>
            <a:headEnd type="none" len="sm" w="sm"/>
            <a:tailEnd type="none" len="sm" w="sm"/>
          </a:ln>
        </p:spPr>
      </p:sp>
      <p:sp>
        <p:nvSpPr>
          <p:cNvPr name="AutoShape 28" id="28"/>
          <p:cNvSpPr/>
          <p:nvPr/>
        </p:nvSpPr>
        <p:spPr>
          <a:xfrm rot="5983">
            <a:off x="-1598501" y="5143500"/>
            <a:ext cx="10945803" cy="0"/>
          </a:xfrm>
          <a:prstGeom prst="line">
            <a:avLst/>
          </a:prstGeom>
          <a:ln cap="rnd" w="9525">
            <a:solidFill>
              <a:srgbClr val="EFEFEF"/>
            </a:solidFill>
            <a:prstDash val="solid"/>
            <a:headEnd type="none" len="sm" w="sm"/>
            <a:tailEnd type="none" len="sm" w="sm"/>
          </a:ln>
        </p:spPr>
      </p:sp>
      <p:sp>
        <p:nvSpPr>
          <p:cNvPr name="AutoShape 29" id="29"/>
          <p:cNvSpPr/>
          <p:nvPr/>
        </p:nvSpPr>
        <p:spPr>
          <a:xfrm rot="5983">
            <a:off x="-667551" y="5143500"/>
            <a:ext cx="10945803" cy="0"/>
          </a:xfrm>
          <a:prstGeom prst="line">
            <a:avLst/>
          </a:prstGeom>
          <a:ln cap="rnd" w="9525">
            <a:solidFill>
              <a:srgbClr val="EFEFEF"/>
            </a:solidFill>
            <a:prstDash val="solid"/>
            <a:headEnd type="none" len="sm" w="sm"/>
            <a:tailEnd type="none" len="sm" w="sm"/>
          </a:ln>
        </p:spPr>
      </p:sp>
      <p:sp>
        <p:nvSpPr>
          <p:cNvPr name="AutoShape 30" id="30"/>
          <p:cNvSpPr/>
          <p:nvPr/>
        </p:nvSpPr>
        <p:spPr>
          <a:xfrm rot="5983">
            <a:off x="263349" y="5143500"/>
            <a:ext cx="10945803" cy="0"/>
          </a:xfrm>
          <a:prstGeom prst="line">
            <a:avLst/>
          </a:prstGeom>
          <a:ln cap="rnd" w="9525">
            <a:solidFill>
              <a:srgbClr val="EFEFEF"/>
            </a:solidFill>
            <a:prstDash val="solid"/>
            <a:headEnd type="none" len="sm" w="sm"/>
            <a:tailEnd type="none" len="sm" w="sm"/>
          </a:ln>
        </p:spPr>
      </p:sp>
      <p:sp>
        <p:nvSpPr>
          <p:cNvPr name="AutoShape 31" id="31"/>
          <p:cNvSpPr/>
          <p:nvPr/>
        </p:nvSpPr>
        <p:spPr>
          <a:xfrm rot="5983">
            <a:off x="1194299" y="5143500"/>
            <a:ext cx="10945803" cy="0"/>
          </a:xfrm>
          <a:prstGeom prst="line">
            <a:avLst/>
          </a:prstGeom>
          <a:ln cap="rnd" w="9525">
            <a:solidFill>
              <a:srgbClr val="EFEFEF"/>
            </a:solidFill>
            <a:prstDash val="solid"/>
            <a:headEnd type="none" len="sm" w="sm"/>
            <a:tailEnd type="none" len="sm" w="sm"/>
          </a:ln>
        </p:spPr>
      </p:sp>
      <p:sp>
        <p:nvSpPr>
          <p:cNvPr name="AutoShape 32" id="32"/>
          <p:cNvSpPr/>
          <p:nvPr/>
        </p:nvSpPr>
        <p:spPr>
          <a:xfrm rot="5983">
            <a:off x="2125249" y="5143500"/>
            <a:ext cx="10945803" cy="0"/>
          </a:xfrm>
          <a:prstGeom prst="line">
            <a:avLst/>
          </a:prstGeom>
          <a:ln cap="rnd" w="9525">
            <a:solidFill>
              <a:srgbClr val="EFEFEF"/>
            </a:solidFill>
            <a:prstDash val="solid"/>
            <a:headEnd type="none" len="sm" w="sm"/>
            <a:tailEnd type="none" len="sm" w="sm"/>
          </a:ln>
        </p:spPr>
      </p:sp>
      <p:sp>
        <p:nvSpPr>
          <p:cNvPr name="Freeform 33" id="33"/>
          <p:cNvSpPr/>
          <p:nvPr/>
        </p:nvSpPr>
        <p:spPr>
          <a:xfrm flipH="false" flipV="false" rot="0">
            <a:off x="283282" y="184996"/>
            <a:ext cx="17655734" cy="9890174"/>
          </a:xfrm>
          <a:custGeom>
            <a:avLst/>
            <a:gdLst/>
            <a:ahLst/>
            <a:cxnLst/>
            <a:rect r="r" b="b" t="t" l="l"/>
            <a:pathLst>
              <a:path h="9890174" w="17655734">
                <a:moveTo>
                  <a:pt x="0" y="0"/>
                </a:moveTo>
                <a:lnTo>
                  <a:pt x="17655734" y="0"/>
                </a:lnTo>
                <a:lnTo>
                  <a:pt x="17655734" y="9890174"/>
                </a:lnTo>
                <a:lnTo>
                  <a:pt x="0" y="98901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4" id="34"/>
          <p:cNvSpPr txBox="true"/>
          <p:nvPr/>
        </p:nvSpPr>
        <p:spPr>
          <a:xfrm rot="0">
            <a:off x="1282851" y="720039"/>
            <a:ext cx="15225150" cy="1000650"/>
          </a:xfrm>
          <a:prstGeom prst="rect">
            <a:avLst/>
          </a:prstGeom>
        </p:spPr>
        <p:txBody>
          <a:bodyPr anchor="t" rtlCol="false" tIns="0" lIns="0" bIns="0" rIns="0">
            <a:spAutoFit/>
          </a:bodyPr>
          <a:lstStyle/>
          <a:p>
            <a:pPr algn="ctr">
              <a:lnSpc>
                <a:spcPts val="10560"/>
              </a:lnSpc>
            </a:pPr>
            <a:r>
              <a:rPr lang="en-US" b="true" sz="8800">
                <a:solidFill>
                  <a:srgbClr val="1F3374"/>
                </a:solidFill>
                <a:latin typeface="Arimo Bold"/>
                <a:ea typeface="Arimo Bold"/>
                <a:cs typeface="Arimo Bold"/>
                <a:sym typeface="Arimo Bold"/>
              </a:rPr>
              <a:t>AGENDA</a:t>
            </a:r>
          </a:p>
        </p:txBody>
      </p:sp>
      <p:graphicFrame>
        <p:nvGraphicFramePr>
          <p:cNvPr name="Table 35" id="35"/>
          <p:cNvGraphicFramePr>
            <a:graphicFrameLocks noGrp="true"/>
          </p:cNvGraphicFramePr>
          <p:nvPr/>
        </p:nvGraphicFramePr>
        <p:xfrm>
          <a:off x="5788236" y="2607238"/>
          <a:ext cx="7086600" cy="5689600"/>
        </p:xfrm>
        <a:graphic>
          <a:graphicData uri="http://schemas.openxmlformats.org/drawingml/2006/table">
            <a:tbl>
              <a:tblPr/>
              <a:tblGrid>
                <a:gridCol w="1029098"/>
                <a:gridCol w="6057502"/>
              </a:tblGrid>
              <a:tr h="711200">
                <a:tc>
                  <a:txBody>
                    <a:bodyPr anchor="t" rtlCol="false"/>
                    <a:lstStyle/>
                    <a:p>
                      <a:pPr algn="l">
                        <a:lnSpc>
                          <a:spcPts val="3359"/>
                        </a:lnSpc>
                        <a:defRPr/>
                      </a:pPr>
                      <a:r>
                        <a:rPr lang="en-US" b="true" sz="2799">
                          <a:solidFill>
                            <a:srgbClr val="1F3374"/>
                          </a:solidFill>
                          <a:latin typeface="Titillium Web Bold"/>
                          <a:ea typeface="Titillium Web Bold"/>
                          <a:cs typeface="Titillium Web Bold"/>
                          <a:sym typeface="Titillium Web Bold"/>
                        </a:rPr>
                        <a:t>1</a:t>
                      </a:r>
                      <a:endParaRPr lang="en-US" sz="1100"/>
                    </a:p>
                  </a:txBody>
                  <a:tcPr marL="91425" marR="91425" marT="91425" marB="91425" anchor="ctr">
                    <a:lnL cmpd="sng" algn="ctr" cap="flat" w="9525">
                      <a:solidFill>
                        <a:srgbClr val="304BA6"/>
                      </a:solidFill>
                      <a:prstDash val="solid"/>
                      <a:round/>
                      <a:headEnd type="none" w="med" len="med"/>
                      <a:tailEnd type="none" w="med" len="med"/>
                    </a:lnL>
                    <a:lnR cmpd="sng" algn="ctr" cap="flat" w="9525">
                      <a:solidFill>
                        <a:srgbClr val="304BA6"/>
                      </a:solidFill>
                      <a:prstDash val="solid"/>
                      <a:round/>
                      <a:headEnd type="none" w="med" len="med"/>
                      <a:tailEnd type="none" w="med" len="med"/>
                    </a:lnR>
                    <a:lnT cmpd="sng" algn="ctr" cap="flat" w="9525">
                      <a:solidFill>
                        <a:srgbClr val="304BA6"/>
                      </a:solidFill>
                      <a:prstDash val="solid"/>
                      <a:round/>
                      <a:headEnd type="none" w="med" len="med"/>
                      <a:tailEnd type="none" w="med" len="med"/>
                    </a:lnT>
                    <a:lnB cmpd="sng" algn="ctr" cap="flat" w="9525">
                      <a:solidFill>
                        <a:srgbClr val="304BA6"/>
                      </a:solidFill>
                      <a:prstDash val="solid"/>
                      <a:round/>
                      <a:headEnd type="none" w="med" len="med"/>
                      <a:tailEnd type="none" w="med" len="med"/>
                    </a:lnB>
                    <a:solidFill>
                      <a:srgbClr val="F8F8F8"/>
                    </a:solidFill>
                  </a:tcPr>
                </a:tc>
                <a:tc>
                  <a:txBody>
                    <a:bodyPr anchor="t" rtlCol="false"/>
                    <a:lstStyle/>
                    <a:p>
                      <a:pPr algn="l">
                        <a:lnSpc>
                          <a:spcPts val="4800"/>
                        </a:lnSpc>
                        <a:defRPr/>
                      </a:pPr>
                      <a:r>
                        <a:rPr lang="en-US" sz="4000">
                          <a:solidFill>
                            <a:srgbClr val="1F3374"/>
                          </a:solidFill>
                          <a:latin typeface="Titillium Web"/>
                          <a:ea typeface="Titillium Web"/>
                          <a:cs typeface="Titillium Web"/>
                          <a:sym typeface="Titillium Web"/>
                        </a:rPr>
                        <a:t>Problem Statement</a:t>
                      </a:r>
                      <a:endParaRPr lang="en-US" sz="1100"/>
                    </a:p>
                  </a:txBody>
                  <a:tcPr marL="91425" marR="91425" marT="91425" marB="91425" anchor="ctr">
                    <a:lnL cmpd="sng" algn="ctr" cap="flat" w="9525">
                      <a:solidFill>
                        <a:srgbClr val="304BA6"/>
                      </a:solidFill>
                      <a:prstDash val="solid"/>
                      <a:round/>
                      <a:headEnd type="none" w="med" len="med"/>
                      <a:tailEnd type="none" w="med" len="med"/>
                    </a:lnL>
                    <a:lnR cmpd="sng" algn="ctr" cap="flat" w="9525">
                      <a:solidFill>
                        <a:srgbClr val="304BA6"/>
                      </a:solidFill>
                      <a:prstDash val="solid"/>
                      <a:round/>
                      <a:headEnd type="none" w="med" len="med"/>
                      <a:tailEnd type="none" w="med" len="med"/>
                    </a:lnR>
                    <a:lnT cmpd="sng" algn="ctr" cap="flat" w="9525">
                      <a:solidFill>
                        <a:srgbClr val="304BA6"/>
                      </a:solidFill>
                      <a:prstDash val="solid"/>
                      <a:round/>
                      <a:headEnd type="none" w="med" len="med"/>
                      <a:tailEnd type="none" w="med" len="med"/>
                    </a:lnT>
                    <a:lnB cmpd="sng" algn="ctr" cap="flat" w="9525">
                      <a:solidFill>
                        <a:srgbClr val="304BA6"/>
                      </a:solidFill>
                      <a:prstDash val="solid"/>
                      <a:round/>
                      <a:headEnd type="none" w="med" len="med"/>
                      <a:tailEnd type="none" w="med" len="med"/>
                    </a:lnB>
                    <a:solidFill>
                      <a:srgbClr val="D8E4F7"/>
                    </a:solidFill>
                  </a:tcPr>
                </a:tc>
              </a:tr>
              <a:tr h="711200">
                <a:tc>
                  <a:txBody>
                    <a:bodyPr anchor="t" rtlCol="false"/>
                    <a:lstStyle/>
                    <a:p>
                      <a:pPr algn="l">
                        <a:lnSpc>
                          <a:spcPts val="3359"/>
                        </a:lnSpc>
                        <a:defRPr/>
                      </a:pPr>
                      <a:r>
                        <a:rPr lang="en-US" b="true" sz="2799">
                          <a:solidFill>
                            <a:srgbClr val="1F3374"/>
                          </a:solidFill>
                          <a:latin typeface="Titillium Web Bold"/>
                          <a:ea typeface="Titillium Web Bold"/>
                          <a:cs typeface="Titillium Web Bold"/>
                          <a:sym typeface="Titillium Web Bold"/>
                        </a:rPr>
                        <a:t>2</a:t>
                      </a:r>
                      <a:endParaRPr lang="en-US" sz="1100"/>
                    </a:p>
                  </a:txBody>
                  <a:tcPr marL="91425" marR="91425" marT="91425" marB="91425" anchor="ctr">
                    <a:lnL cmpd="sng" algn="ctr" cap="flat" w="9525">
                      <a:solidFill>
                        <a:srgbClr val="304BA6"/>
                      </a:solidFill>
                      <a:prstDash val="solid"/>
                      <a:round/>
                      <a:headEnd type="none" w="med" len="med"/>
                      <a:tailEnd type="none" w="med" len="med"/>
                    </a:lnL>
                    <a:lnR cmpd="sng" algn="ctr" cap="flat" w="9525">
                      <a:solidFill>
                        <a:srgbClr val="304BA6"/>
                      </a:solidFill>
                      <a:prstDash val="solid"/>
                      <a:round/>
                      <a:headEnd type="none" w="med" len="med"/>
                      <a:tailEnd type="none" w="med" len="med"/>
                    </a:lnR>
                    <a:lnT cmpd="sng" algn="ctr" cap="flat" w="9525">
                      <a:solidFill>
                        <a:srgbClr val="304BA6"/>
                      </a:solidFill>
                      <a:prstDash val="solid"/>
                      <a:round/>
                      <a:headEnd type="none" w="med" len="med"/>
                      <a:tailEnd type="none" w="med" len="med"/>
                    </a:lnT>
                    <a:lnB cmpd="sng" algn="ctr" cap="flat" w="9525">
                      <a:solidFill>
                        <a:srgbClr val="304BA6"/>
                      </a:solidFill>
                      <a:prstDash val="solid"/>
                      <a:round/>
                      <a:headEnd type="none" w="med" len="med"/>
                      <a:tailEnd type="none" w="med" len="med"/>
                    </a:lnB>
                    <a:solidFill>
                      <a:srgbClr val="F8F8F8"/>
                    </a:solidFill>
                  </a:tcPr>
                </a:tc>
                <a:tc>
                  <a:txBody>
                    <a:bodyPr anchor="t" rtlCol="false"/>
                    <a:lstStyle/>
                    <a:p>
                      <a:pPr algn="l">
                        <a:lnSpc>
                          <a:spcPts val="4800"/>
                        </a:lnSpc>
                        <a:defRPr/>
                      </a:pPr>
                      <a:r>
                        <a:rPr lang="en-US" sz="4000">
                          <a:solidFill>
                            <a:srgbClr val="1F3374"/>
                          </a:solidFill>
                          <a:latin typeface="Titillium Web"/>
                          <a:ea typeface="Titillium Web"/>
                          <a:cs typeface="Titillium Web"/>
                          <a:sym typeface="Titillium Web"/>
                        </a:rPr>
                        <a:t>Project Overview</a:t>
                      </a:r>
                      <a:endParaRPr lang="en-US" sz="1100"/>
                    </a:p>
                  </a:txBody>
                  <a:tcPr marL="91425" marR="91425" marT="91425" marB="91425" anchor="ctr">
                    <a:lnL cmpd="sng" algn="ctr" cap="flat" w="9525">
                      <a:solidFill>
                        <a:srgbClr val="304BA6"/>
                      </a:solidFill>
                      <a:prstDash val="solid"/>
                      <a:round/>
                      <a:headEnd type="none" w="med" len="med"/>
                      <a:tailEnd type="none" w="med" len="med"/>
                    </a:lnL>
                    <a:lnR cmpd="sng" algn="ctr" cap="flat" w="9525">
                      <a:solidFill>
                        <a:srgbClr val="304BA6"/>
                      </a:solidFill>
                      <a:prstDash val="solid"/>
                      <a:round/>
                      <a:headEnd type="none" w="med" len="med"/>
                      <a:tailEnd type="none" w="med" len="med"/>
                    </a:lnR>
                    <a:lnT cmpd="sng" algn="ctr" cap="flat" w="9525">
                      <a:solidFill>
                        <a:srgbClr val="304BA6"/>
                      </a:solidFill>
                      <a:prstDash val="solid"/>
                      <a:round/>
                      <a:headEnd type="none" w="med" len="med"/>
                      <a:tailEnd type="none" w="med" len="med"/>
                    </a:lnT>
                    <a:lnB cmpd="sng" algn="ctr" cap="flat" w="9525">
                      <a:solidFill>
                        <a:srgbClr val="304BA6"/>
                      </a:solidFill>
                      <a:prstDash val="solid"/>
                      <a:round/>
                      <a:headEnd type="none" w="med" len="med"/>
                      <a:tailEnd type="none" w="med" len="med"/>
                    </a:lnB>
                    <a:solidFill>
                      <a:srgbClr val="D8E4F7"/>
                    </a:solidFill>
                  </a:tcPr>
                </a:tc>
              </a:tr>
              <a:tr h="711200">
                <a:tc>
                  <a:txBody>
                    <a:bodyPr anchor="t" rtlCol="false"/>
                    <a:lstStyle/>
                    <a:p>
                      <a:pPr algn="l">
                        <a:lnSpc>
                          <a:spcPts val="3359"/>
                        </a:lnSpc>
                        <a:defRPr/>
                      </a:pPr>
                      <a:r>
                        <a:rPr lang="en-US" b="true" sz="2799">
                          <a:solidFill>
                            <a:srgbClr val="1F3374"/>
                          </a:solidFill>
                          <a:latin typeface="Titillium Web Bold"/>
                          <a:ea typeface="Titillium Web Bold"/>
                          <a:cs typeface="Titillium Web Bold"/>
                          <a:sym typeface="Titillium Web Bold"/>
                        </a:rPr>
                        <a:t>3</a:t>
                      </a:r>
                      <a:endParaRPr lang="en-US" sz="1100"/>
                    </a:p>
                  </a:txBody>
                  <a:tcPr marL="91425" marR="91425" marT="91425" marB="91425" anchor="ctr">
                    <a:lnL cmpd="sng" algn="ctr" cap="flat" w="9525">
                      <a:solidFill>
                        <a:srgbClr val="304BA6"/>
                      </a:solidFill>
                      <a:prstDash val="solid"/>
                      <a:round/>
                      <a:headEnd type="none" w="med" len="med"/>
                      <a:tailEnd type="none" w="med" len="med"/>
                    </a:lnL>
                    <a:lnR cmpd="sng" algn="ctr" cap="flat" w="9525">
                      <a:solidFill>
                        <a:srgbClr val="304BA6"/>
                      </a:solidFill>
                      <a:prstDash val="solid"/>
                      <a:round/>
                      <a:headEnd type="none" w="med" len="med"/>
                      <a:tailEnd type="none" w="med" len="med"/>
                    </a:lnR>
                    <a:lnT cmpd="sng" algn="ctr" cap="flat" w="9525">
                      <a:solidFill>
                        <a:srgbClr val="304BA6"/>
                      </a:solidFill>
                      <a:prstDash val="solid"/>
                      <a:round/>
                      <a:headEnd type="none" w="med" len="med"/>
                      <a:tailEnd type="none" w="med" len="med"/>
                    </a:lnT>
                    <a:lnB cmpd="sng" algn="ctr" cap="flat" w="9525">
                      <a:solidFill>
                        <a:srgbClr val="304BA6"/>
                      </a:solidFill>
                      <a:prstDash val="solid"/>
                      <a:round/>
                      <a:headEnd type="none" w="med" len="med"/>
                      <a:tailEnd type="none" w="med" len="med"/>
                    </a:lnB>
                    <a:solidFill>
                      <a:srgbClr val="F8F8F8"/>
                    </a:solidFill>
                  </a:tcPr>
                </a:tc>
                <a:tc>
                  <a:txBody>
                    <a:bodyPr anchor="t" rtlCol="false"/>
                    <a:lstStyle/>
                    <a:p>
                      <a:pPr algn="l">
                        <a:lnSpc>
                          <a:spcPts val="4800"/>
                        </a:lnSpc>
                        <a:defRPr/>
                      </a:pPr>
                      <a:r>
                        <a:rPr lang="en-US" sz="4000">
                          <a:solidFill>
                            <a:srgbClr val="1F3374"/>
                          </a:solidFill>
                          <a:latin typeface="Titillium Web"/>
                          <a:ea typeface="Titillium Web"/>
                          <a:cs typeface="Titillium Web"/>
                          <a:sym typeface="Titillium Web"/>
                        </a:rPr>
                        <a:t>End Users</a:t>
                      </a:r>
                      <a:endParaRPr lang="en-US" sz="1100"/>
                    </a:p>
                  </a:txBody>
                  <a:tcPr marL="91425" marR="91425" marT="91425" marB="91425" anchor="ctr">
                    <a:lnL cmpd="sng" algn="ctr" cap="flat" w="9525">
                      <a:solidFill>
                        <a:srgbClr val="304BA6"/>
                      </a:solidFill>
                      <a:prstDash val="solid"/>
                      <a:round/>
                      <a:headEnd type="none" w="med" len="med"/>
                      <a:tailEnd type="none" w="med" len="med"/>
                    </a:lnL>
                    <a:lnR cmpd="sng" algn="ctr" cap="flat" w="9525">
                      <a:solidFill>
                        <a:srgbClr val="304BA6"/>
                      </a:solidFill>
                      <a:prstDash val="solid"/>
                      <a:round/>
                      <a:headEnd type="none" w="med" len="med"/>
                      <a:tailEnd type="none" w="med" len="med"/>
                    </a:lnR>
                    <a:lnT cmpd="sng" algn="ctr" cap="flat" w="9525">
                      <a:solidFill>
                        <a:srgbClr val="304BA6"/>
                      </a:solidFill>
                      <a:prstDash val="solid"/>
                      <a:round/>
                      <a:headEnd type="none" w="med" len="med"/>
                      <a:tailEnd type="none" w="med" len="med"/>
                    </a:lnT>
                    <a:lnB cmpd="sng" algn="ctr" cap="flat" w="9525">
                      <a:solidFill>
                        <a:srgbClr val="304BA6"/>
                      </a:solidFill>
                      <a:prstDash val="solid"/>
                      <a:round/>
                      <a:headEnd type="none" w="med" len="med"/>
                      <a:tailEnd type="none" w="med" len="med"/>
                    </a:lnB>
                    <a:solidFill>
                      <a:srgbClr val="D8E4F7"/>
                    </a:solidFill>
                  </a:tcPr>
                </a:tc>
              </a:tr>
              <a:tr h="711200">
                <a:tc>
                  <a:txBody>
                    <a:bodyPr anchor="t" rtlCol="false"/>
                    <a:lstStyle/>
                    <a:p>
                      <a:pPr algn="l">
                        <a:lnSpc>
                          <a:spcPts val="3359"/>
                        </a:lnSpc>
                        <a:defRPr/>
                      </a:pPr>
                      <a:r>
                        <a:rPr lang="en-US" b="true" sz="2799">
                          <a:solidFill>
                            <a:srgbClr val="1F3374"/>
                          </a:solidFill>
                          <a:latin typeface="Titillium Web Bold"/>
                          <a:ea typeface="Titillium Web Bold"/>
                          <a:cs typeface="Titillium Web Bold"/>
                          <a:sym typeface="Titillium Web Bold"/>
                        </a:rPr>
                        <a:t>4</a:t>
                      </a:r>
                      <a:endParaRPr lang="en-US" sz="1100"/>
                    </a:p>
                  </a:txBody>
                  <a:tcPr marL="91425" marR="91425" marT="91425" marB="91425" anchor="ctr">
                    <a:lnL cmpd="sng" algn="ctr" cap="flat" w="9525">
                      <a:solidFill>
                        <a:srgbClr val="304BA6"/>
                      </a:solidFill>
                      <a:prstDash val="solid"/>
                      <a:round/>
                      <a:headEnd type="none" w="med" len="med"/>
                      <a:tailEnd type="none" w="med" len="med"/>
                    </a:lnL>
                    <a:lnR cmpd="sng" algn="ctr" cap="flat" w="9525">
                      <a:solidFill>
                        <a:srgbClr val="304BA6"/>
                      </a:solidFill>
                      <a:prstDash val="solid"/>
                      <a:round/>
                      <a:headEnd type="none" w="med" len="med"/>
                      <a:tailEnd type="none" w="med" len="med"/>
                    </a:lnR>
                    <a:lnT cmpd="sng" algn="ctr" cap="flat" w="9525">
                      <a:solidFill>
                        <a:srgbClr val="304BA6"/>
                      </a:solidFill>
                      <a:prstDash val="solid"/>
                      <a:round/>
                      <a:headEnd type="none" w="med" len="med"/>
                      <a:tailEnd type="none" w="med" len="med"/>
                    </a:lnT>
                    <a:lnB cmpd="sng" algn="ctr" cap="flat" w="9525">
                      <a:solidFill>
                        <a:srgbClr val="304BA6"/>
                      </a:solidFill>
                      <a:prstDash val="solid"/>
                      <a:round/>
                      <a:headEnd type="none" w="med" len="med"/>
                      <a:tailEnd type="none" w="med" len="med"/>
                    </a:lnB>
                    <a:solidFill>
                      <a:srgbClr val="F8F8F8"/>
                    </a:solidFill>
                  </a:tcPr>
                </a:tc>
                <a:tc>
                  <a:txBody>
                    <a:bodyPr anchor="t" rtlCol="false"/>
                    <a:lstStyle/>
                    <a:p>
                      <a:pPr algn="l">
                        <a:lnSpc>
                          <a:spcPts val="4800"/>
                        </a:lnSpc>
                        <a:defRPr/>
                      </a:pPr>
                      <a:r>
                        <a:rPr lang="en-US" sz="4000">
                          <a:solidFill>
                            <a:srgbClr val="1F3374"/>
                          </a:solidFill>
                          <a:latin typeface="Titillium Web"/>
                          <a:ea typeface="Titillium Web"/>
                          <a:cs typeface="Titillium Web"/>
                          <a:sym typeface="Titillium Web"/>
                        </a:rPr>
                        <a:t>Our Solution and Proposition</a:t>
                      </a:r>
                      <a:endParaRPr lang="en-US" sz="1100"/>
                    </a:p>
                  </a:txBody>
                  <a:tcPr marL="91425" marR="91425" marT="91425" marB="91425" anchor="ctr">
                    <a:lnL cmpd="sng" algn="ctr" cap="flat" w="9525">
                      <a:solidFill>
                        <a:srgbClr val="304BA6"/>
                      </a:solidFill>
                      <a:prstDash val="solid"/>
                      <a:round/>
                      <a:headEnd type="none" w="med" len="med"/>
                      <a:tailEnd type="none" w="med" len="med"/>
                    </a:lnL>
                    <a:lnR cmpd="sng" algn="ctr" cap="flat" w="9525">
                      <a:solidFill>
                        <a:srgbClr val="304BA6"/>
                      </a:solidFill>
                      <a:prstDash val="solid"/>
                      <a:round/>
                      <a:headEnd type="none" w="med" len="med"/>
                      <a:tailEnd type="none" w="med" len="med"/>
                    </a:lnR>
                    <a:lnT cmpd="sng" algn="ctr" cap="flat" w="9525">
                      <a:solidFill>
                        <a:srgbClr val="304BA6"/>
                      </a:solidFill>
                      <a:prstDash val="solid"/>
                      <a:round/>
                      <a:headEnd type="none" w="med" len="med"/>
                      <a:tailEnd type="none" w="med" len="med"/>
                    </a:lnT>
                    <a:lnB cmpd="sng" algn="ctr" cap="flat" w="9525">
                      <a:solidFill>
                        <a:srgbClr val="304BA6"/>
                      </a:solidFill>
                      <a:prstDash val="solid"/>
                      <a:round/>
                      <a:headEnd type="none" w="med" len="med"/>
                      <a:tailEnd type="none" w="med" len="med"/>
                    </a:lnB>
                    <a:solidFill>
                      <a:srgbClr val="D8E4F7"/>
                    </a:solidFill>
                  </a:tcPr>
                </a:tc>
              </a:tr>
              <a:tr h="711200">
                <a:tc>
                  <a:txBody>
                    <a:bodyPr anchor="t" rtlCol="false"/>
                    <a:lstStyle/>
                    <a:p>
                      <a:pPr algn="l">
                        <a:lnSpc>
                          <a:spcPts val="3359"/>
                        </a:lnSpc>
                        <a:defRPr/>
                      </a:pPr>
                      <a:r>
                        <a:rPr lang="en-US" b="true" sz="2799">
                          <a:solidFill>
                            <a:srgbClr val="1F3374"/>
                          </a:solidFill>
                          <a:latin typeface="Titillium Web Bold"/>
                          <a:ea typeface="Titillium Web Bold"/>
                          <a:cs typeface="Titillium Web Bold"/>
                          <a:sym typeface="Titillium Web Bold"/>
                        </a:rPr>
                        <a:t>5</a:t>
                      </a:r>
                      <a:endParaRPr lang="en-US" sz="1100"/>
                    </a:p>
                  </a:txBody>
                  <a:tcPr marL="91425" marR="91425" marT="91425" marB="91425" anchor="ctr">
                    <a:lnL cmpd="sng" algn="ctr" cap="flat" w="9525">
                      <a:solidFill>
                        <a:srgbClr val="304BA6"/>
                      </a:solidFill>
                      <a:prstDash val="solid"/>
                      <a:round/>
                      <a:headEnd type="none" w="med" len="med"/>
                      <a:tailEnd type="none" w="med" len="med"/>
                    </a:lnL>
                    <a:lnR cmpd="sng" algn="ctr" cap="flat" w="9525">
                      <a:solidFill>
                        <a:srgbClr val="304BA6"/>
                      </a:solidFill>
                      <a:prstDash val="solid"/>
                      <a:round/>
                      <a:headEnd type="none" w="med" len="med"/>
                      <a:tailEnd type="none" w="med" len="med"/>
                    </a:lnR>
                    <a:lnT cmpd="sng" algn="ctr" cap="flat" w="9525">
                      <a:solidFill>
                        <a:srgbClr val="304BA6"/>
                      </a:solidFill>
                      <a:prstDash val="solid"/>
                      <a:round/>
                      <a:headEnd type="none" w="med" len="med"/>
                      <a:tailEnd type="none" w="med" len="med"/>
                    </a:lnT>
                    <a:lnB cmpd="sng" algn="ctr" cap="flat" w="9525">
                      <a:solidFill>
                        <a:srgbClr val="304BA6"/>
                      </a:solidFill>
                      <a:prstDash val="solid"/>
                      <a:round/>
                      <a:headEnd type="none" w="med" len="med"/>
                      <a:tailEnd type="none" w="med" len="med"/>
                    </a:lnB>
                    <a:solidFill>
                      <a:srgbClr val="F8F8F8"/>
                    </a:solidFill>
                  </a:tcPr>
                </a:tc>
                <a:tc>
                  <a:txBody>
                    <a:bodyPr anchor="t" rtlCol="false"/>
                    <a:lstStyle/>
                    <a:p>
                      <a:pPr algn="l">
                        <a:lnSpc>
                          <a:spcPts val="4800"/>
                        </a:lnSpc>
                        <a:defRPr/>
                      </a:pPr>
                      <a:r>
                        <a:rPr lang="en-US" sz="4000">
                          <a:solidFill>
                            <a:srgbClr val="1F3374"/>
                          </a:solidFill>
                          <a:latin typeface="Titillium Web"/>
                          <a:ea typeface="Titillium Web"/>
                          <a:cs typeface="Titillium Web"/>
                          <a:sym typeface="Titillium Web"/>
                        </a:rPr>
                        <a:t>Dataset Description</a:t>
                      </a:r>
                      <a:endParaRPr lang="en-US" sz="1100"/>
                    </a:p>
                  </a:txBody>
                  <a:tcPr marL="91425" marR="91425" marT="91425" marB="91425" anchor="ctr">
                    <a:lnL cmpd="sng" algn="ctr" cap="flat" w="9525">
                      <a:solidFill>
                        <a:srgbClr val="304BA6"/>
                      </a:solidFill>
                      <a:prstDash val="solid"/>
                      <a:round/>
                      <a:headEnd type="none" w="med" len="med"/>
                      <a:tailEnd type="none" w="med" len="med"/>
                    </a:lnL>
                    <a:lnR cmpd="sng" algn="ctr" cap="flat" w="9525">
                      <a:solidFill>
                        <a:srgbClr val="304BA6"/>
                      </a:solidFill>
                      <a:prstDash val="solid"/>
                      <a:round/>
                      <a:headEnd type="none" w="med" len="med"/>
                      <a:tailEnd type="none" w="med" len="med"/>
                    </a:lnR>
                    <a:lnT cmpd="sng" algn="ctr" cap="flat" w="9525">
                      <a:solidFill>
                        <a:srgbClr val="304BA6"/>
                      </a:solidFill>
                      <a:prstDash val="solid"/>
                      <a:round/>
                      <a:headEnd type="none" w="med" len="med"/>
                      <a:tailEnd type="none" w="med" len="med"/>
                    </a:lnT>
                    <a:lnB cmpd="sng" algn="ctr" cap="flat" w="9525">
                      <a:solidFill>
                        <a:srgbClr val="304BA6"/>
                      </a:solidFill>
                      <a:prstDash val="solid"/>
                      <a:round/>
                      <a:headEnd type="none" w="med" len="med"/>
                      <a:tailEnd type="none" w="med" len="med"/>
                    </a:lnB>
                    <a:solidFill>
                      <a:srgbClr val="D8E4F7"/>
                    </a:solidFill>
                  </a:tcPr>
                </a:tc>
              </a:tr>
              <a:tr h="711200">
                <a:tc>
                  <a:txBody>
                    <a:bodyPr anchor="t" rtlCol="false"/>
                    <a:lstStyle/>
                    <a:p>
                      <a:pPr algn="l">
                        <a:lnSpc>
                          <a:spcPts val="3359"/>
                        </a:lnSpc>
                        <a:defRPr/>
                      </a:pPr>
                      <a:r>
                        <a:rPr lang="en-US" b="true" sz="2799">
                          <a:solidFill>
                            <a:srgbClr val="1F3374"/>
                          </a:solidFill>
                          <a:latin typeface="Titillium Web Bold"/>
                          <a:ea typeface="Titillium Web Bold"/>
                          <a:cs typeface="Titillium Web Bold"/>
                          <a:sym typeface="Titillium Web Bold"/>
                        </a:rPr>
                        <a:t>6</a:t>
                      </a:r>
                      <a:endParaRPr lang="en-US" sz="1100"/>
                    </a:p>
                  </a:txBody>
                  <a:tcPr marL="91425" marR="91425" marT="91425" marB="91425" anchor="ctr">
                    <a:lnL cmpd="sng" algn="ctr" cap="flat" w="9525">
                      <a:solidFill>
                        <a:srgbClr val="304BA6"/>
                      </a:solidFill>
                      <a:prstDash val="solid"/>
                      <a:round/>
                      <a:headEnd type="none" w="med" len="med"/>
                      <a:tailEnd type="none" w="med" len="med"/>
                    </a:lnL>
                    <a:lnR cmpd="sng" algn="ctr" cap="flat" w="9525">
                      <a:solidFill>
                        <a:srgbClr val="304BA6"/>
                      </a:solidFill>
                      <a:prstDash val="solid"/>
                      <a:round/>
                      <a:headEnd type="none" w="med" len="med"/>
                      <a:tailEnd type="none" w="med" len="med"/>
                    </a:lnR>
                    <a:lnT cmpd="sng" algn="ctr" cap="flat" w="9525">
                      <a:solidFill>
                        <a:srgbClr val="304BA6"/>
                      </a:solidFill>
                      <a:prstDash val="solid"/>
                      <a:round/>
                      <a:headEnd type="none" w="med" len="med"/>
                      <a:tailEnd type="none" w="med" len="med"/>
                    </a:lnT>
                    <a:lnB cmpd="sng" algn="ctr" cap="flat" w="9525">
                      <a:solidFill>
                        <a:srgbClr val="304BA6"/>
                      </a:solidFill>
                      <a:prstDash val="solid"/>
                      <a:round/>
                      <a:headEnd type="none" w="med" len="med"/>
                      <a:tailEnd type="none" w="med" len="med"/>
                    </a:lnB>
                    <a:solidFill>
                      <a:srgbClr val="F8F8F8"/>
                    </a:solidFill>
                  </a:tcPr>
                </a:tc>
                <a:tc>
                  <a:txBody>
                    <a:bodyPr anchor="t" rtlCol="false"/>
                    <a:lstStyle/>
                    <a:p>
                      <a:pPr algn="l">
                        <a:lnSpc>
                          <a:spcPts val="4800"/>
                        </a:lnSpc>
                        <a:defRPr/>
                      </a:pPr>
                      <a:r>
                        <a:rPr lang="en-US" sz="4000">
                          <a:solidFill>
                            <a:srgbClr val="1F3374"/>
                          </a:solidFill>
                          <a:latin typeface="Titillium Web"/>
                          <a:ea typeface="Titillium Web"/>
                          <a:cs typeface="Titillium Web"/>
                          <a:sym typeface="Titillium Web"/>
                        </a:rPr>
                        <a:t>Modelling Approach</a:t>
                      </a:r>
                      <a:endParaRPr lang="en-US" sz="1100"/>
                    </a:p>
                  </a:txBody>
                  <a:tcPr marL="91425" marR="91425" marT="91425" marB="91425" anchor="ctr">
                    <a:lnL cmpd="sng" algn="ctr" cap="flat" w="9525">
                      <a:solidFill>
                        <a:srgbClr val="304BA6"/>
                      </a:solidFill>
                      <a:prstDash val="solid"/>
                      <a:round/>
                      <a:headEnd type="none" w="med" len="med"/>
                      <a:tailEnd type="none" w="med" len="med"/>
                    </a:lnL>
                    <a:lnR cmpd="sng" algn="ctr" cap="flat" w="9525">
                      <a:solidFill>
                        <a:srgbClr val="304BA6"/>
                      </a:solidFill>
                      <a:prstDash val="solid"/>
                      <a:round/>
                      <a:headEnd type="none" w="med" len="med"/>
                      <a:tailEnd type="none" w="med" len="med"/>
                    </a:lnR>
                    <a:lnT cmpd="sng" algn="ctr" cap="flat" w="9525">
                      <a:solidFill>
                        <a:srgbClr val="304BA6"/>
                      </a:solidFill>
                      <a:prstDash val="solid"/>
                      <a:round/>
                      <a:headEnd type="none" w="med" len="med"/>
                      <a:tailEnd type="none" w="med" len="med"/>
                    </a:lnT>
                    <a:lnB cmpd="sng" algn="ctr" cap="flat" w="9525">
                      <a:solidFill>
                        <a:srgbClr val="304BA6"/>
                      </a:solidFill>
                      <a:prstDash val="solid"/>
                      <a:round/>
                      <a:headEnd type="none" w="med" len="med"/>
                      <a:tailEnd type="none" w="med" len="med"/>
                    </a:lnB>
                    <a:solidFill>
                      <a:srgbClr val="D8E4F7"/>
                    </a:solidFill>
                  </a:tcPr>
                </a:tc>
              </a:tr>
              <a:tr h="711200">
                <a:tc>
                  <a:txBody>
                    <a:bodyPr anchor="t" rtlCol="false"/>
                    <a:lstStyle/>
                    <a:p>
                      <a:pPr algn="l">
                        <a:lnSpc>
                          <a:spcPts val="3359"/>
                        </a:lnSpc>
                        <a:defRPr/>
                      </a:pPr>
                      <a:r>
                        <a:rPr lang="en-US" b="true" sz="2799">
                          <a:solidFill>
                            <a:srgbClr val="1F3374"/>
                          </a:solidFill>
                          <a:latin typeface="Titillium Web Bold"/>
                          <a:ea typeface="Titillium Web Bold"/>
                          <a:cs typeface="Titillium Web Bold"/>
                          <a:sym typeface="Titillium Web Bold"/>
                        </a:rPr>
                        <a:t>7</a:t>
                      </a:r>
                      <a:endParaRPr lang="en-US" sz="1100"/>
                    </a:p>
                  </a:txBody>
                  <a:tcPr marL="91425" marR="91425" marT="91425" marB="91425" anchor="ctr">
                    <a:lnL cmpd="sng" algn="ctr" cap="flat" w="9525">
                      <a:solidFill>
                        <a:srgbClr val="304BA6"/>
                      </a:solidFill>
                      <a:prstDash val="solid"/>
                      <a:round/>
                      <a:headEnd type="none" w="med" len="med"/>
                      <a:tailEnd type="none" w="med" len="med"/>
                    </a:lnL>
                    <a:lnR cmpd="sng" algn="ctr" cap="flat" w="9525">
                      <a:solidFill>
                        <a:srgbClr val="304BA6"/>
                      </a:solidFill>
                      <a:prstDash val="solid"/>
                      <a:round/>
                      <a:headEnd type="none" w="med" len="med"/>
                      <a:tailEnd type="none" w="med" len="med"/>
                    </a:lnR>
                    <a:lnT cmpd="sng" algn="ctr" cap="flat" w="9525">
                      <a:solidFill>
                        <a:srgbClr val="304BA6"/>
                      </a:solidFill>
                      <a:prstDash val="solid"/>
                      <a:round/>
                      <a:headEnd type="none" w="med" len="med"/>
                      <a:tailEnd type="none" w="med" len="med"/>
                    </a:lnT>
                    <a:lnB cmpd="sng" algn="ctr" cap="flat" w="9525">
                      <a:solidFill>
                        <a:srgbClr val="304BA6"/>
                      </a:solidFill>
                      <a:prstDash val="solid"/>
                      <a:round/>
                      <a:headEnd type="none" w="med" len="med"/>
                      <a:tailEnd type="none" w="med" len="med"/>
                    </a:lnB>
                    <a:solidFill>
                      <a:srgbClr val="F8F8F8"/>
                    </a:solidFill>
                  </a:tcPr>
                </a:tc>
                <a:tc>
                  <a:txBody>
                    <a:bodyPr anchor="t" rtlCol="false"/>
                    <a:lstStyle/>
                    <a:p>
                      <a:pPr algn="l">
                        <a:lnSpc>
                          <a:spcPts val="4800"/>
                        </a:lnSpc>
                        <a:defRPr/>
                      </a:pPr>
                      <a:r>
                        <a:rPr lang="en-US" sz="4000">
                          <a:solidFill>
                            <a:srgbClr val="1F3374"/>
                          </a:solidFill>
                          <a:latin typeface="Titillium Web"/>
                          <a:ea typeface="Titillium Web"/>
                          <a:cs typeface="Titillium Web"/>
                          <a:sym typeface="Titillium Web"/>
                        </a:rPr>
                        <a:t>Results and Discussion</a:t>
                      </a:r>
                      <a:endParaRPr lang="en-US" sz="1100"/>
                    </a:p>
                  </a:txBody>
                  <a:tcPr marL="91425" marR="91425" marT="91425" marB="91425" anchor="ctr">
                    <a:lnL cmpd="sng" algn="ctr" cap="flat" w="9525">
                      <a:solidFill>
                        <a:srgbClr val="304BA6"/>
                      </a:solidFill>
                      <a:prstDash val="solid"/>
                      <a:round/>
                      <a:headEnd type="none" w="med" len="med"/>
                      <a:tailEnd type="none" w="med" len="med"/>
                    </a:lnL>
                    <a:lnR cmpd="sng" algn="ctr" cap="flat" w="9525">
                      <a:solidFill>
                        <a:srgbClr val="304BA6"/>
                      </a:solidFill>
                      <a:prstDash val="solid"/>
                      <a:round/>
                      <a:headEnd type="none" w="med" len="med"/>
                      <a:tailEnd type="none" w="med" len="med"/>
                    </a:lnR>
                    <a:lnT cmpd="sng" algn="ctr" cap="flat" w="9525">
                      <a:solidFill>
                        <a:srgbClr val="304BA6"/>
                      </a:solidFill>
                      <a:prstDash val="solid"/>
                      <a:round/>
                      <a:headEnd type="none" w="med" len="med"/>
                      <a:tailEnd type="none" w="med" len="med"/>
                    </a:lnT>
                    <a:lnB cmpd="sng" algn="ctr" cap="flat" w="9525">
                      <a:solidFill>
                        <a:srgbClr val="304BA6"/>
                      </a:solidFill>
                      <a:prstDash val="solid"/>
                      <a:round/>
                      <a:headEnd type="none" w="med" len="med"/>
                      <a:tailEnd type="none" w="med" len="med"/>
                    </a:lnB>
                    <a:solidFill>
                      <a:srgbClr val="D8E4F7"/>
                    </a:solidFill>
                  </a:tcPr>
                </a:tc>
              </a:tr>
              <a:tr h="711200">
                <a:tc>
                  <a:txBody>
                    <a:bodyPr anchor="t" rtlCol="false"/>
                    <a:lstStyle/>
                    <a:p>
                      <a:pPr algn="l">
                        <a:lnSpc>
                          <a:spcPts val="3359"/>
                        </a:lnSpc>
                        <a:defRPr/>
                      </a:pPr>
                      <a:r>
                        <a:rPr lang="en-US" b="true" sz="2799">
                          <a:solidFill>
                            <a:srgbClr val="1F3374"/>
                          </a:solidFill>
                          <a:latin typeface="Titillium Web Bold"/>
                          <a:ea typeface="Titillium Web Bold"/>
                          <a:cs typeface="Titillium Web Bold"/>
                          <a:sym typeface="Titillium Web Bold"/>
                        </a:rPr>
                        <a:t>8</a:t>
                      </a:r>
                      <a:endParaRPr lang="en-US" sz="1100"/>
                    </a:p>
                  </a:txBody>
                  <a:tcPr marL="91425" marR="91425" marT="91425" marB="91425" anchor="ctr">
                    <a:lnL cmpd="sng" algn="ctr" cap="flat" w="9525">
                      <a:solidFill>
                        <a:srgbClr val="304BA6"/>
                      </a:solidFill>
                      <a:prstDash val="solid"/>
                      <a:round/>
                      <a:headEnd type="none" w="med" len="med"/>
                      <a:tailEnd type="none" w="med" len="med"/>
                    </a:lnL>
                    <a:lnR cmpd="sng" algn="ctr" cap="flat" w="9525">
                      <a:solidFill>
                        <a:srgbClr val="304BA6"/>
                      </a:solidFill>
                      <a:prstDash val="solid"/>
                      <a:round/>
                      <a:headEnd type="none" w="med" len="med"/>
                      <a:tailEnd type="none" w="med" len="med"/>
                    </a:lnR>
                    <a:lnT cmpd="sng" algn="ctr" cap="flat" w="9525">
                      <a:solidFill>
                        <a:srgbClr val="304BA6"/>
                      </a:solidFill>
                      <a:prstDash val="solid"/>
                      <a:round/>
                      <a:headEnd type="none" w="med" len="med"/>
                      <a:tailEnd type="none" w="med" len="med"/>
                    </a:lnT>
                    <a:lnB cmpd="sng" algn="ctr" cap="flat" w="9525">
                      <a:solidFill>
                        <a:srgbClr val="304BA6"/>
                      </a:solidFill>
                      <a:prstDash val="solid"/>
                      <a:round/>
                      <a:headEnd type="none" w="med" len="med"/>
                      <a:tailEnd type="none" w="med" len="med"/>
                    </a:lnB>
                    <a:solidFill>
                      <a:srgbClr val="F8F8F8"/>
                    </a:solidFill>
                  </a:tcPr>
                </a:tc>
                <a:tc>
                  <a:txBody>
                    <a:bodyPr anchor="t" rtlCol="false"/>
                    <a:lstStyle/>
                    <a:p>
                      <a:pPr algn="l">
                        <a:lnSpc>
                          <a:spcPts val="4800"/>
                        </a:lnSpc>
                        <a:defRPr/>
                      </a:pPr>
                      <a:r>
                        <a:rPr lang="en-US" sz="4000">
                          <a:solidFill>
                            <a:srgbClr val="1F3374"/>
                          </a:solidFill>
                          <a:latin typeface="Titillium Web"/>
                          <a:ea typeface="Titillium Web"/>
                          <a:cs typeface="Titillium Web"/>
                          <a:sym typeface="Titillium Web"/>
                        </a:rPr>
                        <a:t>Conclusion</a:t>
                      </a:r>
                      <a:endParaRPr lang="en-US" sz="1100"/>
                    </a:p>
                  </a:txBody>
                  <a:tcPr marL="91425" marR="91425" marT="91425" marB="91425" anchor="ctr">
                    <a:lnL cmpd="sng" algn="ctr" cap="flat" w="9525">
                      <a:solidFill>
                        <a:srgbClr val="304BA6"/>
                      </a:solidFill>
                      <a:prstDash val="solid"/>
                      <a:round/>
                      <a:headEnd type="none" w="med" len="med"/>
                      <a:tailEnd type="none" w="med" len="med"/>
                    </a:lnL>
                    <a:lnR cmpd="sng" algn="ctr" cap="flat" w="9525">
                      <a:solidFill>
                        <a:srgbClr val="304BA6"/>
                      </a:solidFill>
                      <a:prstDash val="solid"/>
                      <a:round/>
                      <a:headEnd type="none" w="med" len="med"/>
                      <a:tailEnd type="none" w="med" len="med"/>
                    </a:lnR>
                    <a:lnT cmpd="sng" algn="ctr" cap="flat" w="9525">
                      <a:solidFill>
                        <a:srgbClr val="304BA6"/>
                      </a:solidFill>
                      <a:prstDash val="solid"/>
                      <a:round/>
                      <a:headEnd type="none" w="med" len="med"/>
                      <a:tailEnd type="none" w="med" len="med"/>
                    </a:lnT>
                    <a:lnB cmpd="sng" algn="ctr" cap="flat" w="9525">
                      <a:solidFill>
                        <a:srgbClr val="304BA6"/>
                      </a:solidFill>
                      <a:prstDash val="solid"/>
                      <a:round/>
                      <a:headEnd type="none" w="med" len="med"/>
                      <a:tailEnd type="none" w="med" len="med"/>
                    </a:lnB>
                    <a:solidFill>
                      <a:srgbClr val="D8E4F7"/>
                    </a:solidFill>
                  </a:tcPr>
                </a:tc>
              </a:tr>
            </a:tbl>
          </a:graphicData>
        </a:graphic>
      </p:graphicFrame>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3577">
            <a:off x="-9530" y="290904"/>
            <a:ext cx="18307060" cy="0"/>
          </a:xfrm>
          <a:prstGeom prst="line">
            <a:avLst/>
          </a:prstGeom>
          <a:ln cap="rnd" w="9525">
            <a:solidFill>
              <a:srgbClr val="EFEFEF"/>
            </a:solidFill>
            <a:prstDash val="solid"/>
            <a:headEnd type="none" len="sm" w="sm"/>
            <a:tailEnd type="none" len="sm" w="sm"/>
          </a:ln>
        </p:spPr>
      </p:sp>
      <p:sp>
        <p:nvSpPr>
          <p:cNvPr name="AutoShape 3" id="3"/>
          <p:cNvSpPr/>
          <p:nvPr/>
        </p:nvSpPr>
        <p:spPr>
          <a:xfrm rot="3577">
            <a:off x="-9530" y="1221854"/>
            <a:ext cx="18307060" cy="0"/>
          </a:xfrm>
          <a:prstGeom prst="line">
            <a:avLst/>
          </a:prstGeom>
          <a:ln cap="rnd" w="9525">
            <a:solidFill>
              <a:srgbClr val="EFEFEF"/>
            </a:solidFill>
            <a:prstDash val="solid"/>
            <a:headEnd type="none" len="sm" w="sm"/>
            <a:tailEnd type="none" len="sm" w="sm"/>
          </a:ln>
        </p:spPr>
      </p:sp>
      <p:sp>
        <p:nvSpPr>
          <p:cNvPr name="AutoShape 4" id="4"/>
          <p:cNvSpPr/>
          <p:nvPr/>
        </p:nvSpPr>
        <p:spPr>
          <a:xfrm rot="3577">
            <a:off x="-9530" y="2152804"/>
            <a:ext cx="18307060" cy="0"/>
          </a:xfrm>
          <a:prstGeom prst="line">
            <a:avLst/>
          </a:prstGeom>
          <a:ln cap="rnd" w="9525">
            <a:solidFill>
              <a:srgbClr val="EFEFEF"/>
            </a:solidFill>
            <a:prstDash val="solid"/>
            <a:headEnd type="none" len="sm" w="sm"/>
            <a:tailEnd type="none" len="sm" w="sm"/>
          </a:ln>
        </p:spPr>
      </p:sp>
      <p:sp>
        <p:nvSpPr>
          <p:cNvPr name="AutoShape 5" id="5"/>
          <p:cNvSpPr/>
          <p:nvPr/>
        </p:nvSpPr>
        <p:spPr>
          <a:xfrm rot="3577">
            <a:off x="-9530" y="3083754"/>
            <a:ext cx="18307060" cy="0"/>
          </a:xfrm>
          <a:prstGeom prst="line">
            <a:avLst/>
          </a:prstGeom>
          <a:ln cap="rnd" w="9525">
            <a:solidFill>
              <a:srgbClr val="EFEFEF"/>
            </a:solidFill>
            <a:prstDash val="solid"/>
            <a:headEnd type="none" len="sm" w="sm"/>
            <a:tailEnd type="none" len="sm" w="sm"/>
          </a:ln>
        </p:spPr>
      </p:sp>
      <p:sp>
        <p:nvSpPr>
          <p:cNvPr name="AutoShape 6" id="6"/>
          <p:cNvSpPr/>
          <p:nvPr/>
        </p:nvSpPr>
        <p:spPr>
          <a:xfrm rot="3577">
            <a:off x="-9530" y="4014654"/>
            <a:ext cx="18307060" cy="0"/>
          </a:xfrm>
          <a:prstGeom prst="line">
            <a:avLst/>
          </a:prstGeom>
          <a:ln cap="rnd" w="9525">
            <a:solidFill>
              <a:srgbClr val="EFEFEF"/>
            </a:solidFill>
            <a:prstDash val="solid"/>
            <a:headEnd type="none" len="sm" w="sm"/>
            <a:tailEnd type="none" len="sm" w="sm"/>
          </a:ln>
        </p:spPr>
      </p:sp>
      <p:sp>
        <p:nvSpPr>
          <p:cNvPr name="AutoShape 7" id="7"/>
          <p:cNvSpPr/>
          <p:nvPr/>
        </p:nvSpPr>
        <p:spPr>
          <a:xfrm rot="3577">
            <a:off x="-9530" y="4945604"/>
            <a:ext cx="18307060" cy="0"/>
          </a:xfrm>
          <a:prstGeom prst="line">
            <a:avLst/>
          </a:prstGeom>
          <a:ln cap="rnd" w="9525">
            <a:solidFill>
              <a:srgbClr val="EFEFEF"/>
            </a:solidFill>
            <a:prstDash val="solid"/>
            <a:headEnd type="none" len="sm" w="sm"/>
            <a:tailEnd type="none" len="sm" w="sm"/>
          </a:ln>
        </p:spPr>
      </p:sp>
      <p:sp>
        <p:nvSpPr>
          <p:cNvPr name="AutoShape 8" id="8"/>
          <p:cNvSpPr/>
          <p:nvPr/>
        </p:nvSpPr>
        <p:spPr>
          <a:xfrm rot="3577">
            <a:off x="-9530" y="5876554"/>
            <a:ext cx="18307060" cy="0"/>
          </a:xfrm>
          <a:prstGeom prst="line">
            <a:avLst/>
          </a:prstGeom>
          <a:ln cap="rnd" w="9525">
            <a:solidFill>
              <a:srgbClr val="EFEFEF"/>
            </a:solidFill>
            <a:prstDash val="solid"/>
            <a:headEnd type="none" len="sm" w="sm"/>
            <a:tailEnd type="none" len="sm" w="sm"/>
          </a:ln>
        </p:spPr>
      </p:sp>
      <p:sp>
        <p:nvSpPr>
          <p:cNvPr name="AutoShape 9" id="9"/>
          <p:cNvSpPr/>
          <p:nvPr/>
        </p:nvSpPr>
        <p:spPr>
          <a:xfrm rot="3577">
            <a:off x="-9530" y="6807504"/>
            <a:ext cx="18307060" cy="0"/>
          </a:xfrm>
          <a:prstGeom prst="line">
            <a:avLst/>
          </a:prstGeom>
          <a:ln cap="rnd" w="9525">
            <a:solidFill>
              <a:srgbClr val="EFEFEF"/>
            </a:solidFill>
            <a:prstDash val="solid"/>
            <a:headEnd type="none" len="sm" w="sm"/>
            <a:tailEnd type="none" len="sm" w="sm"/>
          </a:ln>
        </p:spPr>
      </p:sp>
      <p:sp>
        <p:nvSpPr>
          <p:cNvPr name="AutoShape 10" id="10"/>
          <p:cNvSpPr/>
          <p:nvPr/>
        </p:nvSpPr>
        <p:spPr>
          <a:xfrm rot="3577">
            <a:off x="-9530" y="7738404"/>
            <a:ext cx="18307060" cy="0"/>
          </a:xfrm>
          <a:prstGeom prst="line">
            <a:avLst/>
          </a:prstGeom>
          <a:ln cap="rnd" w="9525">
            <a:solidFill>
              <a:srgbClr val="EFEFEF"/>
            </a:solidFill>
            <a:prstDash val="solid"/>
            <a:headEnd type="none" len="sm" w="sm"/>
            <a:tailEnd type="none" len="sm" w="sm"/>
          </a:ln>
        </p:spPr>
      </p:sp>
      <p:sp>
        <p:nvSpPr>
          <p:cNvPr name="AutoShape 11" id="11"/>
          <p:cNvSpPr/>
          <p:nvPr/>
        </p:nvSpPr>
        <p:spPr>
          <a:xfrm rot="3577">
            <a:off x="-9530" y="8669354"/>
            <a:ext cx="18307060" cy="0"/>
          </a:xfrm>
          <a:prstGeom prst="line">
            <a:avLst/>
          </a:prstGeom>
          <a:ln cap="rnd" w="9525">
            <a:solidFill>
              <a:srgbClr val="EFEFEF"/>
            </a:solidFill>
            <a:prstDash val="solid"/>
            <a:headEnd type="none" len="sm" w="sm"/>
            <a:tailEnd type="none" len="sm" w="sm"/>
          </a:ln>
        </p:spPr>
      </p:sp>
      <p:sp>
        <p:nvSpPr>
          <p:cNvPr name="AutoShape 12" id="12"/>
          <p:cNvSpPr/>
          <p:nvPr/>
        </p:nvSpPr>
        <p:spPr>
          <a:xfrm rot="3577">
            <a:off x="-9530" y="9600304"/>
            <a:ext cx="18307060" cy="0"/>
          </a:xfrm>
          <a:prstGeom prst="line">
            <a:avLst/>
          </a:prstGeom>
          <a:ln cap="rnd" w="9525">
            <a:solidFill>
              <a:srgbClr val="EFEFEF"/>
            </a:solidFill>
            <a:prstDash val="solid"/>
            <a:headEnd type="none" len="sm" w="sm"/>
            <a:tailEnd type="none" len="sm" w="sm"/>
          </a:ln>
        </p:spPr>
      </p:sp>
      <p:sp>
        <p:nvSpPr>
          <p:cNvPr name="AutoShape 13" id="13"/>
          <p:cNvSpPr/>
          <p:nvPr/>
        </p:nvSpPr>
        <p:spPr>
          <a:xfrm rot="5983">
            <a:off x="3078549" y="5143500"/>
            <a:ext cx="10945803" cy="0"/>
          </a:xfrm>
          <a:prstGeom prst="line">
            <a:avLst/>
          </a:prstGeom>
          <a:ln cap="rnd" w="9525">
            <a:solidFill>
              <a:srgbClr val="EFEFEF"/>
            </a:solidFill>
            <a:prstDash val="solid"/>
            <a:headEnd type="none" len="sm" w="sm"/>
            <a:tailEnd type="none" len="sm" w="sm"/>
          </a:ln>
        </p:spPr>
      </p:sp>
      <p:sp>
        <p:nvSpPr>
          <p:cNvPr name="AutoShape 14" id="14"/>
          <p:cNvSpPr/>
          <p:nvPr/>
        </p:nvSpPr>
        <p:spPr>
          <a:xfrm rot="5983">
            <a:off x="4009499" y="5143500"/>
            <a:ext cx="10945803" cy="0"/>
          </a:xfrm>
          <a:prstGeom prst="line">
            <a:avLst/>
          </a:prstGeom>
          <a:ln cap="rnd" w="9525">
            <a:solidFill>
              <a:srgbClr val="EFEFEF"/>
            </a:solidFill>
            <a:prstDash val="solid"/>
            <a:headEnd type="none" len="sm" w="sm"/>
            <a:tailEnd type="none" len="sm" w="sm"/>
          </a:ln>
        </p:spPr>
      </p:sp>
      <p:sp>
        <p:nvSpPr>
          <p:cNvPr name="AutoShape 15" id="15"/>
          <p:cNvSpPr/>
          <p:nvPr/>
        </p:nvSpPr>
        <p:spPr>
          <a:xfrm rot="5983">
            <a:off x="4940449" y="5143500"/>
            <a:ext cx="10945803" cy="0"/>
          </a:xfrm>
          <a:prstGeom prst="line">
            <a:avLst/>
          </a:prstGeom>
          <a:ln cap="rnd" w="9525">
            <a:solidFill>
              <a:srgbClr val="EFEFEF"/>
            </a:solidFill>
            <a:prstDash val="solid"/>
            <a:headEnd type="none" len="sm" w="sm"/>
            <a:tailEnd type="none" len="sm" w="sm"/>
          </a:ln>
        </p:spPr>
      </p:sp>
      <p:sp>
        <p:nvSpPr>
          <p:cNvPr name="AutoShape 16" id="16"/>
          <p:cNvSpPr/>
          <p:nvPr/>
        </p:nvSpPr>
        <p:spPr>
          <a:xfrm rot="5983">
            <a:off x="5871399" y="5143500"/>
            <a:ext cx="10945803" cy="0"/>
          </a:xfrm>
          <a:prstGeom prst="line">
            <a:avLst/>
          </a:prstGeom>
          <a:ln cap="rnd" w="9525">
            <a:solidFill>
              <a:srgbClr val="EFEFEF"/>
            </a:solidFill>
            <a:prstDash val="solid"/>
            <a:headEnd type="none" len="sm" w="sm"/>
            <a:tailEnd type="none" len="sm" w="sm"/>
          </a:ln>
        </p:spPr>
      </p:sp>
      <p:sp>
        <p:nvSpPr>
          <p:cNvPr name="AutoShape 17" id="17"/>
          <p:cNvSpPr/>
          <p:nvPr/>
        </p:nvSpPr>
        <p:spPr>
          <a:xfrm rot="5983">
            <a:off x="6802299" y="5143500"/>
            <a:ext cx="10945803" cy="0"/>
          </a:xfrm>
          <a:prstGeom prst="line">
            <a:avLst/>
          </a:prstGeom>
          <a:ln cap="rnd" w="9525">
            <a:solidFill>
              <a:srgbClr val="EFEFEF"/>
            </a:solidFill>
            <a:prstDash val="solid"/>
            <a:headEnd type="none" len="sm" w="sm"/>
            <a:tailEnd type="none" len="sm" w="sm"/>
          </a:ln>
        </p:spPr>
      </p:sp>
      <p:sp>
        <p:nvSpPr>
          <p:cNvPr name="AutoShape 18" id="18"/>
          <p:cNvSpPr/>
          <p:nvPr/>
        </p:nvSpPr>
        <p:spPr>
          <a:xfrm rot="5983">
            <a:off x="7733249" y="5143500"/>
            <a:ext cx="10945803" cy="0"/>
          </a:xfrm>
          <a:prstGeom prst="line">
            <a:avLst/>
          </a:prstGeom>
          <a:ln cap="rnd" w="9525">
            <a:solidFill>
              <a:srgbClr val="EFEFEF"/>
            </a:solidFill>
            <a:prstDash val="solid"/>
            <a:headEnd type="none" len="sm" w="sm"/>
            <a:tailEnd type="none" len="sm" w="sm"/>
          </a:ln>
        </p:spPr>
      </p:sp>
      <p:sp>
        <p:nvSpPr>
          <p:cNvPr name="AutoShape 19" id="19"/>
          <p:cNvSpPr/>
          <p:nvPr/>
        </p:nvSpPr>
        <p:spPr>
          <a:xfrm rot="5983">
            <a:off x="8664199" y="5143500"/>
            <a:ext cx="10945803" cy="0"/>
          </a:xfrm>
          <a:prstGeom prst="line">
            <a:avLst/>
          </a:prstGeom>
          <a:ln cap="rnd" w="9525">
            <a:solidFill>
              <a:srgbClr val="EFEFEF"/>
            </a:solidFill>
            <a:prstDash val="solid"/>
            <a:headEnd type="none" len="sm" w="sm"/>
            <a:tailEnd type="none" len="sm" w="sm"/>
          </a:ln>
        </p:spPr>
      </p:sp>
      <p:sp>
        <p:nvSpPr>
          <p:cNvPr name="AutoShape 20" id="20"/>
          <p:cNvSpPr/>
          <p:nvPr/>
        </p:nvSpPr>
        <p:spPr>
          <a:xfrm rot="5983">
            <a:off x="9595149" y="5143500"/>
            <a:ext cx="10945803" cy="0"/>
          </a:xfrm>
          <a:prstGeom prst="line">
            <a:avLst/>
          </a:prstGeom>
          <a:ln cap="rnd" w="9525">
            <a:solidFill>
              <a:srgbClr val="EFEFEF"/>
            </a:solidFill>
            <a:prstDash val="solid"/>
            <a:headEnd type="none" len="sm" w="sm"/>
            <a:tailEnd type="none" len="sm" w="sm"/>
          </a:ln>
        </p:spPr>
      </p:sp>
      <p:sp>
        <p:nvSpPr>
          <p:cNvPr name="AutoShape 21" id="21"/>
          <p:cNvSpPr/>
          <p:nvPr/>
        </p:nvSpPr>
        <p:spPr>
          <a:xfrm rot="5983">
            <a:off x="10526049" y="5143500"/>
            <a:ext cx="10945803" cy="0"/>
          </a:xfrm>
          <a:prstGeom prst="line">
            <a:avLst/>
          </a:prstGeom>
          <a:ln cap="rnd" w="9525">
            <a:solidFill>
              <a:srgbClr val="EFEFEF"/>
            </a:solidFill>
            <a:prstDash val="solid"/>
            <a:headEnd type="none" len="sm" w="sm"/>
            <a:tailEnd type="none" len="sm" w="sm"/>
          </a:ln>
        </p:spPr>
      </p:sp>
      <p:sp>
        <p:nvSpPr>
          <p:cNvPr name="AutoShape 22" id="22"/>
          <p:cNvSpPr/>
          <p:nvPr/>
        </p:nvSpPr>
        <p:spPr>
          <a:xfrm rot="5983">
            <a:off x="11456999" y="5143500"/>
            <a:ext cx="10945803" cy="0"/>
          </a:xfrm>
          <a:prstGeom prst="line">
            <a:avLst/>
          </a:prstGeom>
          <a:ln cap="rnd" w="9525">
            <a:solidFill>
              <a:srgbClr val="EFEFEF"/>
            </a:solidFill>
            <a:prstDash val="solid"/>
            <a:headEnd type="none" len="sm" w="sm"/>
            <a:tailEnd type="none" len="sm" w="sm"/>
          </a:ln>
        </p:spPr>
      </p:sp>
      <p:sp>
        <p:nvSpPr>
          <p:cNvPr name="AutoShape 23" id="23"/>
          <p:cNvSpPr/>
          <p:nvPr/>
        </p:nvSpPr>
        <p:spPr>
          <a:xfrm rot="5983">
            <a:off x="12387949" y="5143500"/>
            <a:ext cx="10945803" cy="0"/>
          </a:xfrm>
          <a:prstGeom prst="line">
            <a:avLst/>
          </a:prstGeom>
          <a:ln cap="rnd" w="9525">
            <a:solidFill>
              <a:srgbClr val="EFEFEF"/>
            </a:solidFill>
            <a:prstDash val="solid"/>
            <a:headEnd type="none" len="sm" w="sm"/>
            <a:tailEnd type="none" len="sm" w="sm"/>
          </a:ln>
        </p:spPr>
      </p:sp>
      <p:sp>
        <p:nvSpPr>
          <p:cNvPr name="AutoShape 24" id="24"/>
          <p:cNvSpPr/>
          <p:nvPr/>
        </p:nvSpPr>
        <p:spPr>
          <a:xfrm rot="5983">
            <a:off x="-5322251" y="5143500"/>
            <a:ext cx="10945803" cy="0"/>
          </a:xfrm>
          <a:prstGeom prst="line">
            <a:avLst/>
          </a:prstGeom>
          <a:ln cap="rnd" w="9525">
            <a:solidFill>
              <a:srgbClr val="EFEFEF"/>
            </a:solidFill>
            <a:prstDash val="solid"/>
            <a:headEnd type="none" len="sm" w="sm"/>
            <a:tailEnd type="none" len="sm" w="sm"/>
          </a:ln>
        </p:spPr>
      </p:sp>
      <p:sp>
        <p:nvSpPr>
          <p:cNvPr name="AutoShape 25" id="25"/>
          <p:cNvSpPr/>
          <p:nvPr/>
        </p:nvSpPr>
        <p:spPr>
          <a:xfrm rot="5983">
            <a:off x="-4391301" y="5143500"/>
            <a:ext cx="10945803" cy="0"/>
          </a:xfrm>
          <a:prstGeom prst="line">
            <a:avLst/>
          </a:prstGeom>
          <a:ln cap="rnd" w="9525">
            <a:solidFill>
              <a:srgbClr val="EFEFEF"/>
            </a:solidFill>
            <a:prstDash val="solid"/>
            <a:headEnd type="none" len="sm" w="sm"/>
            <a:tailEnd type="none" len="sm" w="sm"/>
          </a:ln>
        </p:spPr>
      </p:sp>
      <p:sp>
        <p:nvSpPr>
          <p:cNvPr name="AutoShape 26" id="26"/>
          <p:cNvSpPr/>
          <p:nvPr/>
        </p:nvSpPr>
        <p:spPr>
          <a:xfrm rot="5983">
            <a:off x="-3460401" y="5143500"/>
            <a:ext cx="10945803" cy="0"/>
          </a:xfrm>
          <a:prstGeom prst="line">
            <a:avLst/>
          </a:prstGeom>
          <a:ln cap="rnd" w="9525">
            <a:solidFill>
              <a:srgbClr val="EFEFEF"/>
            </a:solidFill>
            <a:prstDash val="solid"/>
            <a:headEnd type="none" len="sm" w="sm"/>
            <a:tailEnd type="none" len="sm" w="sm"/>
          </a:ln>
        </p:spPr>
      </p:sp>
      <p:sp>
        <p:nvSpPr>
          <p:cNvPr name="AutoShape 27" id="27"/>
          <p:cNvSpPr/>
          <p:nvPr/>
        </p:nvSpPr>
        <p:spPr>
          <a:xfrm rot="5983">
            <a:off x="-2529451" y="5143500"/>
            <a:ext cx="10945803" cy="0"/>
          </a:xfrm>
          <a:prstGeom prst="line">
            <a:avLst/>
          </a:prstGeom>
          <a:ln cap="rnd" w="9525">
            <a:solidFill>
              <a:srgbClr val="EFEFEF"/>
            </a:solidFill>
            <a:prstDash val="solid"/>
            <a:headEnd type="none" len="sm" w="sm"/>
            <a:tailEnd type="none" len="sm" w="sm"/>
          </a:ln>
        </p:spPr>
      </p:sp>
      <p:sp>
        <p:nvSpPr>
          <p:cNvPr name="AutoShape 28" id="28"/>
          <p:cNvSpPr/>
          <p:nvPr/>
        </p:nvSpPr>
        <p:spPr>
          <a:xfrm rot="5983">
            <a:off x="-1598501" y="5143500"/>
            <a:ext cx="10945803" cy="0"/>
          </a:xfrm>
          <a:prstGeom prst="line">
            <a:avLst/>
          </a:prstGeom>
          <a:ln cap="rnd" w="9525">
            <a:solidFill>
              <a:srgbClr val="EFEFEF"/>
            </a:solidFill>
            <a:prstDash val="solid"/>
            <a:headEnd type="none" len="sm" w="sm"/>
            <a:tailEnd type="none" len="sm" w="sm"/>
          </a:ln>
        </p:spPr>
      </p:sp>
      <p:sp>
        <p:nvSpPr>
          <p:cNvPr name="AutoShape 29" id="29"/>
          <p:cNvSpPr/>
          <p:nvPr/>
        </p:nvSpPr>
        <p:spPr>
          <a:xfrm rot="5983">
            <a:off x="-667551" y="5143500"/>
            <a:ext cx="10945803" cy="0"/>
          </a:xfrm>
          <a:prstGeom prst="line">
            <a:avLst/>
          </a:prstGeom>
          <a:ln cap="rnd" w="9525">
            <a:solidFill>
              <a:srgbClr val="EFEFEF"/>
            </a:solidFill>
            <a:prstDash val="solid"/>
            <a:headEnd type="none" len="sm" w="sm"/>
            <a:tailEnd type="none" len="sm" w="sm"/>
          </a:ln>
        </p:spPr>
      </p:sp>
      <p:sp>
        <p:nvSpPr>
          <p:cNvPr name="AutoShape 30" id="30"/>
          <p:cNvSpPr/>
          <p:nvPr/>
        </p:nvSpPr>
        <p:spPr>
          <a:xfrm rot="5983">
            <a:off x="263349" y="5143500"/>
            <a:ext cx="10945803" cy="0"/>
          </a:xfrm>
          <a:prstGeom prst="line">
            <a:avLst/>
          </a:prstGeom>
          <a:ln cap="rnd" w="9525">
            <a:solidFill>
              <a:srgbClr val="EFEFEF"/>
            </a:solidFill>
            <a:prstDash val="solid"/>
            <a:headEnd type="none" len="sm" w="sm"/>
            <a:tailEnd type="none" len="sm" w="sm"/>
          </a:ln>
        </p:spPr>
      </p:sp>
      <p:sp>
        <p:nvSpPr>
          <p:cNvPr name="AutoShape 31" id="31"/>
          <p:cNvSpPr/>
          <p:nvPr/>
        </p:nvSpPr>
        <p:spPr>
          <a:xfrm rot="5983">
            <a:off x="1194299" y="5143500"/>
            <a:ext cx="10945803" cy="0"/>
          </a:xfrm>
          <a:prstGeom prst="line">
            <a:avLst/>
          </a:prstGeom>
          <a:ln cap="rnd" w="9525">
            <a:solidFill>
              <a:srgbClr val="EFEFEF"/>
            </a:solidFill>
            <a:prstDash val="solid"/>
            <a:headEnd type="none" len="sm" w="sm"/>
            <a:tailEnd type="none" len="sm" w="sm"/>
          </a:ln>
        </p:spPr>
      </p:sp>
      <p:sp>
        <p:nvSpPr>
          <p:cNvPr name="AutoShape 32" id="32"/>
          <p:cNvSpPr/>
          <p:nvPr/>
        </p:nvSpPr>
        <p:spPr>
          <a:xfrm rot="5983">
            <a:off x="2125249" y="5143500"/>
            <a:ext cx="10945803" cy="0"/>
          </a:xfrm>
          <a:prstGeom prst="line">
            <a:avLst/>
          </a:prstGeom>
          <a:ln cap="rnd" w="9525">
            <a:solidFill>
              <a:srgbClr val="EFEFEF"/>
            </a:solidFill>
            <a:prstDash val="solid"/>
            <a:headEnd type="none" len="sm" w="sm"/>
            <a:tailEnd type="none" len="sm" w="sm"/>
          </a:ln>
        </p:spPr>
      </p:sp>
      <p:sp>
        <p:nvSpPr>
          <p:cNvPr name="Freeform 33" id="33"/>
          <p:cNvSpPr/>
          <p:nvPr/>
        </p:nvSpPr>
        <p:spPr>
          <a:xfrm flipH="false" flipV="false" rot="0">
            <a:off x="347814" y="184996"/>
            <a:ext cx="17591202" cy="9890174"/>
          </a:xfrm>
          <a:custGeom>
            <a:avLst/>
            <a:gdLst/>
            <a:ahLst/>
            <a:cxnLst/>
            <a:rect r="r" b="b" t="t" l="l"/>
            <a:pathLst>
              <a:path h="9890174" w="17591202">
                <a:moveTo>
                  <a:pt x="0" y="0"/>
                </a:moveTo>
                <a:lnTo>
                  <a:pt x="17591202" y="0"/>
                </a:lnTo>
                <a:lnTo>
                  <a:pt x="17591202" y="9890174"/>
                </a:lnTo>
                <a:lnTo>
                  <a:pt x="0" y="98901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4" id="34"/>
          <p:cNvSpPr txBox="true"/>
          <p:nvPr/>
        </p:nvSpPr>
        <p:spPr>
          <a:xfrm rot="0">
            <a:off x="5120889" y="992440"/>
            <a:ext cx="12598552" cy="1539375"/>
          </a:xfrm>
          <a:prstGeom prst="rect">
            <a:avLst/>
          </a:prstGeom>
        </p:spPr>
        <p:txBody>
          <a:bodyPr anchor="t" rtlCol="false" tIns="0" lIns="0" bIns="0" rIns="0">
            <a:spAutoFit/>
          </a:bodyPr>
          <a:lstStyle/>
          <a:p>
            <a:pPr algn="ctr">
              <a:lnSpc>
                <a:spcPts val="14400"/>
              </a:lnSpc>
            </a:pPr>
            <a:r>
              <a:rPr lang="en-US" b="true" sz="12000">
                <a:solidFill>
                  <a:srgbClr val="1F3374"/>
                </a:solidFill>
                <a:latin typeface="Arimo Bold"/>
                <a:ea typeface="Arimo Bold"/>
                <a:cs typeface="Arimo Bold"/>
                <a:sym typeface="Arimo Bold"/>
              </a:rPr>
              <a:t>Problem Statement</a:t>
            </a:r>
          </a:p>
        </p:txBody>
      </p:sp>
      <p:sp>
        <p:nvSpPr>
          <p:cNvPr name="TextBox 35" id="35"/>
          <p:cNvSpPr txBox="true"/>
          <p:nvPr/>
        </p:nvSpPr>
        <p:spPr>
          <a:xfrm rot="0">
            <a:off x="5642999" y="2879193"/>
            <a:ext cx="11969904" cy="5418496"/>
          </a:xfrm>
          <a:prstGeom prst="rect">
            <a:avLst/>
          </a:prstGeom>
        </p:spPr>
        <p:txBody>
          <a:bodyPr anchor="t" rtlCol="false" tIns="0" lIns="0" bIns="0" rIns="0">
            <a:spAutoFit/>
          </a:bodyPr>
          <a:lstStyle/>
          <a:p>
            <a:pPr algn="l" marL="772160" indent="-386080" lvl="1">
              <a:lnSpc>
                <a:spcPts val="4416"/>
              </a:lnSpc>
              <a:buFont typeface="Arial"/>
              <a:buChar char="•"/>
            </a:pPr>
            <a:r>
              <a:rPr lang="en-US" sz="3200">
                <a:solidFill>
                  <a:srgbClr val="1F3374"/>
                </a:solidFill>
                <a:latin typeface="Titillium Web"/>
                <a:ea typeface="Titillium Web"/>
                <a:cs typeface="Titillium Web"/>
                <a:sym typeface="Titillium Web"/>
              </a:rPr>
              <a:t>Organizations often face challenges in effectively managing and analyzing employee attendance data. Inconsistent attendance tracking, lack of insights into absenteeism trends, and the impact of attendance on productivity can lead to operational inefficiencies, increased costs, and lower employee morale. </a:t>
            </a:r>
          </a:p>
          <a:p>
            <a:pPr algn="l" marL="772160" indent="-386080" lvl="1">
              <a:lnSpc>
                <a:spcPts val="4416"/>
              </a:lnSpc>
            </a:pPr>
            <a:r>
              <a:rPr lang="en-US" sz="3200">
                <a:solidFill>
                  <a:srgbClr val="1F3374"/>
                </a:solidFill>
                <a:latin typeface="Titillium Web"/>
                <a:ea typeface="Titillium Web"/>
                <a:cs typeface="Titillium Web"/>
                <a:sym typeface="Titillium Web"/>
              </a:rPr>
              <a:t>This presentation aims to explore how comprehensive employee attendance analysis can identify patterns, improve attendance management, and support strategic decision-making to enhance overall organizational performance.</a:t>
            </a:r>
          </a:p>
        </p:txBody>
      </p:sp>
      <p:sp>
        <p:nvSpPr>
          <p:cNvPr name="Freeform 36" id="36"/>
          <p:cNvSpPr/>
          <p:nvPr/>
        </p:nvSpPr>
        <p:spPr>
          <a:xfrm flipH="false" flipV="false" rot="0">
            <a:off x="524742" y="2852080"/>
            <a:ext cx="4961658" cy="4811682"/>
          </a:xfrm>
          <a:custGeom>
            <a:avLst/>
            <a:gdLst/>
            <a:ahLst/>
            <a:cxnLst/>
            <a:rect r="r" b="b" t="t" l="l"/>
            <a:pathLst>
              <a:path h="4811682" w="4961658">
                <a:moveTo>
                  <a:pt x="0" y="0"/>
                </a:moveTo>
                <a:lnTo>
                  <a:pt x="4961658" y="0"/>
                </a:lnTo>
                <a:lnTo>
                  <a:pt x="4961658" y="4811682"/>
                </a:lnTo>
                <a:lnTo>
                  <a:pt x="0" y="48116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7" id="37"/>
          <p:cNvGrpSpPr/>
          <p:nvPr/>
        </p:nvGrpSpPr>
        <p:grpSpPr>
          <a:xfrm rot="0">
            <a:off x="2858196" y="6163077"/>
            <a:ext cx="465396" cy="481574"/>
            <a:chOff x="0" y="0"/>
            <a:chExt cx="620527" cy="642099"/>
          </a:xfrm>
        </p:grpSpPr>
        <p:sp>
          <p:nvSpPr>
            <p:cNvPr name="Freeform 38" id="38"/>
            <p:cNvSpPr/>
            <p:nvPr/>
          </p:nvSpPr>
          <p:spPr>
            <a:xfrm flipH="false" flipV="false" rot="0">
              <a:off x="0" y="0"/>
              <a:ext cx="620522" cy="642112"/>
            </a:xfrm>
            <a:custGeom>
              <a:avLst/>
              <a:gdLst/>
              <a:ahLst/>
              <a:cxnLst/>
              <a:rect r="r" b="b" t="t" l="l"/>
              <a:pathLst>
                <a:path h="642112" w="620522">
                  <a:moveTo>
                    <a:pt x="620522" y="0"/>
                  </a:moveTo>
                  <a:lnTo>
                    <a:pt x="0" y="0"/>
                  </a:lnTo>
                  <a:lnTo>
                    <a:pt x="0" y="642112"/>
                  </a:lnTo>
                  <a:lnTo>
                    <a:pt x="620522" y="642112"/>
                  </a:lnTo>
                  <a:lnTo>
                    <a:pt x="620522" y="0"/>
                  </a:lnTo>
                  <a:close/>
                </a:path>
              </a:pathLst>
            </a:custGeom>
            <a:solidFill>
              <a:srgbClr val="42AF51"/>
            </a:solidFill>
          </p:spPr>
        </p:sp>
      </p:grpSp>
      <p:grpSp>
        <p:nvGrpSpPr>
          <p:cNvPr name="Group 39" id="39"/>
          <p:cNvGrpSpPr/>
          <p:nvPr/>
        </p:nvGrpSpPr>
        <p:grpSpPr>
          <a:xfrm rot="0">
            <a:off x="2858196" y="6724913"/>
            <a:ext cx="184219" cy="190623"/>
            <a:chOff x="0" y="0"/>
            <a:chExt cx="245625" cy="254164"/>
          </a:xfrm>
        </p:grpSpPr>
        <p:sp>
          <p:nvSpPr>
            <p:cNvPr name="Freeform 40" id="40"/>
            <p:cNvSpPr/>
            <p:nvPr/>
          </p:nvSpPr>
          <p:spPr>
            <a:xfrm flipH="false" flipV="false" rot="0">
              <a:off x="0" y="0"/>
              <a:ext cx="245618" cy="254127"/>
            </a:xfrm>
            <a:custGeom>
              <a:avLst/>
              <a:gdLst/>
              <a:ahLst/>
              <a:cxnLst/>
              <a:rect r="r" b="b" t="t" l="l"/>
              <a:pathLst>
                <a:path h="254127" w="245618">
                  <a:moveTo>
                    <a:pt x="245618" y="0"/>
                  </a:moveTo>
                  <a:lnTo>
                    <a:pt x="0" y="0"/>
                  </a:lnTo>
                  <a:lnTo>
                    <a:pt x="0" y="254127"/>
                  </a:lnTo>
                  <a:lnTo>
                    <a:pt x="245618" y="254127"/>
                  </a:lnTo>
                  <a:lnTo>
                    <a:pt x="245618" y="0"/>
                  </a:lnTo>
                  <a:close/>
                </a:path>
              </a:pathLst>
            </a:custGeom>
            <a:solidFill>
              <a:srgbClr val="2D936B"/>
            </a:solidFill>
          </p:spPr>
        </p:sp>
      </p:grpSp>
      <p:sp>
        <p:nvSpPr>
          <p:cNvPr name="Freeform 41" id="41"/>
          <p:cNvSpPr/>
          <p:nvPr/>
        </p:nvSpPr>
        <p:spPr>
          <a:xfrm flipH="false" flipV="false" rot="0">
            <a:off x="1471705" y="3604714"/>
            <a:ext cx="2811765" cy="3431216"/>
          </a:xfrm>
          <a:custGeom>
            <a:avLst/>
            <a:gdLst/>
            <a:ahLst/>
            <a:cxnLst/>
            <a:rect r="r" b="b" t="t" l="l"/>
            <a:pathLst>
              <a:path h="3431216" w="2811765">
                <a:moveTo>
                  <a:pt x="0" y="0"/>
                </a:moveTo>
                <a:lnTo>
                  <a:pt x="2811764" y="0"/>
                </a:lnTo>
                <a:lnTo>
                  <a:pt x="2811764" y="3431216"/>
                </a:lnTo>
                <a:lnTo>
                  <a:pt x="0" y="3431216"/>
                </a:lnTo>
                <a:lnTo>
                  <a:pt x="0" y="0"/>
                </a:lnTo>
                <a:close/>
              </a:path>
            </a:pathLst>
          </a:custGeom>
          <a:blipFill>
            <a:blip r:embed="rId7"/>
            <a:stretch>
              <a:fillRect l="-1760" t="0" r="-176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3577">
            <a:off x="-9530" y="290904"/>
            <a:ext cx="18307060" cy="0"/>
          </a:xfrm>
          <a:prstGeom prst="line">
            <a:avLst/>
          </a:prstGeom>
          <a:ln cap="rnd" w="9525">
            <a:solidFill>
              <a:srgbClr val="EFEFEF"/>
            </a:solidFill>
            <a:prstDash val="solid"/>
            <a:headEnd type="none" len="sm" w="sm"/>
            <a:tailEnd type="none" len="sm" w="sm"/>
          </a:ln>
        </p:spPr>
      </p:sp>
      <p:sp>
        <p:nvSpPr>
          <p:cNvPr name="AutoShape 3" id="3"/>
          <p:cNvSpPr/>
          <p:nvPr/>
        </p:nvSpPr>
        <p:spPr>
          <a:xfrm rot="3577">
            <a:off x="-9530" y="1221854"/>
            <a:ext cx="18307060" cy="0"/>
          </a:xfrm>
          <a:prstGeom prst="line">
            <a:avLst/>
          </a:prstGeom>
          <a:ln cap="rnd" w="9525">
            <a:solidFill>
              <a:srgbClr val="EFEFEF"/>
            </a:solidFill>
            <a:prstDash val="solid"/>
            <a:headEnd type="none" len="sm" w="sm"/>
            <a:tailEnd type="none" len="sm" w="sm"/>
          </a:ln>
        </p:spPr>
      </p:sp>
      <p:sp>
        <p:nvSpPr>
          <p:cNvPr name="AutoShape 4" id="4"/>
          <p:cNvSpPr/>
          <p:nvPr/>
        </p:nvSpPr>
        <p:spPr>
          <a:xfrm rot="3577">
            <a:off x="-9530" y="2152804"/>
            <a:ext cx="18307060" cy="0"/>
          </a:xfrm>
          <a:prstGeom prst="line">
            <a:avLst/>
          </a:prstGeom>
          <a:ln cap="rnd" w="9525">
            <a:solidFill>
              <a:srgbClr val="EFEFEF"/>
            </a:solidFill>
            <a:prstDash val="solid"/>
            <a:headEnd type="none" len="sm" w="sm"/>
            <a:tailEnd type="none" len="sm" w="sm"/>
          </a:ln>
        </p:spPr>
      </p:sp>
      <p:sp>
        <p:nvSpPr>
          <p:cNvPr name="AutoShape 5" id="5"/>
          <p:cNvSpPr/>
          <p:nvPr/>
        </p:nvSpPr>
        <p:spPr>
          <a:xfrm rot="3577">
            <a:off x="-9530" y="3083754"/>
            <a:ext cx="18307060" cy="0"/>
          </a:xfrm>
          <a:prstGeom prst="line">
            <a:avLst/>
          </a:prstGeom>
          <a:ln cap="rnd" w="9525">
            <a:solidFill>
              <a:srgbClr val="EFEFEF"/>
            </a:solidFill>
            <a:prstDash val="solid"/>
            <a:headEnd type="none" len="sm" w="sm"/>
            <a:tailEnd type="none" len="sm" w="sm"/>
          </a:ln>
        </p:spPr>
      </p:sp>
      <p:sp>
        <p:nvSpPr>
          <p:cNvPr name="AutoShape 6" id="6"/>
          <p:cNvSpPr/>
          <p:nvPr/>
        </p:nvSpPr>
        <p:spPr>
          <a:xfrm rot="3577">
            <a:off x="-9530" y="4014654"/>
            <a:ext cx="18307060" cy="0"/>
          </a:xfrm>
          <a:prstGeom prst="line">
            <a:avLst/>
          </a:prstGeom>
          <a:ln cap="rnd" w="9525">
            <a:solidFill>
              <a:srgbClr val="EFEFEF"/>
            </a:solidFill>
            <a:prstDash val="solid"/>
            <a:headEnd type="none" len="sm" w="sm"/>
            <a:tailEnd type="none" len="sm" w="sm"/>
          </a:ln>
        </p:spPr>
      </p:sp>
      <p:sp>
        <p:nvSpPr>
          <p:cNvPr name="AutoShape 7" id="7"/>
          <p:cNvSpPr/>
          <p:nvPr/>
        </p:nvSpPr>
        <p:spPr>
          <a:xfrm rot="3577">
            <a:off x="-9530" y="4945604"/>
            <a:ext cx="18307060" cy="0"/>
          </a:xfrm>
          <a:prstGeom prst="line">
            <a:avLst/>
          </a:prstGeom>
          <a:ln cap="rnd" w="9525">
            <a:solidFill>
              <a:srgbClr val="EFEFEF"/>
            </a:solidFill>
            <a:prstDash val="solid"/>
            <a:headEnd type="none" len="sm" w="sm"/>
            <a:tailEnd type="none" len="sm" w="sm"/>
          </a:ln>
        </p:spPr>
      </p:sp>
      <p:sp>
        <p:nvSpPr>
          <p:cNvPr name="AutoShape 8" id="8"/>
          <p:cNvSpPr/>
          <p:nvPr/>
        </p:nvSpPr>
        <p:spPr>
          <a:xfrm rot="3577">
            <a:off x="-9530" y="5876554"/>
            <a:ext cx="18307060" cy="0"/>
          </a:xfrm>
          <a:prstGeom prst="line">
            <a:avLst/>
          </a:prstGeom>
          <a:ln cap="rnd" w="9525">
            <a:solidFill>
              <a:srgbClr val="EFEFEF"/>
            </a:solidFill>
            <a:prstDash val="solid"/>
            <a:headEnd type="none" len="sm" w="sm"/>
            <a:tailEnd type="none" len="sm" w="sm"/>
          </a:ln>
        </p:spPr>
      </p:sp>
      <p:sp>
        <p:nvSpPr>
          <p:cNvPr name="AutoShape 9" id="9"/>
          <p:cNvSpPr/>
          <p:nvPr/>
        </p:nvSpPr>
        <p:spPr>
          <a:xfrm rot="3577">
            <a:off x="-9530" y="6807504"/>
            <a:ext cx="18307060" cy="0"/>
          </a:xfrm>
          <a:prstGeom prst="line">
            <a:avLst/>
          </a:prstGeom>
          <a:ln cap="rnd" w="9525">
            <a:solidFill>
              <a:srgbClr val="EFEFEF"/>
            </a:solidFill>
            <a:prstDash val="solid"/>
            <a:headEnd type="none" len="sm" w="sm"/>
            <a:tailEnd type="none" len="sm" w="sm"/>
          </a:ln>
        </p:spPr>
      </p:sp>
      <p:sp>
        <p:nvSpPr>
          <p:cNvPr name="AutoShape 10" id="10"/>
          <p:cNvSpPr/>
          <p:nvPr/>
        </p:nvSpPr>
        <p:spPr>
          <a:xfrm rot="3577">
            <a:off x="-9530" y="7738404"/>
            <a:ext cx="18307060" cy="0"/>
          </a:xfrm>
          <a:prstGeom prst="line">
            <a:avLst/>
          </a:prstGeom>
          <a:ln cap="rnd" w="9525">
            <a:solidFill>
              <a:srgbClr val="EFEFEF"/>
            </a:solidFill>
            <a:prstDash val="solid"/>
            <a:headEnd type="none" len="sm" w="sm"/>
            <a:tailEnd type="none" len="sm" w="sm"/>
          </a:ln>
        </p:spPr>
      </p:sp>
      <p:sp>
        <p:nvSpPr>
          <p:cNvPr name="AutoShape 11" id="11"/>
          <p:cNvSpPr/>
          <p:nvPr/>
        </p:nvSpPr>
        <p:spPr>
          <a:xfrm rot="3577">
            <a:off x="-9530" y="8669354"/>
            <a:ext cx="18307060" cy="0"/>
          </a:xfrm>
          <a:prstGeom prst="line">
            <a:avLst/>
          </a:prstGeom>
          <a:ln cap="rnd" w="9525">
            <a:solidFill>
              <a:srgbClr val="EFEFEF"/>
            </a:solidFill>
            <a:prstDash val="solid"/>
            <a:headEnd type="none" len="sm" w="sm"/>
            <a:tailEnd type="none" len="sm" w="sm"/>
          </a:ln>
        </p:spPr>
      </p:sp>
      <p:sp>
        <p:nvSpPr>
          <p:cNvPr name="AutoShape 12" id="12"/>
          <p:cNvSpPr/>
          <p:nvPr/>
        </p:nvSpPr>
        <p:spPr>
          <a:xfrm rot="3577">
            <a:off x="-9530" y="9600304"/>
            <a:ext cx="18307060" cy="0"/>
          </a:xfrm>
          <a:prstGeom prst="line">
            <a:avLst/>
          </a:prstGeom>
          <a:ln cap="rnd" w="9525">
            <a:solidFill>
              <a:srgbClr val="EFEFEF"/>
            </a:solidFill>
            <a:prstDash val="solid"/>
            <a:headEnd type="none" len="sm" w="sm"/>
            <a:tailEnd type="none" len="sm" w="sm"/>
          </a:ln>
        </p:spPr>
      </p:sp>
      <p:sp>
        <p:nvSpPr>
          <p:cNvPr name="AutoShape 13" id="13"/>
          <p:cNvSpPr/>
          <p:nvPr/>
        </p:nvSpPr>
        <p:spPr>
          <a:xfrm rot="5983">
            <a:off x="3078549" y="5143500"/>
            <a:ext cx="10945803" cy="0"/>
          </a:xfrm>
          <a:prstGeom prst="line">
            <a:avLst/>
          </a:prstGeom>
          <a:ln cap="rnd" w="9525">
            <a:solidFill>
              <a:srgbClr val="EFEFEF"/>
            </a:solidFill>
            <a:prstDash val="solid"/>
            <a:headEnd type="none" len="sm" w="sm"/>
            <a:tailEnd type="none" len="sm" w="sm"/>
          </a:ln>
        </p:spPr>
      </p:sp>
      <p:sp>
        <p:nvSpPr>
          <p:cNvPr name="AutoShape 14" id="14"/>
          <p:cNvSpPr/>
          <p:nvPr/>
        </p:nvSpPr>
        <p:spPr>
          <a:xfrm rot="5983">
            <a:off x="4009499" y="5143500"/>
            <a:ext cx="10945803" cy="0"/>
          </a:xfrm>
          <a:prstGeom prst="line">
            <a:avLst/>
          </a:prstGeom>
          <a:ln cap="rnd" w="9525">
            <a:solidFill>
              <a:srgbClr val="EFEFEF"/>
            </a:solidFill>
            <a:prstDash val="solid"/>
            <a:headEnd type="none" len="sm" w="sm"/>
            <a:tailEnd type="none" len="sm" w="sm"/>
          </a:ln>
        </p:spPr>
      </p:sp>
      <p:sp>
        <p:nvSpPr>
          <p:cNvPr name="AutoShape 15" id="15"/>
          <p:cNvSpPr/>
          <p:nvPr/>
        </p:nvSpPr>
        <p:spPr>
          <a:xfrm rot="5983">
            <a:off x="4940449" y="5143500"/>
            <a:ext cx="10945803" cy="0"/>
          </a:xfrm>
          <a:prstGeom prst="line">
            <a:avLst/>
          </a:prstGeom>
          <a:ln cap="rnd" w="9525">
            <a:solidFill>
              <a:srgbClr val="EFEFEF"/>
            </a:solidFill>
            <a:prstDash val="solid"/>
            <a:headEnd type="none" len="sm" w="sm"/>
            <a:tailEnd type="none" len="sm" w="sm"/>
          </a:ln>
        </p:spPr>
      </p:sp>
      <p:sp>
        <p:nvSpPr>
          <p:cNvPr name="AutoShape 16" id="16"/>
          <p:cNvSpPr/>
          <p:nvPr/>
        </p:nvSpPr>
        <p:spPr>
          <a:xfrm rot="5983">
            <a:off x="5871399" y="5143500"/>
            <a:ext cx="10945803" cy="0"/>
          </a:xfrm>
          <a:prstGeom prst="line">
            <a:avLst/>
          </a:prstGeom>
          <a:ln cap="rnd" w="9525">
            <a:solidFill>
              <a:srgbClr val="EFEFEF"/>
            </a:solidFill>
            <a:prstDash val="solid"/>
            <a:headEnd type="none" len="sm" w="sm"/>
            <a:tailEnd type="none" len="sm" w="sm"/>
          </a:ln>
        </p:spPr>
      </p:sp>
      <p:sp>
        <p:nvSpPr>
          <p:cNvPr name="AutoShape 17" id="17"/>
          <p:cNvSpPr/>
          <p:nvPr/>
        </p:nvSpPr>
        <p:spPr>
          <a:xfrm rot="5983">
            <a:off x="6802299" y="5143500"/>
            <a:ext cx="10945803" cy="0"/>
          </a:xfrm>
          <a:prstGeom prst="line">
            <a:avLst/>
          </a:prstGeom>
          <a:ln cap="rnd" w="9525">
            <a:solidFill>
              <a:srgbClr val="EFEFEF"/>
            </a:solidFill>
            <a:prstDash val="solid"/>
            <a:headEnd type="none" len="sm" w="sm"/>
            <a:tailEnd type="none" len="sm" w="sm"/>
          </a:ln>
        </p:spPr>
      </p:sp>
      <p:sp>
        <p:nvSpPr>
          <p:cNvPr name="AutoShape 18" id="18"/>
          <p:cNvSpPr/>
          <p:nvPr/>
        </p:nvSpPr>
        <p:spPr>
          <a:xfrm rot="5983">
            <a:off x="7733249" y="5143500"/>
            <a:ext cx="10945803" cy="0"/>
          </a:xfrm>
          <a:prstGeom prst="line">
            <a:avLst/>
          </a:prstGeom>
          <a:ln cap="rnd" w="9525">
            <a:solidFill>
              <a:srgbClr val="EFEFEF"/>
            </a:solidFill>
            <a:prstDash val="solid"/>
            <a:headEnd type="none" len="sm" w="sm"/>
            <a:tailEnd type="none" len="sm" w="sm"/>
          </a:ln>
        </p:spPr>
      </p:sp>
      <p:sp>
        <p:nvSpPr>
          <p:cNvPr name="AutoShape 19" id="19"/>
          <p:cNvSpPr/>
          <p:nvPr/>
        </p:nvSpPr>
        <p:spPr>
          <a:xfrm rot="5983">
            <a:off x="8664199" y="5143500"/>
            <a:ext cx="10945803" cy="0"/>
          </a:xfrm>
          <a:prstGeom prst="line">
            <a:avLst/>
          </a:prstGeom>
          <a:ln cap="rnd" w="9525">
            <a:solidFill>
              <a:srgbClr val="EFEFEF"/>
            </a:solidFill>
            <a:prstDash val="solid"/>
            <a:headEnd type="none" len="sm" w="sm"/>
            <a:tailEnd type="none" len="sm" w="sm"/>
          </a:ln>
        </p:spPr>
      </p:sp>
      <p:sp>
        <p:nvSpPr>
          <p:cNvPr name="AutoShape 20" id="20"/>
          <p:cNvSpPr/>
          <p:nvPr/>
        </p:nvSpPr>
        <p:spPr>
          <a:xfrm rot="5983">
            <a:off x="9595149" y="5143500"/>
            <a:ext cx="10945803" cy="0"/>
          </a:xfrm>
          <a:prstGeom prst="line">
            <a:avLst/>
          </a:prstGeom>
          <a:ln cap="rnd" w="9525">
            <a:solidFill>
              <a:srgbClr val="EFEFEF"/>
            </a:solidFill>
            <a:prstDash val="solid"/>
            <a:headEnd type="none" len="sm" w="sm"/>
            <a:tailEnd type="none" len="sm" w="sm"/>
          </a:ln>
        </p:spPr>
      </p:sp>
      <p:sp>
        <p:nvSpPr>
          <p:cNvPr name="AutoShape 21" id="21"/>
          <p:cNvSpPr/>
          <p:nvPr/>
        </p:nvSpPr>
        <p:spPr>
          <a:xfrm rot="5983">
            <a:off x="10526049" y="5143500"/>
            <a:ext cx="10945803" cy="0"/>
          </a:xfrm>
          <a:prstGeom prst="line">
            <a:avLst/>
          </a:prstGeom>
          <a:ln cap="rnd" w="9525">
            <a:solidFill>
              <a:srgbClr val="EFEFEF"/>
            </a:solidFill>
            <a:prstDash val="solid"/>
            <a:headEnd type="none" len="sm" w="sm"/>
            <a:tailEnd type="none" len="sm" w="sm"/>
          </a:ln>
        </p:spPr>
      </p:sp>
      <p:sp>
        <p:nvSpPr>
          <p:cNvPr name="AutoShape 22" id="22"/>
          <p:cNvSpPr/>
          <p:nvPr/>
        </p:nvSpPr>
        <p:spPr>
          <a:xfrm rot="5983">
            <a:off x="11456999" y="5143500"/>
            <a:ext cx="10945803" cy="0"/>
          </a:xfrm>
          <a:prstGeom prst="line">
            <a:avLst/>
          </a:prstGeom>
          <a:ln cap="rnd" w="9525">
            <a:solidFill>
              <a:srgbClr val="EFEFEF"/>
            </a:solidFill>
            <a:prstDash val="solid"/>
            <a:headEnd type="none" len="sm" w="sm"/>
            <a:tailEnd type="none" len="sm" w="sm"/>
          </a:ln>
        </p:spPr>
      </p:sp>
      <p:sp>
        <p:nvSpPr>
          <p:cNvPr name="AutoShape 23" id="23"/>
          <p:cNvSpPr/>
          <p:nvPr/>
        </p:nvSpPr>
        <p:spPr>
          <a:xfrm rot="5983">
            <a:off x="12387949" y="5143500"/>
            <a:ext cx="10945803" cy="0"/>
          </a:xfrm>
          <a:prstGeom prst="line">
            <a:avLst/>
          </a:prstGeom>
          <a:ln cap="rnd" w="9525">
            <a:solidFill>
              <a:srgbClr val="EFEFEF"/>
            </a:solidFill>
            <a:prstDash val="solid"/>
            <a:headEnd type="none" len="sm" w="sm"/>
            <a:tailEnd type="none" len="sm" w="sm"/>
          </a:ln>
        </p:spPr>
      </p:sp>
      <p:sp>
        <p:nvSpPr>
          <p:cNvPr name="AutoShape 24" id="24"/>
          <p:cNvSpPr/>
          <p:nvPr/>
        </p:nvSpPr>
        <p:spPr>
          <a:xfrm rot="5983">
            <a:off x="-5322251" y="5143500"/>
            <a:ext cx="10945803" cy="0"/>
          </a:xfrm>
          <a:prstGeom prst="line">
            <a:avLst/>
          </a:prstGeom>
          <a:ln cap="rnd" w="9525">
            <a:solidFill>
              <a:srgbClr val="EFEFEF"/>
            </a:solidFill>
            <a:prstDash val="solid"/>
            <a:headEnd type="none" len="sm" w="sm"/>
            <a:tailEnd type="none" len="sm" w="sm"/>
          </a:ln>
        </p:spPr>
      </p:sp>
      <p:sp>
        <p:nvSpPr>
          <p:cNvPr name="AutoShape 25" id="25"/>
          <p:cNvSpPr/>
          <p:nvPr/>
        </p:nvSpPr>
        <p:spPr>
          <a:xfrm rot="5983">
            <a:off x="-4391301" y="5143500"/>
            <a:ext cx="10945803" cy="0"/>
          </a:xfrm>
          <a:prstGeom prst="line">
            <a:avLst/>
          </a:prstGeom>
          <a:ln cap="rnd" w="9525">
            <a:solidFill>
              <a:srgbClr val="EFEFEF"/>
            </a:solidFill>
            <a:prstDash val="solid"/>
            <a:headEnd type="none" len="sm" w="sm"/>
            <a:tailEnd type="none" len="sm" w="sm"/>
          </a:ln>
        </p:spPr>
      </p:sp>
      <p:sp>
        <p:nvSpPr>
          <p:cNvPr name="AutoShape 26" id="26"/>
          <p:cNvSpPr/>
          <p:nvPr/>
        </p:nvSpPr>
        <p:spPr>
          <a:xfrm rot="5983">
            <a:off x="-3460401" y="5143500"/>
            <a:ext cx="10945803" cy="0"/>
          </a:xfrm>
          <a:prstGeom prst="line">
            <a:avLst/>
          </a:prstGeom>
          <a:ln cap="rnd" w="9525">
            <a:solidFill>
              <a:srgbClr val="EFEFEF"/>
            </a:solidFill>
            <a:prstDash val="solid"/>
            <a:headEnd type="none" len="sm" w="sm"/>
            <a:tailEnd type="none" len="sm" w="sm"/>
          </a:ln>
        </p:spPr>
      </p:sp>
      <p:sp>
        <p:nvSpPr>
          <p:cNvPr name="AutoShape 27" id="27"/>
          <p:cNvSpPr/>
          <p:nvPr/>
        </p:nvSpPr>
        <p:spPr>
          <a:xfrm rot="5983">
            <a:off x="-2529451" y="5143500"/>
            <a:ext cx="10945803" cy="0"/>
          </a:xfrm>
          <a:prstGeom prst="line">
            <a:avLst/>
          </a:prstGeom>
          <a:ln cap="rnd" w="9525">
            <a:solidFill>
              <a:srgbClr val="EFEFEF"/>
            </a:solidFill>
            <a:prstDash val="solid"/>
            <a:headEnd type="none" len="sm" w="sm"/>
            <a:tailEnd type="none" len="sm" w="sm"/>
          </a:ln>
        </p:spPr>
      </p:sp>
      <p:sp>
        <p:nvSpPr>
          <p:cNvPr name="AutoShape 28" id="28"/>
          <p:cNvSpPr/>
          <p:nvPr/>
        </p:nvSpPr>
        <p:spPr>
          <a:xfrm rot="5983">
            <a:off x="-1598501" y="5143500"/>
            <a:ext cx="10945803" cy="0"/>
          </a:xfrm>
          <a:prstGeom prst="line">
            <a:avLst/>
          </a:prstGeom>
          <a:ln cap="rnd" w="9525">
            <a:solidFill>
              <a:srgbClr val="EFEFEF"/>
            </a:solidFill>
            <a:prstDash val="solid"/>
            <a:headEnd type="none" len="sm" w="sm"/>
            <a:tailEnd type="none" len="sm" w="sm"/>
          </a:ln>
        </p:spPr>
      </p:sp>
      <p:sp>
        <p:nvSpPr>
          <p:cNvPr name="AutoShape 29" id="29"/>
          <p:cNvSpPr/>
          <p:nvPr/>
        </p:nvSpPr>
        <p:spPr>
          <a:xfrm rot="5983">
            <a:off x="-667551" y="5143500"/>
            <a:ext cx="10945803" cy="0"/>
          </a:xfrm>
          <a:prstGeom prst="line">
            <a:avLst/>
          </a:prstGeom>
          <a:ln cap="rnd" w="9525">
            <a:solidFill>
              <a:srgbClr val="EFEFEF"/>
            </a:solidFill>
            <a:prstDash val="solid"/>
            <a:headEnd type="none" len="sm" w="sm"/>
            <a:tailEnd type="none" len="sm" w="sm"/>
          </a:ln>
        </p:spPr>
      </p:sp>
      <p:sp>
        <p:nvSpPr>
          <p:cNvPr name="AutoShape 30" id="30"/>
          <p:cNvSpPr/>
          <p:nvPr/>
        </p:nvSpPr>
        <p:spPr>
          <a:xfrm rot="5983">
            <a:off x="263349" y="5143500"/>
            <a:ext cx="10945803" cy="0"/>
          </a:xfrm>
          <a:prstGeom prst="line">
            <a:avLst/>
          </a:prstGeom>
          <a:ln cap="rnd" w="9525">
            <a:solidFill>
              <a:srgbClr val="EFEFEF"/>
            </a:solidFill>
            <a:prstDash val="solid"/>
            <a:headEnd type="none" len="sm" w="sm"/>
            <a:tailEnd type="none" len="sm" w="sm"/>
          </a:ln>
        </p:spPr>
      </p:sp>
      <p:sp>
        <p:nvSpPr>
          <p:cNvPr name="AutoShape 31" id="31"/>
          <p:cNvSpPr/>
          <p:nvPr/>
        </p:nvSpPr>
        <p:spPr>
          <a:xfrm rot="5983">
            <a:off x="1194299" y="5143500"/>
            <a:ext cx="10945803" cy="0"/>
          </a:xfrm>
          <a:prstGeom prst="line">
            <a:avLst/>
          </a:prstGeom>
          <a:ln cap="rnd" w="9525">
            <a:solidFill>
              <a:srgbClr val="EFEFEF"/>
            </a:solidFill>
            <a:prstDash val="solid"/>
            <a:headEnd type="none" len="sm" w="sm"/>
            <a:tailEnd type="none" len="sm" w="sm"/>
          </a:ln>
        </p:spPr>
      </p:sp>
      <p:sp>
        <p:nvSpPr>
          <p:cNvPr name="AutoShape 32" id="32"/>
          <p:cNvSpPr/>
          <p:nvPr/>
        </p:nvSpPr>
        <p:spPr>
          <a:xfrm rot="5983">
            <a:off x="2125249" y="5143500"/>
            <a:ext cx="10945803" cy="0"/>
          </a:xfrm>
          <a:prstGeom prst="line">
            <a:avLst/>
          </a:prstGeom>
          <a:ln cap="rnd" w="9525">
            <a:solidFill>
              <a:srgbClr val="EFEFEF"/>
            </a:solidFill>
            <a:prstDash val="solid"/>
            <a:headEnd type="none" len="sm" w="sm"/>
            <a:tailEnd type="none" len="sm" w="sm"/>
          </a:ln>
        </p:spPr>
      </p:sp>
      <p:sp>
        <p:nvSpPr>
          <p:cNvPr name="Freeform 33" id="33"/>
          <p:cNvSpPr/>
          <p:nvPr/>
        </p:nvSpPr>
        <p:spPr>
          <a:xfrm flipH="false" flipV="false" rot="0">
            <a:off x="-14" y="234832"/>
            <a:ext cx="17882768" cy="9811716"/>
          </a:xfrm>
          <a:custGeom>
            <a:avLst/>
            <a:gdLst/>
            <a:ahLst/>
            <a:cxnLst/>
            <a:rect r="r" b="b" t="t" l="l"/>
            <a:pathLst>
              <a:path h="9811716" w="17882768">
                <a:moveTo>
                  <a:pt x="0" y="0"/>
                </a:moveTo>
                <a:lnTo>
                  <a:pt x="17882768" y="0"/>
                </a:lnTo>
                <a:lnTo>
                  <a:pt x="17882768" y="9811716"/>
                </a:lnTo>
                <a:lnTo>
                  <a:pt x="0" y="98117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4" id="34"/>
          <p:cNvSpPr txBox="true"/>
          <p:nvPr/>
        </p:nvSpPr>
        <p:spPr>
          <a:xfrm rot="0">
            <a:off x="1531425" y="661263"/>
            <a:ext cx="15225150" cy="1000650"/>
          </a:xfrm>
          <a:prstGeom prst="rect">
            <a:avLst/>
          </a:prstGeom>
        </p:spPr>
        <p:txBody>
          <a:bodyPr anchor="t" rtlCol="false" tIns="0" lIns="0" bIns="0" rIns="0">
            <a:spAutoFit/>
          </a:bodyPr>
          <a:lstStyle/>
          <a:p>
            <a:pPr algn="ctr">
              <a:lnSpc>
                <a:spcPts val="10560"/>
              </a:lnSpc>
            </a:pPr>
            <a:r>
              <a:rPr lang="en-US" b="true" sz="8800">
                <a:solidFill>
                  <a:srgbClr val="1F3374"/>
                </a:solidFill>
                <a:latin typeface="Arimo Bold"/>
                <a:ea typeface="Arimo Bold"/>
                <a:cs typeface="Arimo Bold"/>
                <a:sym typeface="Arimo Bold"/>
              </a:rPr>
              <a:t>Project Overview</a:t>
            </a:r>
          </a:p>
        </p:txBody>
      </p:sp>
      <p:sp>
        <p:nvSpPr>
          <p:cNvPr name="TextBox 35" id="35"/>
          <p:cNvSpPr txBox="true"/>
          <p:nvPr/>
        </p:nvSpPr>
        <p:spPr>
          <a:xfrm rot="0">
            <a:off x="1210919" y="2608799"/>
            <a:ext cx="15866162" cy="5325190"/>
          </a:xfrm>
          <a:prstGeom prst="rect">
            <a:avLst/>
          </a:prstGeom>
        </p:spPr>
        <p:txBody>
          <a:bodyPr anchor="t" rtlCol="false" tIns="0" lIns="0" bIns="0" rIns="0">
            <a:spAutoFit/>
          </a:bodyPr>
          <a:lstStyle/>
          <a:p>
            <a:pPr algn="l" marL="1051560" indent="-525780" lvl="1">
              <a:lnSpc>
                <a:spcPts val="4416"/>
              </a:lnSpc>
              <a:buFont typeface="Arial"/>
              <a:buChar char="•"/>
            </a:pPr>
            <a:r>
              <a:rPr lang="en-US" sz="3200">
                <a:solidFill>
                  <a:srgbClr val="1F3374"/>
                </a:solidFill>
                <a:latin typeface="Titillium Web"/>
                <a:ea typeface="Titillium Web"/>
                <a:cs typeface="Titillium Web"/>
                <a:sym typeface="Titillium Web"/>
              </a:rPr>
              <a:t>The "Employee Attendance Analysis" project focuses on evaluating and improving the management of employee attendance within an organization. Attendance is a critical aspect that directly influences productivity, operational efficiency, and employee morale. This project aims to collect, process, and analyze attendance data to identify patterns of absenteeism, tardiness, and other related trends.</a:t>
            </a:r>
          </a:p>
          <a:p>
            <a:pPr algn="l" marL="1051560" indent="-525780" lvl="1">
              <a:lnSpc>
                <a:spcPts val="4416"/>
              </a:lnSpc>
            </a:pPr>
          </a:p>
          <a:p>
            <a:pPr algn="l" marL="1051560" indent="-525780" lvl="1">
              <a:lnSpc>
                <a:spcPts val="4416"/>
              </a:lnSpc>
              <a:buFont typeface="Arial"/>
              <a:buChar char="•"/>
            </a:pPr>
            <a:r>
              <a:rPr lang="en-US" sz="3200">
                <a:solidFill>
                  <a:srgbClr val="1F3374"/>
                </a:solidFill>
                <a:latin typeface="Titillium Web"/>
                <a:ea typeface="Titillium Web"/>
                <a:cs typeface="Titillium Web"/>
                <a:sym typeface="Titillium Web"/>
              </a:rPr>
              <a:t>The ultimate goal of the project is to enhance the organization’s attendance management system, ensuring that it not only tracks attendance accurately but also provides actionable insights to optimize workforce management. This will contribute to higher productivity, improved employee satisfaction, and reduced operational costs.</a:t>
            </a:r>
          </a:p>
          <a:p>
            <a:pPr algn="l" marL="1051560" indent="-525780" lvl="1">
              <a:lnSpc>
                <a:spcPts val="441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3577">
            <a:off x="-9530" y="290904"/>
            <a:ext cx="18307060" cy="0"/>
          </a:xfrm>
          <a:prstGeom prst="line">
            <a:avLst/>
          </a:prstGeom>
          <a:ln cap="rnd" w="9525">
            <a:solidFill>
              <a:srgbClr val="EFEFEF"/>
            </a:solidFill>
            <a:prstDash val="solid"/>
            <a:headEnd type="none" len="sm" w="sm"/>
            <a:tailEnd type="none" len="sm" w="sm"/>
          </a:ln>
        </p:spPr>
      </p:sp>
      <p:sp>
        <p:nvSpPr>
          <p:cNvPr name="AutoShape 3" id="3"/>
          <p:cNvSpPr/>
          <p:nvPr/>
        </p:nvSpPr>
        <p:spPr>
          <a:xfrm rot="3577">
            <a:off x="-9530" y="1221854"/>
            <a:ext cx="18307060" cy="0"/>
          </a:xfrm>
          <a:prstGeom prst="line">
            <a:avLst/>
          </a:prstGeom>
          <a:ln cap="rnd" w="9525">
            <a:solidFill>
              <a:srgbClr val="EFEFEF"/>
            </a:solidFill>
            <a:prstDash val="solid"/>
            <a:headEnd type="none" len="sm" w="sm"/>
            <a:tailEnd type="none" len="sm" w="sm"/>
          </a:ln>
        </p:spPr>
      </p:sp>
      <p:sp>
        <p:nvSpPr>
          <p:cNvPr name="AutoShape 4" id="4"/>
          <p:cNvSpPr/>
          <p:nvPr/>
        </p:nvSpPr>
        <p:spPr>
          <a:xfrm rot="3577">
            <a:off x="-9530" y="2152804"/>
            <a:ext cx="18307060" cy="0"/>
          </a:xfrm>
          <a:prstGeom prst="line">
            <a:avLst/>
          </a:prstGeom>
          <a:ln cap="rnd" w="9525">
            <a:solidFill>
              <a:srgbClr val="EFEFEF"/>
            </a:solidFill>
            <a:prstDash val="solid"/>
            <a:headEnd type="none" len="sm" w="sm"/>
            <a:tailEnd type="none" len="sm" w="sm"/>
          </a:ln>
        </p:spPr>
      </p:sp>
      <p:sp>
        <p:nvSpPr>
          <p:cNvPr name="AutoShape 5" id="5"/>
          <p:cNvSpPr/>
          <p:nvPr/>
        </p:nvSpPr>
        <p:spPr>
          <a:xfrm rot="3577">
            <a:off x="-9530" y="3083754"/>
            <a:ext cx="18307060" cy="0"/>
          </a:xfrm>
          <a:prstGeom prst="line">
            <a:avLst/>
          </a:prstGeom>
          <a:ln cap="rnd" w="9525">
            <a:solidFill>
              <a:srgbClr val="EFEFEF"/>
            </a:solidFill>
            <a:prstDash val="solid"/>
            <a:headEnd type="none" len="sm" w="sm"/>
            <a:tailEnd type="none" len="sm" w="sm"/>
          </a:ln>
        </p:spPr>
      </p:sp>
      <p:sp>
        <p:nvSpPr>
          <p:cNvPr name="AutoShape 6" id="6"/>
          <p:cNvSpPr/>
          <p:nvPr/>
        </p:nvSpPr>
        <p:spPr>
          <a:xfrm rot="3577">
            <a:off x="-9530" y="4014654"/>
            <a:ext cx="18307060" cy="0"/>
          </a:xfrm>
          <a:prstGeom prst="line">
            <a:avLst/>
          </a:prstGeom>
          <a:ln cap="rnd" w="9525">
            <a:solidFill>
              <a:srgbClr val="EFEFEF"/>
            </a:solidFill>
            <a:prstDash val="solid"/>
            <a:headEnd type="none" len="sm" w="sm"/>
            <a:tailEnd type="none" len="sm" w="sm"/>
          </a:ln>
        </p:spPr>
      </p:sp>
      <p:sp>
        <p:nvSpPr>
          <p:cNvPr name="AutoShape 7" id="7"/>
          <p:cNvSpPr/>
          <p:nvPr/>
        </p:nvSpPr>
        <p:spPr>
          <a:xfrm rot="3577">
            <a:off x="-9530" y="4945604"/>
            <a:ext cx="18307060" cy="0"/>
          </a:xfrm>
          <a:prstGeom prst="line">
            <a:avLst/>
          </a:prstGeom>
          <a:ln cap="rnd" w="9525">
            <a:solidFill>
              <a:srgbClr val="EFEFEF"/>
            </a:solidFill>
            <a:prstDash val="solid"/>
            <a:headEnd type="none" len="sm" w="sm"/>
            <a:tailEnd type="none" len="sm" w="sm"/>
          </a:ln>
        </p:spPr>
      </p:sp>
      <p:sp>
        <p:nvSpPr>
          <p:cNvPr name="AutoShape 8" id="8"/>
          <p:cNvSpPr/>
          <p:nvPr/>
        </p:nvSpPr>
        <p:spPr>
          <a:xfrm rot="3577">
            <a:off x="-9530" y="5876554"/>
            <a:ext cx="18307060" cy="0"/>
          </a:xfrm>
          <a:prstGeom prst="line">
            <a:avLst/>
          </a:prstGeom>
          <a:ln cap="rnd" w="9525">
            <a:solidFill>
              <a:srgbClr val="EFEFEF"/>
            </a:solidFill>
            <a:prstDash val="solid"/>
            <a:headEnd type="none" len="sm" w="sm"/>
            <a:tailEnd type="none" len="sm" w="sm"/>
          </a:ln>
        </p:spPr>
      </p:sp>
      <p:sp>
        <p:nvSpPr>
          <p:cNvPr name="AutoShape 9" id="9"/>
          <p:cNvSpPr/>
          <p:nvPr/>
        </p:nvSpPr>
        <p:spPr>
          <a:xfrm rot="3577">
            <a:off x="-9530" y="6807504"/>
            <a:ext cx="18307060" cy="0"/>
          </a:xfrm>
          <a:prstGeom prst="line">
            <a:avLst/>
          </a:prstGeom>
          <a:ln cap="rnd" w="9525">
            <a:solidFill>
              <a:srgbClr val="EFEFEF"/>
            </a:solidFill>
            <a:prstDash val="solid"/>
            <a:headEnd type="none" len="sm" w="sm"/>
            <a:tailEnd type="none" len="sm" w="sm"/>
          </a:ln>
        </p:spPr>
      </p:sp>
      <p:sp>
        <p:nvSpPr>
          <p:cNvPr name="AutoShape 10" id="10"/>
          <p:cNvSpPr/>
          <p:nvPr/>
        </p:nvSpPr>
        <p:spPr>
          <a:xfrm rot="3577">
            <a:off x="-9530" y="7738404"/>
            <a:ext cx="18307060" cy="0"/>
          </a:xfrm>
          <a:prstGeom prst="line">
            <a:avLst/>
          </a:prstGeom>
          <a:ln cap="rnd" w="9525">
            <a:solidFill>
              <a:srgbClr val="EFEFEF"/>
            </a:solidFill>
            <a:prstDash val="solid"/>
            <a:headEnd type="none" len="sm" w="sm"/>
            <a:tailEnd type="none" len="sm" w="sm"/>
          </a:ln>
        </p:spPr>
      </p:sp>
      <p:sp>
        <p:nvSpPr>
          <p:cNvPr name="AutoShape 11" id="11"/>
          <p:cNvSpPr/>
          <p:nvPr/>
        </p:nvSpPr>
        <p:spPr>
          <a:xfrm rot="3577">
            <a:off x="-9530" y="8669354"/>
            <a:ext cx="18307060" cy="0"/>
          </a:xfrm>
          <a:prstGeom prst="line">
            <a:avLst/>
          </a:prstGeom>
          <a:ln cap="rnd" w="9525">
            <a:solidFill>
              <a:srgbClr val="EFEFEF"/>
            </a:solidFill>
            <a:prstDash val="solid"/>
            <a:headEnd type="none" len="sm" w="sm"/>
            <a:tailEnd type="none" len="sm" w="sm"/>
          </a:ln>
        </p:spPr>
      </p:sp>
      <p:sp>
        <p:nvSpPr>
          <p:cNvPr name="AutoShape 12" id="12"/>
          <p:cNvSpPr/>
          <p:nvPr/>
        </p:nvSpPr>
        <p:spPr>
          <a:xfrm rot="3577">
            <a:off x="-9530" y="9600304"/>
            <a:ext cx="18307060" cy="0"/>
          </a:xfrm>
          <a:prstGeom prst="line">
            <a:avLst/>
          </a:prstGeom>
          <a:ln cap="rnd" w="9525">
            <a:solidFill>
              <a:srgbClr val="EFEFEF"/>
            </a:solidFill>
            <a:prstDash val="solid"/>
            <a:headEnd type="none" len="sm" w="sm"/>
            <a:tailEnd type="none" len="sm" w="sm"/>
          </a:ln>
        </p:spPr>
      </p:sp>
      <p:sp>
        <p:nvSpPr>
          <p:cNvPr name="AutoShape 13" id="13"/>
          <p:cNvSpPr/>
          <p:nvPr/>
        </p:nvSpPr>
        <p:spPr>
          <a:xfrm rot="5983">
            <a:off x="3078549" y="5143500"/>
            <a:ext cx="10945803" cy="0"/>
          </a:xfrm>
          <a:prstGeom prst="line">
            <a:avLst/>
          </a:prstGeom>
          <a:ln cap="rnd" w="9525">
            <a:solidFill>
              <a:srgbClr val="EFEFEF"/>
            </a:solidFill>
            <a:prstDash val="solid"/>
            <a:headEnd type="none" len="sm" w="sm"/>
            <a:tailEnd type="none" len="sm" w="sm"/>
          </a:ln>
        </p:spPr>
      </p:sp>
      <p:sp>
        <p:nvSpPr>
          <p:cNvPr name="AutoShape 14" id="14"/>
          <p:cNvSpPr/>
          <p:nvPr/>
        </p:nvSpPr>
        <p:spPr>
          <a:xfrm rot="5983">
            <a:off x="4009499" y="5143500"/>
            <a:ext cx="10945803" cy="0"/>
          </a:xfrm>
          <a:prstGeom prst="line">
            <a:avLst/>
          </a:prstGeom>
          <a:ln cap="rnd" w="9525">
            <a:solidFill>
              <a:srgbClr val="EFEFEF"/>
            </a:solidFill>
            <a:prstDash val="solid"/>
            <a:headEnd type="none" len="sm" w="sm"/>
            <a:tailEnd type="none" len="sm" w="sm"/>
          </a:ln>
        </p:spPr>
      </p:sp>
      <p:sp>
        <p:nvSpPr>
          <p:cNvPr name="AutoShape 15" id="15"/>
          <p:cNvSpPr/>
          <p:nvPr/>
        </p:nvSpPr>
        <p:spPr>
          <a:xfrm rot="5983">
            <a:off x="4940449" y="5143500"/>
            <a:ext cx="10945803" cy="0"/>
          </a:xfrm>
          <a:prstGeom prst="line">
            <a:avLst/>
          </a:prstGeom>
          <a:ln cap="rnd" w="9525">
            <a:solidFill>
              <a:srgbClr val="EFEFEF"/>
            </a:solidFill>
            <a:prstDash val="solid"/>
            <a:headEnd type="none" len="sm" w="sm"/>
            <a:tailEnd type="none" len="sm" w="sm"/>
          </a:ln>
        </p:spPr>
      </p:sp>
      <p:sp>
        <p:nvSpPr>
          <p:cNvPr name="AutoShape 16" id="16"/>
          <p:cNvSpPr/>
          <p:nvPr/>
        </p:nvSpPr>
        <p:spPr>
          <a:xfrm rot="5983">
            <a:off x="5871399" y="5143500"/>
            <a:ext cx="10945803" cy="0"/>
          </a:xfrm>
          <a:prstGeom prst="line">
            <a:avLst/>
          </a:prstGeom>
          <a:ln cap="rnd" w="9525">
            <a:solidFill>
              <a:srgbClr val="EFEFEF"/>
            </a:solidFill>
            <a:prstDash val="solid"/>
            <a:headEnd type="none" len="sm" w="sm"/>
            <a:tailEnd type="none" len="sm" w="sm"/>
          </a:ln>
        </p:spPr>
      </p:sp>
      <p:sp>
        <p:nvSpPr>
          <p:cNvPr name="AutoShape 17" id="17"/>
          <p:cNvSpPr/>
          <p:nvPr/>
        </p:nvSpPr>
        <p:spPr>
          <a:xfrm rot="5983">
            <a:off x="6802299" y="5143500"/>
            <a:ext cx="10945803" cy="0"/>
          </a:xfrm>
          <a:prstGeom prst="line">
            <a:avLst/>
          </a:prstGeom>
          <a:ln cap="rnd" w="9525">
            <a:solidFill>
              <a:srgbClr val="EFEFEF"/>
            </a:solidFill>
            <a:prstDash val="solid"/>
            <a:headEnd type="none" len="sm" w="sm"/>
            <a:tailEnd type="none" len="sm" w="sm"/>
          </a:ln>
        </p:spPr>
      </p:sp>
      <p:sp>
        <p:nvSpPr>
          <p:cNvPr name="AutoShape 18" id="18"/>
          <p:cNvSpPr/>
          <p:nvPr/>
        </p:nvSpPr>
        <p:spPr>
          <a:xfrm rot="5983">
            <a:off x="7733249" y="5143500"/>
            <a:ext cx="10945803" cy="0"/>
          </a:xfrm>
          <a:prstGeom prst="line">
            <a:avLst/>
          </a:prstGeom>
          <a:ln cap="rnd" w="9525">
            <a:solidFill>
              <a:srgbClr val="EFEFEF"/>
            </a:solidFill>
            <a:prstDash val="solid"/>
            <a:headEnd type="none" len="sm" w="sm"/>
            <a:tailEnd type="none" len="sm" w="sm"/>
          </a:ln>
        </p:spPr>
      </p:sp>
      <p:sp>
        <p:nvSpPr>
          <p:cNvPr name="AutoShape 19" id="19"/>
          <p:cNvSpPr/>
          <p:nvPr/>
        </p:nvSpPr>
        <p:spPr>
          <a:xfrm rot="5983">
            <a:off x="8664199" y="5143500"/>
            <a:ext cx="10945803" cy="0"/>
          </a:xfrm>
          <a:prstGeom prst="line">
            <a:avLst/>
          </a:prstGeom>
          <a:ln cap="rnd" w="9525">
            <a:solidFill>
              <a:srgbClr val="EFEFEF"/>
            </a:solidFill>
            <a:prstDash val="solid"/>
            <a:headEnd type="none" len="sm" w="sm"/>
            <a:tailEnd type="none" len="sm" w="sm"/>
          </a:ln>
        </p:spPr>
      </p:sp>
      <p:sp>
        <p:nvSpPr>
          <p:cNvPr name="AutoShape 20" id="20"/>
          <p:cNvSpPr/>
          <p:nvPr/>
        </p:nvSpPr>
        <p:spPr>
          <a:xfrm rot="5983">
            <a:off x="9595149" y="5143500"/>
            <a:ext cx="10945803" cy="0"/>
          </a:xfrm>
          <a:prstGeom prst="line">
            <a:avLst/>
          </a:prstGeom>
          <a:ln cap="rnd" w="9525">
            <a:solidFill>
              <a:srgbClr val="EFEFEF"/>
            </a:solidFill>
            <a:prstDash val="solid"/>
            <a:headEnd type="none" len="sm" w="sm"/>
            <a:tailEnd type="none" len="sm" w="sm"/>
          </a:ln>
        </p:spPr>
      </p:sp>
      <p:sp>
        <p:nvSpPr>
          <p:cNvPr name="AutoShape 21" id="21"/>
          <p:cNvSpPr/>
          <p:nvPr/>
        </p:nvSpPr>
        <p:spPr>
          <a:xfrm rot="5983">
            <a:off x="10526049" y="5143500"/>
            <a:ext cx="10945803" cy="0"/>
          </a:xfrm>
          <a:prstGeom prst="line">
            <a:avLst/>
          </a:prstGeom>
          <a:ln cap="rnd" w="9525">
            <a:solidFill>
              <a:srgbClr val="EFEFEF"/>
            </a:solidFill>
            <a:prstDash val="solid"/>
            <a:headEnd type="none" len="sm" w="sm"/>
            <a:tailEnd type="none" len="sm" w="sm"/>
          </a:ln>
        </p:spPr>
      </p:sp>
      <p:sp>
        <p:nvSpPr>
          <p:cNvPr name="AutoShape 22" id="22"/>
          <p:cNvSpPr/>
          <p:nvPr/>
        </p:nvSpPr>
        <p:spPr>
          <a:xfrm rot="5983">
            <a:off x="11456999" y="5143500"/>
            <a:ext cx="10945803" cy="0"/>
          </a:xfrm>
          <a:prstGeom prst="line">
            <a:avLst/>
          </a:prstGeom>
          <a:ln cap="rnd" w="9525">
            <a:solidFill>
              <a:srgbClr val="EFEFEF"/>
            </a:solidFill>
            <a:prstDash val="solid"/>
            <a:headEnd type="none" len="sm" w="sm"/>
            <a:tailEnd type="none" len="sm" w="sm"/>
          </a:ln>
        </p:spPr>
      </p:sp>
      <p:sp>
        <p:nvSpPr>
          <p:cNvPr name="AutoShape 23" id="23"/>
          <p:cNvSpPr/>
          <p:nvPr/>
        </p:nvSpPr>
        <p:spPr>
          <a:xfrm rot="5983">
            <a:off x="12387949" y="5143500"/>
            <a:ext cx="10945803" cy="0"/>
          </a:xfrm>
          <a:prstGeom prst="line">
            <a:avLst/>
          </a:prstGeom>
          <a:ln cap="rnd" w="9525">
            <a:solidFill>
              <a:srgbClr val="EFEFEF"/>
            </a:solidFill>
            <a:prstDash val="solid"/>
            <a:headEnd type="none" len="sm" w="sm"/>
            <a:tailEnd type="none" len="sm" w="sm"/>
          </a:ln>
        </p:spPr>
      </p:sp>
      <p:sp>
        <p:nvSpPr>
          <p:cNvPr name="AutoShape 24" id="24"/>
          <p:cNvSpPr/>
          <p:nvPr/>
        </p:nvSpPr>
        <p:spPr>
          <a:xfrm rot="5983">
            <a:off x="-5322251" y="5143500"/>
            <a:ext cx="10945803" cy="0"/>
          </a:xfrm>
          <a:prstGeom prst="line">
            <a:avLst/>
          </a:prstGeom>
          <a:ln cap="rnd" w="9525">
            <a:solidFill>
              <a:srgbClr val="EFEFEF"/>
            </a:solidFill>
            <a:prstDash val="solid"/>
            <a:headEnd type="none" len="sm" w="sm"/>
            <a:tailEnd type="none" len="sm" w="sm"/>
          </a:ln>
        </p:spPr>
      </p:sp>
      <p:sp>
        <p:nvSpPr>
          <p:cNvPr name="AutoShape 25" id="25"/>
          <p:cNvSpPr/>
          <p:nvPr/>
        </p:nvSpPr>
        <p:spPr>
          <a:xfrm rot="5983">
            <a:off x="-4391301" y="5143500"/>
            <a:ext cx="10945803" cy="0"/>
          </a:xfrm>
          <a:prstGeom prst="line">
            <a:avLst/>
          </a:prstGeom>
          <a:ln cap="rnd" w="9525">
            <a:solidFill>
              <a:srgbClr val="EFEFEF"/>
            </a:solidFill>
            <a:prstDash val="solid"/>
            <a:headEnd type="none" len="sm" w="sm"/>
            <a:tailEnd type="none" len="sm" w="sm"/>
          </a:ln>
        </p:spPr>
      </p:sp>
      <p:sp>
        <p:nvSpPr>
          <p:cNvPr name="AutoShape 26" id="26"/>
          <p:cNvSpPr/>
          <p:nvPr/>
        </p:nvSpPr>
        <p:spPr>
          <a:xfrm rot="5983">
            <a:off x="-3460401" y="5143500"/>
            <a:ext cx="10945803" cy="0"/>
          </a:xfrm>
          <a:prstGeom prst="line">
            <a:avLst/>
          </a:prstGeom>
          <a:ln cap="rnd" w="9525">
            <a:solidFill>
              <a:srgbClr val="EFEFEF"/>
            </a:solidFill>
            <a:prstDash val="solid"/>
            <a:headEnd type="none" len="sm" w="sm"/>
            <a:tailEnd type="none" len="sm" w="sm"/>
          </a:ln>
        </p:spPr>
      </p:sp>
      <p:sp>
        <p:nvSpPr>
          <p:cNvPr name="AutoShape 27" id="27"/>
          <p:cNvSpPr/>
          <p:nvPr/>
        </p:nvSpPr>
        <p:spPr>
          <a:xfrm rot="5983">
            <a:off x="-2529451" y="5143500"/>
            <a:ext cx="10945803" cy="0"/>
          </a:xfrm>
          <a:prstGeom prst="line">
            <a:avLst/>
          </a:prstGeom>
          <a:ln cap="rnd" w="9525">
            <a:solidFill>
              <a:srgbClr val="EFEFEF"/>
            </a:solidFill>
            <a:prstDash val="solid"/>
            <a:headEnd type="none" len="sm" w="sm"/>
            <a:tailEnd type="none" len="sm" w="sm"/>
          </a:ln>
        </p:spPr>
      </p:sp>
      <p:sp>
        <p:nvSpPr>
          <p:cNvPr name="AutoShape 28" id="28"/>
          <p:cNvSpPr/>
          <p:nvPr/>
        </p:nvSpPr>
        <p:spPr>
          <a:xfrm rot="5983">
            <a:off x="-1598501" y="5143500"/>
            <a:ext cx="10945803" cy="0"/>
          </a:xfrm>
          <a:prstGeom prst="line">
            <a:avLst/>
          </a:prstGeom>
          <a:ln cap="rnd" w="9525">
            <a:solidFill>
              <a:srgbClr val="EFEFEF"/>
            </a:solidFill>
            <a:prstDash val="solid"/>
            <a:headEnd type="none" len="sm" w="sm"/>
            <a:tailEnd type="none" len="sm" w="sm"/>
          </a:ln>
        </p:spPr>
      </p:sp>
      <p:sp>
        <p:nvSpPr>
          <p:cNvPr name="AutoShape 29" id="29"/>
          <p:cNvSpPr/>
          <p:nvPr/>
        </p:nvSpPr>
        <p:spPr>
          <a:xfrm rot="5983">
            <a:off x="-667551" y="5143500"/>
            <a:ext cx="10945803" cy="0"/>
          </a:xfrm>
          <a:prstGeom prst="line">
            <a:avLst/>
          </a:prstGeom>
          <a:ln cap="rnd" w="9525">
            <a:solidFill>
              <a:srgbClr val="EFEFEF"/>
            </a:solidFill>
            <a:prstDash val="solid"/>
            <a:headEnd type="none" len="sm" w="sm"/>
            <a:tailEnd type="none" len="sm" w="sm"/>
          </a:ln>
        </p:spPr>
      </p:sp>
      <p:sp>
        <p:nvSpPr>
          <p:cNvPr name="AutoShape 30" id="30"/>
          <p:cNvSpPr/>
          <p:nvPr/>
        </p:nvSpPr>
        <p:spPr>
          <a:xfrm rot="5983">
            <a:off x="263349" y="5143500"/>
            <a:ext cx="10945803" cy="0"/>
          </a:xfrm>
          <a:prstGeom prst="line">
            <a:avLst/>
          </a:prstGeom>
          <a:ln cap="rnd" w="9525">
            <a:solidFill>
              <a:srgbClr val="EFEFEF"/>
            </a:solidFill>
            <a:prstDash val="solid"/>
            <a:headEnd type="none" len="sm" w="sm"/>
            <a:tailEnd type="none" len="sm" w="sm"/>
          </a:ln>
        </p:spPr>
      </p:sp>
      <p:sp>
        <p:nvSpPr>
          <p:cNvPr name="AutoShape 31" id="31"/>
          <p:cNvSpPr/>
          <p:nvPr/>
        </p:nvSpPr>
        <p:spPr>
          <a:xfrm rot="5983">
            <a:off x="1194299" y="5143500"/>
            <a:ext cx="10945803" cy="0"/>
          </a:xfrm>
          <a:prstGeom prst="line">
            <a:avLst/>
          </a:prstGeom>
          <a:ln cap="rnd" w="9525">
            <a:solidFill>
              <a:srgbClr val="EFEFEF"/>
            </a:solidFill>
            <a:prstDash val="solid"/>
            <a:headEnd type="none" len="sm" w="sm"/>
            <a:tailEnd type="none" len="sm" w="sm"/>
          </a:ln>
        </p:spPr>
      </p:sp>
      <p:sp>
        <p:nvSpPr>
          <p:cNvPr name="AutoShape 32" id="32"/>
          <p:cNvSpPr/>
          <p:nvPr/>
        </p:nvSpPr>
        <p:spPr>
          <a:xfrm rot="5983">
            <a:off x="2125249" y="5143500"/>
            <a:ext cx="10945803" cy="0"/>
          </a:xfrm>
          <a:prstGeom prst="line">
            <a:avLst/>
          </a:prstGeom>
          <a:ln cap="rnd" w="9525">
            <a:solidFill>
              <a:srgbClr val="EFEFEF"/>
            </a:solidFill>
            <a:prstDash val="solid"/>
            <a:headEnd type="none" len="sm" w="sm"/>
            <a:tailEnd type="none" len="sm" w="sm"/>
          </a:ln>
        </p:spPr>
      </p:sp>
      <p:sp>
        <p:nvSpPr>
          <p:cNvPr name="Freeform 33" id="33"/>
          <p:cNvSpPr/>
          <p:nvPr/>
        </p:nvSpPr>
        <p:spPr>
          <a:xfrm flipH="false" flipV="false" rot="0">
            <a:off x="-14" y="334400"/>
            <a:ext cx="17905174" cy="9734344"/>
          </a:xfrm>
          <a:custGeom>
            <a:avLst/>
            <a:gdLst/>
            <a:ahLst/>
            <a:cxnLst/>
            <a:rect r="r" b="b" t="t" l="l"/>
            <a:pathLst>
              <a:path h="9734344" w="17905174">
                <a:moveTo>
                  <a:pt x="0" y="0"/>
                </a:moveTo>
                <a:lnTo>
                  <a:pt x="17905174" y="0"/>
                </a:lnTo>
                <a:lnTo>
                  <a:pt x="17905174" y="9734344"/>
                </a:lnTo>
                <a:lnTo>
                  <a:pt x="0" y="97343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4" id="34"/>
          <p:cNvSpPr txBox="true"/>
          <p:nvPr/>
        </p:nvSpPr>
        <p:spPr>
          <a:xfrm rot="0">
            <a:off x="1531425" y="943375"/>
            <a:ext cx="15238950" cy="1000650"/>
          </a:xfrm>
          <a:prstGeom prst="rect">
            <a:avLst/>
          </a:prstGeom>
        </p:spPr>
        <p:txBody>
          <a:bodyPr anchor="t" rtlCol="false" tIns="0" lIns="0" bIns="0" rIns="0">
            <a:spAutoFit/>
          </a:bodyPr>
          <a:lstStyle/>
          <a:p>
            <a:pPr algn="ctr">
              <a:lnSpc>
                <a:spcPts val="8400"/>
              </a:lnSpc>
            </a:pPr>
            <a:r>
              <a:rPr lang="en-US" b="true" sz="7000">
                <a:solidFill>
                  <a:srgbClr val="1F3374"/>
                </a:solidFill>
                <a:latin typeface="Arimo Bold"/>
                <a:ea typeface="Arimo Bold"/>
                <a:cs typeface="Arimo Bold"/>
                <a:sym typeface="Arimo Bold"/>
              </a:rPr>
              <a:t>WHO ARE THE END USERS?</a:t>
            </a:r>
          </a:p>
        </p:txBody>
      </p:sp>
      <p:sp>
        <p:nvSpPr>
          <p:cNvPr name="TextBox 35" id="35"/>
          <p:cNvSpPr txBox="true"/>
          <p:nvPr/>
        </p:nvSpPr>
        <p:spPr>
          <a:xfrm rot="0">
            <a:off x="1124985" y="2758416"/>
            <a:ext cx="8673204" cy="4480425"/>
          </a:xfrm>
          <a:prstGeom prst="rect">
            <a:avLst/>
          </a:prstGeom>
        </p:spPr>
        <p:txBody>
          <a:bodyPr anchor="t" rtlCol="false" tIns="0" lIns="0" bIns="0" rIns="0">
            <a:spAutoFit/>
          </a:bodyPr>
          <a:lstStyle/>
          <a:p>
            <a:pPr algn="l" marL="1244600" indent="-622300" lvl="1">
              <a:lnSpc>
                <a:spcPts val="5520"/>
              </a:lnSpc>
              <a:buFont typeface="Arial"/>
              <a:buChar char="•"/>
            </a:pPr>
            <a:r>
              <a:rPr lang="en-US" sz="4000">
                <a:solidFill>
                  <a:srgbClr val="1F3374"/>
                </a:solidFill>
                <a:latin typeface="Titillium Web"/>
                <a:ea typeface="Titillium Web"/>
                <a:cs typeface="Titillium Web"/>
                <a:sym typeface="Titillium Web"/>
              </a:rPr>
              <a:t>Human Resource Department</a:t>
            </a:r>
          </a:p>
          <a:p>
            <a:pPr algn="l" marL="1244600" indent="-622300" lvl="1">
              <a:lnSpc>
                <a:spcPts val="5520"/>
              </a:lnSpc>
              <a:buFont typeface="Arial"/>
              <a:buChar char="•"/>
            </a:pPr>
            <a:r>
              <a:rPr lang="en-US" sz="4000">
                <a:solidFill>
                  <a:srgbClr val="1F3374"/>
                </a:solidFill>
                <a:latin typeface="Titillium Web"/>
                <a:ea typeface="Titillium Web"/>
                <a:cs typeface="Titillium Web"/>
                <a:sym typeface="Titillium Web"/>
              </a:rPr>
              <a:t>Management and Executives</a:t>
            </a:r>
          </a:p>
          <a:p>
            <a:pPr algn="l" marL="1244600" indent="-622300" lvl="1">
              <a:lnSpc>
                <a:spcPts val="5520"/>
              </a:lnSpc>
              <a:buFont typeface="Arial"/>
              <a:buChar char="•"/>
            </a:pPr>
            <a:r>
              <a:rPr lang="en-US" sz="4000">
                <a:solidFill>
                  <a:srgbClr val="1F3374"/>
                </a:solidFill>
                <a:latin typeface="Titillium Web"/>
                <a:ea typeface="Titillium Web"/>
                <a:cs typeface="Titillium Web"/>
                <a:sym typeface="Titillium Web"/>
              </a:rPr>
              <a:t>Team Leaders and Supervisors</a:t>
            </a:r>
          </a:p>
          <a:p>
            <a:pPr algn="l" marL="1244600" indent="-622300" lvl="1">
              <a:lnSpc>
                <a:spcPts val="5520"/>
              </a:lnSpc>
              <a:buFont typeface="Arial"/>
              <a:buChar char="•"/>
            </a:pPr>
            <a:r>
              <a:rPr lang="en-US" sz="4000">
                <a:solidFill>
                  <a:srgbClr val="1F3374"/>
                </a:solidFill>
                <a:latin typeface="Titillium Web"/>
                <a:ea typeface="Titillium Web"/>
                <a:cs typeface="Titillium Web"/>
                <a:sym typeface="Titillium Web"/>
              </a:rPr>
              <a:t>Payroll Department</a:t>
            </a:r>
          </a:p>
          <a:p>
            <a:pPr algn="l" marL="1244600" indent="-622300" lvl="1">
              <a:lnSpc>
                <a:spcPts val="5520"/>
              </a:lnSpc>
              <a:buFont typeface="Arial"/>
              <a:buChar char="•"/>
            </a:pPr>
            <a:r>
              <a:rPr lang="en-US" sz="4000">
                <a:solidFill>
                  <a:srgbClr val="1F3374"/>
                </a:solidFill>
                <a:latin typeface="Titillium Web"/>
                <a:ea typeface="Titillium Web"/>
                <a:cs typeface="Titillium Web"/>
                <a:sym typeface="Titillium Web"/>
              </a:rPr>
              <a:t>Employees</a:t>
            </a:r>
          </a:p>
        </p:txBody>
      </p:sp>
      <p:grpSp>
        <p:nvGrpSpPr>
          <p:cNvPr name="Group 36" id="36"/>
          <p:cNvGrpSpPr/>
          <p:nvPr/>
        </p:nvGrpSpPr>
        <p:grpSpPr>
          <a:xfrm rot="0">
            <a:off x="14374768" y="7995430"/>
            <a:ext cx="235186" cy="130726"/>
            <a:chOff x="0" y="0"/>
            <a:chExt cx="313581" cy="174301"/>
          </a:xfrm>
        </p:grpSpPr>
        <p:sp>
          <p:nvSpPr>
            <p:cNvPr name="Freeform 37" id="37"/>
            <p:cNvSpPr/>
            <p:nvPr/>
          </p:nvSpPr>
          <p:spPr>
            <a:xfrm flipH="false" flipV="false" rot="0">
              <a:off x="127" y="0"/>
              <a:ext cx="313436" cy="174371"/>
            </a:xfrm>
            <a:custGeom>
              <a:avLst/>
              <a:gdLst/>
              <a:ahLst/>
              <a:cxnLst/>
              <a:rect r="r" b="b" t="t" l="l"/>
              <a:pathLst>
                <a:path h="174371" w="313436">
                  <a:moveTo>
                    <a:pt x="249301" y="0"/>
                  </a:moveTo>
                  <a:cubicBezTo>
                    <a:pt x="243205" y="12573"/>
                    <a:pt x="177292" y="96647"/>
                    <a:pt x="97790" y="96647"/>
                  </a:cubicBezTo>
                  <a:cubicBezTo>
                    <a:pt x="94996" y="96647"/>
                    <a:pt x="92202" y="96393"/>
                    <a:pt x="89408" y="96139"/>
                  </a:cubicBezTo>
                  <a:cubicBezTo>
                    <a:pt x="89408" y="96139"/>
                    <a:pt x="0" y="174371"/>
                    <a:pt x="61087" y="174371"/>
                  </a:cubicBezTo>
                  <a:cubicBezTo>
                    <a:pt x="65405" y="174371"/>
                    <a:pt x="70485" y="173863"/>
                    <a:pt x="76708" y="173101"/>
                  </a:cubicBezTo>
                  <a:cubicBezTo>
                    <a:pt x="165989" y="160274"/>
                    <a:pt x="313436" y="102489"/>
                    <a:pt x="249301" y="0"/>
                  </a:cubicBezTo>
                  <a:close/>
                </a:path>
              </a:pathLst>
            </a:custGeom>
            <a:solidFill>
              <a:srgbClr val="1F3374"/>
            </a:solidFill>
          </p:spPr>
        </p:sp>
      </p:grpSp>
      <p:grpSp>
        <p:nvGrpSpPr>
          <p:cNvPr name="Group 38" id="38"/>
          <p:cNvGrpSpPr/>
          <p:nvPr/>
        </p:nvGrpSpPr>
        <p:grpSpPr>
          <a:xfrm rot="0">
            <a:off x="13543270" y="8043348"/>
            <a:ext cx="144332" cy="121334"/>
            <a:chOff x="0" y="0"/>
            <a:chExt cx="192443" cy="161779"/>
          </a:xfrm>
        </p:grpSpPr>
        <p:sp>
          <p:nvSpPr>
            <p:cNvPr name="Freeform 39" id="39"/>
            <p:cNvSpPr/>
            <p:nvPr/>
          </p:nvSpPr>
          <p:spPr>
            <a:xfrm flipH="false" flipV="false" rot="0">
              <a:off x="254" y="254"/>
              <a:ext cx="192151" cy="161544"/>
            </a:xfrm>
            <a:custGeom>
              <a:avLst/>
              <a:gdLst/>
              <a:ahLst/>
              <a:cxnLst/>
              <a:rect r="r" b="b" t="t" l="l"/>
              <a:pathLst>
                <a:path h="161544" w="192151">
                  <a:moveTo>
                    <a:pt x="185801" y="0"/>
                  </a:moveTo>
                  <a:lnTo>
                    <a:pt x="51054" y="19177"/>
                  </a:lnTo>
                  <a:cubicBezTo>
                    <a:pt x="57658" y="38354"/>
                    <a:pt x="70485" y="64135"/>
                    <a:pt x="70485" y="83312"/>
                  </a:cubicBezTo>
                  <a:cubicBezTo>
                    <a:pt x="76835" y="102489"/>
                    <a:pt x="76835" y="115316"/>
                    <a:pt x="0" y="147193"/>
                  </a:cubicBezTo>
                  <a:cubicBezTo>
                    <a:pt x="20701" y="157734"/>
                    <a:pt x="42672" y="161544"/>
                    <a:pt x="63881" y="161544"/>
                  </a:cubicBezTo>
                  <a:cubicBezTo>
                    <a:pt x="122428" y="161544"/>
                    <a:pt x="176276" y="132969"/>
                    <a:pt x="185801" y="128016"/>
                  </a:cubicBezTo>
                  <a:cubicBezTo>
                    <a:pt x="192151" y="96012"/>
                    <a:pt x="192151" y="51054"/>
                    <a:pt x="185801" y="0"/>
                  </a:cubicBezTo>
                  <a:close/>
                </a:path>
              </a:pathLst>
            </a:custGeom>
            <a:solidFill>
              <a:srgbClr val="F9B2A3"/>
            </a:solidFill>
          </p:spPr>
        </p:sp>
      </p:grpSp>
      <p:grpSp>
        <p:nvGrpSpPr>
          <p:cNvPr name="Group 40" id="40"/>
          <p:cNvGrpSpPr/>
          <p:nvPr/>
        </p:nvGrpSpPr>
        <p:grpSpPr>
          <a:xfrm rot="0">
            <a:off x="13447238" y="8139572"/>
            <a:ext cx="246494" cy="70730"/>
            <a:chOff x="0" y="0"/>
            <a:chExt cx="328659" cy="94307"/>
          </a:xfrm>
        </p:grpSpPr>
        <p:sp>
          <p:nvSpPr>
            <p:cNvPr name="Freeform 41" id="41"/>
            <p:cNvSpPr/>
            <p:nvPr/>
          </p:nvSpPr>
          <p:spPr>
            <a:xfrm flipH="false" flipV="false" rot="0">
              <a:off x="254" y="0"/>
              <a:ext cx="328041" cy="94361"/>
            </a:xfrm>
            <a:custGeom>
              <a:avLst/>
              <a:gdLst/>
              <a:ahLst/>
              <a:cxnLst/>
              <a:rect r="r" b="b" t="t" l="l"/>
              <a:pathLst>
                <a:path h="94361" w="328041">
                  <a:moveTo>
                    <a:pt x="313817" y="0"/>
                  </a:moveTo>
                  <a:cubicBezTo>
                    <a:pt x="304419" y="4826"/>
                    <a:pt x="250444" y="33528"/>
                    <a:pt x="191897" y="33528"/>
                  </a:cubicBezTo>
                  <a:cubicBezTo>
                    <a:pt x="170688" y="33528"/>
                    <a:pt x="148717" y="29718"/>
                    <a:pt x="128016" y="19177"/>
                  </a:cubicBezTo>
                  <a:cubicBezTo>
                    <a:pt x="128016" y="19177"/>
                    <a:pt x="0" y="51435"/>
                    <a:pt x="89662" y="76962"/>
                  </a:cubicBezTo>
                  <a:cubicBezTo>
                    <a:pt x="120523" y="86360"/>
                    <a:pt x="162560" y="94361"/>
                    <a:pt x="201803" y="94361"/>
                  </a:cubicBezTo>
                  <a:cubicBezTo>
                    <a:pt x="268224" y="94361"/>
                    <a:pt x="328041" y="72390"/>
                    <a:pt x="320167" y="0"/>
                  </a:cubicBezTo>
                  <a:close/>
                </a:path>
              </a:pathLst>
            </a:custGeom>
            <a:solidFill>
              <a:srgbClr val="1F3374"/>
            </a:solidFill>
          </p:spPr>
        </p:sp>
      </p:grpSp>
      <p:sp>
        <p:nvSpPr>
          <p:cNvPr name="Freeform 42" id="42"/>
          <p:cNvSpPr/>
          <p:nvPr/>
        </p:nvSpPr>
        <p:spPr>
          <a:xfrm flipH="false" flipV="false" rot="0">
            <a:off x="10612900" y="2874350"/>
            <a:ext cx="6658498" cy="5218082"/>
          </a:xfrm>
          <a:custGeom>
            <a:avLst/>
            <a:gdLst/>
            <a:ahLst/>
            <a:cxnLst/>
            <a:rect r="r" b="b" t="t" l="l"/>
            <a:pathLst>
              <a:path h="5218082" w="6658498">
                <a:moveTo>
                  <a:pt x="0" y="0"/>
                </a:moveTo>
                <a:lnTo>
                  <a:pt x="6658498" y="0"/>
                </a:lnTo>
                <a:lnTo>
                  <a:pt x="6658498" y="5218082"/>
                </a:lnTo>
                <a:lnTo>
                  <a:pt x="0" y="52180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3577">
            <a:off x="-9530" y="290904"/>
            <a:ext cx="18307060" cy="0"/>
          </a:xfrm>
          <a:prstGeom prst="line">
            <a:avLst/>
          </a:prstGeom>
          <a:ln cap="rnd" w="9525">
            <a:solidFill>
              <a:srgbClr val="EFEFEF"/>
            </a:solidFill>
            <a:prstDash val="solid"/>
            <a:headEnd type="none" len="sm" w="sm"/>
            <a:tailEnd type="none" len="sm" w="sm"/>
          </a:ln>
        </p:spPr>
      </p:sp>
      <p:sp>
        <p:nvSpPr>
          <p:cNvPr name="AutoShape 3" id="3"/>
          <p:cNvSpPr/>
          <p:nvPr/>
        </p:nvSpPr>
        <p:spPr>
          <a:xfrm rot="3577">
            <a:off x="-9530" y="1221854"/>
            <a:ext cx="18307060" cy="0"/>
          </a:xfrm>
          <a:prstGeom prst="line">
            <a:avLst/>
          </a:prstGeom>
          <a:ln cap="rnd" w="9525">
            <a:solidFill>
              <a:srgbClr val="EFEFEF"/>
            </a:solidFill>
            <a:prstDash val="solid"/>
            <a:headEnd type="none" len="sm" w="sm"/>
            <a:tailEnd type="none" len="sm" w="sm"/>
          </a:ln>
        </p:spPr>
      </p:sp>
      <p:sp>
        <p:nvSpPr>
          <p:cNvPr name="AutoShape 4" id="4"/>
          <p:cNvSpPr/>
          <p:nvPr/>
        </p:nvSpPr>
        <p:spPr>
          <a:xfrm rot="3577">
            <a:off x="-9530" y="2152804"/>
            <a:ext cx="18307060" cy="0"/>
          </a:xfrm>
          <a:prstGeom prst="line">
            <a:avLst/>
          </a:prstGeom>
          <a:ln cap="rnd" w="9525">
            <a:solidFill>
              <a:srgbClr val="EFEFEF"/>
            </a:solidFill>
            <a:prstDash val="solid"/>
            <a:headEnd type="none" len="sm" w="sm"/>
            <a:tailEnd type="none" len="sm" w="sm"/>
          </a:ln>
        </p:spPr>
      </p:sp>
      <p:sp>
        <p:nvSpPr>
          <p:cNvPr name="AutoShape 5" id="5"/>
          <p:cNvSpPr/>
          <p:nvPr/>
        </p:nvSpPr>
        <p:spPr>
          <a:xfrm rot="3577">
            <a:off x="-9530" y="3083754"/>
            <a:ext cx="18307060" cy="0"/>
          </a:xfrm>
          <a:prstGeom prst="line">
            <a:avLst/>
          </a:prstGeom>
          <a:ln cap="rnd" w="9525">
            <a:solidFill>
              <a:srgbClr val="EFEFEF"/>
            </a:solidFill>
            <a:prstDash val="solid"/>
            <a:headEnd type="none" len="sm" w="sm"/>
            <a:tailEnd type="none" len="sm" w="sm"/>
          </a:ln>
        </p:spPr>
      </p:sp>
      <p:sp>
        <p:nvSpPr>
          <p:cNvPr name="AutoShape 6" id="6"/>
          <p:cNvSpPr/>
          <p:nvPr/>
        </p:nvSpPr>
        <p:spPr>
          <a:xfrm rot="3577">
            <a:off x="-9530" y="4014654"/>
            <a:ext cx="18307060" cy="0"/>
          </a:xfrm>
          <a:prstGeom prst="line">
            <a:avLst/>
          </a:prstGeom>
          <a:ln cap="rnd" w="9525">
            <a:solidFill>
              <a:srgbClr val="EFEFEF"/>
            </a:solidFill>
            <a:prstDash val="solid"/>
            <a:headEnd type="none" len="sm" w="sm"/>
            <a:tailEnd type="none" len="sm" w="sm"/>
          </a:ln>
        </p:spPr>
      </p:sp>
      <p:sp>
        <p:nvSpPr>
          <p:cNvPr name="AutoShape 7" id="7"/>
          <p:cNvSpPr/>
          <p:nvPr/>
        </p:nvSpPr>
        <p:spPr>
          <a:xfrm rot="3577">
            <a:off x="-9530" y="4945604"/>
            <a:ext cx="18307060" cy="0"/>
          </a:xfrm>
          <a:prstGeom prst="line">
            <a:avLst/>
          </a:prstGeom>
          <a:ln cap="rnd" w="9525">
            <a:solidFill>
              <a:srgbClr val="EFEFEF"/>
            </a:solidFill>
            <a:prstDash val="solid"/>
            <a:headEnd type="none" len="sm" w="sm"/>
            <a:tailEnd type="none" len="sm" w="sm"/>
          </a:ln>
        </p:spPr>
      </p:sp>
      <p:sp>
        <p:nvSpPr>
          <p:cNvPr name="AutoShape 8" id="8"/>
          <p:cNvSpPr/>
          <p:nvPr/>
        </p:nvSpPr>
        <p:spPr>
          <a:xfrm rot="3577">
            <a:off x="-9530" y="5876554"/>
            <a:ext cx="18307060" cy="0"/>
          </a:xfrm>
          <a:prstGeom prst="line">
            <a:avLst/>
          </a:prstGeom>
          <a:ln cap="rnd" w="9525">
            <a:solidFill>
              <a:srgbClr val="EFEFEF"/>
            </a:solidFill>
            <a:prstDash val="solid"/>
            <a:headEnd type="none" len="sm" w="sm"/>
            <a:tailEnd type="none" len="sm" w="sm"/>
          </a:ln>
        </p:spPr>
      </p:sp>
      <p:sp>
        <p:nvSpPr>
          <p:cNvPr name="AutoShape 9" id="9"/>
          <p:cNvSpPr/>
          <p:nvPr/>
        </p:nvSpPr>
        <p:spPr>
          <a:xfrm rot="3577">
            <a:off x="-9530" y="6807504"/>
            <a:ext cx="18307060" cy="0"/>
          </a:xfrm>
          <a:prstGeom prst="line">
            <a:avLst/>
          </a:prstGeom>
          <a:ln cap="rnd" w="9525">
            <a:solidFill>
              <a:srgbClr val="EFEFEF"/>
            </a:solidFill>
            <a:prstDash val="solid"/>
            <a:headEnd type="none" len="sm" w="sm"/>
            <a:tailEnd type="none" len="sm" w="sm"/>
          </a:ln>
        </p:spPr>
      </p:sp>
      <p:sp>
        <p:nvSpPr>
          <p:cNvPr name="AutoShape 10" id="10"/>
          <p:cNvSpPr/>
          <p:nvPr/>
        </p:nvSpPr>
        <p:spPr>
          <a:xfrm rot="3577">
            <a:off x="-9530" y="7738404"/>
            <a:ext cx="18307060" cy="0"/>
          </a:xfrm>
          <a:prstGeom prst="line">
            <a:avLst/>
          </a:prstGeom>
          <a:ln cap="rnd" w="9525">
            <a:solidFill>
              <a:srgbClr val="EFEFEF"/>
            </a:solidFill>
            <a:prstDash val="solid"/>
            <a:headEnd type="none" len="sm" w="sm"/>
            <a:tailEnd type="none" len="sm" w="sm"/>
          </a:ln>
        </p:spPr>
      </p:sp>
      <p:sp>
        <p:nvSpPr>
          <p:cNvPr name="AutoShape 11" id="11"/>
          <p:cNvSpPr/>
          <p:nvPr/>
        </p:nvSpPr>
        <p:spPr>
          <a:xfrm rot="3577">
            <a:off x="-9530" y="8669354"/>
            <a:ext cx="18307060" cy="0"/>
          </a:xfrm>
          <a:prstGeom prst="line">
            <a:avLst/>
          </a:prstGeom>
          <a:ln cap="rnd" w="9525">
            <a:solidFill>
              <a:srgbClr val="EFEFEF"/>
            </a:solidFill>
            <a:prstDash val="solid"/>
            <a:headEnd type="none" len="sm" w="sm"/>
            <a:tailEnd type="none" len="sm" w="sm"/>
          </a:ln>
        </p:spPr>
      </p:sp>
      <p:sp>
        <p:nvSpPr>
          <p:cNvPr name="AutoShape 12" id="12"/>
          <p:cNvSpPr/>
          <p:nvPr/>
        </p:nvSpPr>
        <p:spPr>
          <a:xfrm rot="3577">
            <a:off x="-9530" y="9600304"/>
            <a:ext cx="18307060" cy="0"/>
          </a:xfrm>
          <a:prstGeom prst="line">
            <a:avLst/>
          </a:prstGeom>
          <a:ln cap="rnd" w="9525">
            <a:solidFill>
              <a:srgbClr val="EFEFEF"/>
            </a:solidFill>
            <a:prstDash val="solid"/>
            <a:headEnd type="none" len="sm" w="sm"/>
            <a:tailEnd type="none" len="sm" w="sm"/>
          </a:ln>
        </p:spPr>
      </p:sp>
      <p:sp>
        <p:nvSpPr>
          <p:cNvPr name="AutoShape 13" id="13"/>
          <p:cNvSpPr/>
          <p:nvPr/>
        </p:nvSpPr>
        <p:spPr>
          <a:xfrm rot="5983">
            <a:off x="3078549" y="5143500"/>
            <a:ext cx="10945803" cy="0"/>
          </a:xfrm>
          <a:prstGeom prst="line">
            <a:avLst/>
          </a:prstGeom>
          <a:ln cap="rnd" w="9525">
            <a:solidFill>
              <a:srgbClr val="EFEFEF"/>
            </a:solidFill>
            <a:prstDash val="solid"/>
            <a:headEnd type="none" len="sm" w="sm"/>
            <a:tailEnd type="none" len="sm" w="sm"/>
          </a:ln>
        </p:spPr>
      </p:sp>
      <p:sp>
        <p:nvSpPr>
          <p:cNvPr name="AutoShape 14" id="14"/>
          <p:cNvSpPr/>
          <p:nvPr/>
        </p:nvSpPr>
        <p:spPr>
          <a:xfrm rot="5983">
            <a:off x="4009499" y="5143500"/>
            <a:ext cx="10945803" cy="0"/>
          </a:xfrm>
          <a:prstGeom prst="line">
            <a:avLst/>
          </a:prstGeom>
          <a:ln cap="rnd" w="9525">
            <a:solidFill>
              <a:srgbClr val="EFEFEF"/>
            </a:solidFill>
            <a:prstDash val="solid"/>
            <a:headEnd type="none" len="sm" w="sm"/>
            <a:tailEnd type="none" len="sm" w="sm"/>
          </a:ln>
        </p:spPr>
      </p:sp>
      <p:sp>
        <p:nvSpPr>
          <p:cNvPr name="AutoShape 15" id="15"/>
          <p:cNvSpPr/>
          <p:nvPr/>
        </p:nvSpPr>
        <p:spPr>
          <a:xfrm rot="5983">
            <a:off x="4940449" y="5143500"/>
            <a:ext cx="10945803" cy="0"/>
          </a:xfrm>
          <a:prstGeom prst="line">
            <a:avLst/>
          </a:prstGeom>
          <a:ln cap="rnd" w="9525">
            <a:solidFill>
              <a:srgbClr val="EFEFEF"/>
            </a:solidFill>
            <a:prstDash val="solid"/>
            <a:headEnd type="none" len="sm" w="sm"/>
            <a:tailEnd type="none" len="sm" w="sm"/>
          </a:ln>
        </p:spPr>
      </p:sp>
      <p:sp>
        <p:nvSpPr>
          <p:cNvPr name="AutoShape 16" id="16"/>
          <p:cNvSpPr/>
          <p:nvPr/>
        </p:nvSpPr>
        <p:spPr>
          <a:xfrm rot="5983">
            <a:off x="5871399" y="5143500"/>
            <a:ext cx="10945803" cy="0"/>
          </a:xfrm>
          <a:prstGeom prst="line">
            <a:avLst/>
          </a:prstGeom>
          <a:ln cap="rnd" w="9525">
            <a:solidFill>
              <a:srgbClr val="EFEFEF"/>
            </a:solidFill>
            <a:prstDash val="solid"/>
            <a:headEnd type="none" len="sm" w="sm"/>
            <a:tailEnd type="none" len="sm" w="sm"/>
          </a:ln>
        </p:spPr>
      </p:sp>
      <p:sp>
        <p:nvSpPr>
          <p:cNvPr name="AutoShape 17" id="17"/>
          <p:cNvSpPr/>
          <p:nvPr/>
        </p:nvSpPr>
        <p:spPr>
          <a:xfrm rot="5983">
            <a:off x="6802299" y="5143500"/>
            <a:ext cx="10945803" cy="0"/>
          </a:xfrm>
          <a:prstGeom prst="line">
            <a:avLst/>
          </a:prstGeom>
          <a:ln cap="rnd" w="9525">
            <a:solidFill>
              <a:srgbClr val="EFEFEF"/>
            </a:solidFill>
            <a:prstDash val="solid"/>
            <a:headEnd type="none" len="sm" w="sm"/>
            <a:tailEnd type="none" len="sm" w="sm"/>
          </a:ln>
        </p:spPr>
      </p:sp>
      <p:sp>
        <p:nvSpPr>
          <p:cNvPr name="AutoShape 18" id="18"/>
          <p:cNvSpPr/>
          <p:nvPr/>
        </p:nvSpPr>
        <p:spPr>
          <a:xfrm rot="5983">
            <a:off x="7733249" y="5143500"/>
            <a:ext cx="10945803" cy="0"/>
          </a:xfrm>
          <a:prstGeom prst="line">
            <a:avLst/>
          </a:prstGeom>
          <a:ln cap="rnd" w="9525">
            <a:solidFill>
              <a:srgbClr val="EFEFEF"/>
            </a:solidFill>
            <a:prstDash val="solid"/>
            <a:headEnd type="none" len="sm" w="sm"/>
            <a:tailEnd type="none" len="sm" w="sm"/>
          </a:ln>
        </p:spPr>
      </p:sp>
      <p:sp>
        <p:nvSpPr>
          <p:cNvPr name="AutoShape 19" id="19"/>
          <p:cNvSpPr/>
          <p:nvPr/>
        </p:nvSpPr>
        <p:spPr>
          <a:xfrm rot="5983">
            <a:off x="8664199" y="5143500"/>
            <a:ext cx="10945803" cy="0"/>
          </a:xfrm>
          <a:prstGeom prst="line">
            <a:avLst/>
          </a:prstGeom>
          <a:ln cap="rnd" w="9525">
            <a:solidFill>
              <a:srgbClr val="EFEFEF"/>
            </a:solidFill>
            <a:prstDash val="solid"/>
            <a:headEnd type="none" len="sm" w="sm"/>
            <a:tailEnd type="none" len="sm" w="sm"/>
          </a:ln>
        </p:spPr>
      </p:sp>
      <p:sp>
        <p:nvSpPr>
          <p:cNvPr name="AutoShape 20" id="20"/>
          <p:cNvSpPr/>
          <p:nvPr/>
        </p:nvSpPr>
        <p:spPr>
          <a:xfrm rot="5983">
            <a:off x="9595149" y="5143500"/>
            <a:ext cx="10945803" cy="0"/>
          </a:xfrm>
          <a:prstGeom prst="line">
            <a:avLst/>
          </a:prstGeom>
          <a:ln cap="rnd" w="9525">
            <a:solidFill>
              <a:srgbClr val="EFEFEF"/>
            </a:solidFill>
            <a:prstDash val="solid"/>
            <a:headEnd type="none" len="sm" w="sm"/>
            <a:tailEnd type="none" len="sm" w="sm"/>
          </a:ln>
        </p:spPr>
      </p:sp>
      <p:sp>
        <p:nvSpPr>
          <p:cNvPr name="AutoShape 21" id="21"/>
          <p:cNvSpPr/>
          <p:nvPr/>
        </p:nvSpPr>
        <p:spPr>
          <a:xfrm rot="5983">
            <a:off x="10526049" y="5143500"/>
            <a:ext cx="10945803" cy="0"/>
          </a:xfrm>
          <a:prstGeom prst="line">
            <a:avLst/>
          </a:prstGeom>
          <a:ln cap="rnd" w="9525">
            <a:solidFill>
              <a:srgbClr val="EFEFEF"/>
            </a:solidFill>
            <a:prstDash val="solid"/>
            <a:headEnd type="none" len="sm" w="sm"/>
            <a:tailEnd type="none" len="sm" w="sm"/>
          </a:ln>
        </p:spPr>
      </p:sp>
      <p:sp>
        <p:nvSpPr>
          <p:cNvPr name="AutoShape 22" id="22"/>
          <p:cNvSpPr/>
          <p:nvPr/>
        </p:nvSpPr>
        <p:spPr>
          <a:xfrm rot="5983">
            <a:off x="11456999" y="5143500"/>
            <a:ext cx="10945803" cy="0"/>
          </a:xfrm>
          <a:prstGeom prst="line">
            <a:avLst/>
          </a:prstGeom>
          <a:ln cap="rnd" w="9525">
            <a:solidFill>
              <a:srgbClr val="EFEFEF"/>
            </a:solidFill>
            <a:prstDash val="solid"/>
            <a:headEnd type="none" len="sm" w="sm"/>
            <a:tailEnd type="none" len="sm" w="sm"/>
          </a:ln>
        </p:spPr>
      </p:sp>
      <p:sp>
        <p:nvSpPr>
          <p:cNvPr name="AutoShape 23" id="23"/>
          <p:cNvSpPr/>
          <p:nvPr/>
        </p:nvSpPr>
        <p:spPr>
          <a:xfrm rot="5983">
            <a:off x="12387949" y="5143500"/>
            <a:ext cx="10945803" cy="0"/>
          </a:xfrm>
          <a:prstGeom prst="line">
            <a:avLst/>
          </a:prstGeom>
          <a:ln cap="rnd" w="9525">
            <a:solidFill>
              <a:srgbClr val="EFEFEF"/>
            </a:solidFill>
            <a:prstDash val="solid"/>
            <a:headEnd type="none" len="sm" w="sm"/>
            <a:tailEnd type="none" len="sm" w="sm"/>
          </a:ln>
        </p:spPr>
      </p:sp>
      <p:sp>
        <p:nvSpPr>
          <p:cNvPr name="AutoShape 24" id="24"/>
          <p:cNvSpPr/>
          <p:nvPr/>
        </p:nvSpPr>
        <p:spPr>
          <a:xfrm rot="5983">
            <a:off x="-5322251" y="5143500"/>
            <a:ext cx="10945803" cy="0"/>
          </a:xfrm>
          <a:prstGeom prst="line">
            <a:avLst/>
          </a:prstGeom>
          <a:ln cap="rnd" w="9525">
            <a:solidFill>
              <a:srgbClr val="EFEFEF"/>
            </a:solidFill>
            <a:prstDash val="solid"/>
            <a:headEnd type="none" len="sm" w="sm"/>
            <a:tailEnd type="none" len="sm" w="sm"/>
          </a:ln>
        </p:spPr>
      </p:sp>
      <p:sp>
        <p:nvSpPr>
          <p:cNvPr name="AutoShape 25" id="25"/>
          <p:cNvSpPr/>
          <p:nvPr/>
        </p:nvSpPr>
        <p:spPr>
          <a:xfrm rot="5983">
            <a:off x="-4391301" y="5143500"/>
            <a:ext cx="10945803" cy="0"/>
          </a:xfrm>
          <a:prstGeom prst="line">
            <a:avLst/>
          </a:prstGeom>
          <a:ln cap="rnd" w="9525">
            <a:solidFill>
              <a:srgbClr val="EFEFEF"/>
            </a:solidFill>
            <a:prstDash val="solid"/>
            <a:headEnd type="none" len="sm" w="sm"/>
            <a:tailEnd type="none" len="sm" w="sm"/>
          </a:ln>
        </p:spPr>
      </p:sp>
      <p:sp>
        <p:nvSpPr>
          <p:cNvPr name="AutoShape 26" id="26"/>
          <p:cNvSpPr/>
          <p:nvPr/>
        </p:nvSpPr>
        <p:spPr>
          <a:xfrm rot="5983">
            <a:off x="-3460401" y="5143500"/>
            <a:ext cx="10945803" cy="0"/>
          </a:xfrm>
          <a:prstGeom prst="line">
            <a:avLst/>
          </a:prstGeom>
          <a:ln cap="rnd" w="9525">
            <a:solidFill>
              <a:srgbClr val="EFEFEF"/>
            </a:solidFill>
            <a:prstDash val="solid"/>
            <a:headEnd type="none" len="sm" w="sm"/>
            <a:tailEnd type="none" len="sm" w="sm"/>
          </a:ln>
        </p:spPr>
      </p:sp>
      <p:sp>
        <p:nvSpPr>
          <p:cNvPr name="AutoShape 27" id="27"/>
          <p:cNvSpPr/>
          <p:nvPr/>
        </p:nvSpPr>
        <p:spPr>
          <a:xfrm rot="5983">
            <a:off x="-2529451" y="5143500"/>
            <a:ext cx="10945803" cy="0"/>
          </a:xfrm>
          <a:prstGeom prst="line">
            <a:avLst/>
          </a:prstGeom>
          <a:ln cap="rnd" w="9525">
            <a:solidFill>
              <a:srgbClr val="EFEFEF"/>
            </a:solidFill>
            <a:prstDash val="solid"/>
            <a:headEnd type="none" len="sm" w="sm"/>
            <a:tailEnd type="none" len="sm" w="sm"/>
          </a:ln>
        </p:spPr>
      </p:sp>
      <p:sp>
        <p:nvSpPr>
          <p:cNvPr name="AutoShape 28" id="28"/>
          <p:cNvSpPr/>
          <p:nvPr/>
        </p:nvSpPr>
        <p:spPr>
          <a:xfrm rot="5983">
            <a:off x="-1598501" y="5143500"/>
            <a:ext cx="10945803" cy="0"/>
          </a:xfrm>
          <a:prstGeom prst="line">
            <a:avLst/>
          </a:prstGeom>
          <a:ln cap="rnd" w="9525">
            <a:solidFill>
              <a:srgbClr val="EFEFEF"/>
            </a:solidFill>
            <a:prstDash val="solid"/>
            <a:headEnd type="none" len="sm" w="sm"/>
            <a:tailEnd type="none" len="sm" w="sm"/>
          </a:ln>
        </p:spPr>
      </p:sp>
      <p:sp>
        <p:nvSpPr>
          <p:cNvPr name="AutoShape 29" id="29"/>
          <p:cNvSpPr/>
          <p:nvPr/>
        </p:nvSpPr>
        <p:spPr>
          <a:xfrm rot="5983">
            <a:off x="-667551" y="5143500"/>
            <a:ext cx="10945803" cy="0"/>
          </a:xfrm>
          <a:prstGeom prst="line">
            <a:avLst/>
          </a:prstGeom>
          <a:ln cap="rnd" w="9525">
            <a:solidFill>
              <a:srgbClr val="EFEFEF"/>
            </a:solidFill>
            <a:prstDash val="solid"/>
            <a:headEnd type="none" len="sm" w="sm"/>
            <a:tailEnd type="none" len="sm" w="sm"/>
          </a:ln>
        </p:spPr>
      </p:sp>
      <p:sp>
        <p:nvSpPr>
          <p:cNvPr name="AutoShape 30" id="30"/>
          <p:cNvSpPr/>
          <p:nvPr/>
        </p:nvSpPr>
        <p:spPr>
          <a:xfrm rot="5983">
            <a:off x="263349" y="5143500"/>
            <a:ext cx="10945803" cy="0"/>
          </a:xfrm>
          <a:prstGeom prst="line">
            <a:avLst/>
          </a:prstGeom>
          <a:ln cap="rnd" w="9525">
            <a:solidFill>
              <a:srgbClr val="EFEFEF"/>
            </a:solidFill>
            <a:prstDash val="solid"/>
            <a:headEnd type="none" len="sm" w="sm"/>
            <a:tailEnd type="none" len="sm" w="sm"/>
          </a:ln>
        </p:spPr>
      </p:sp>
      <p:sp>
        <p:nvSpPr>
          <p:cNvPr name="AutoShape 31" id="31"/>
          <p:cNvSpPr/>
          <p:nvPr/>
        </p:nvSpPr>
        <p:spPr>
          <a:xfrm rot="5983">
            <a:off x="1194299" y="5143500"/>
            <a:ext cx="10945803" cy="0"/>
          </a:xfrm>
          <a:prstGeom prst="line">
            <a:avLst/>
          </a:prstGeom>
          <a:ln cap="rnd" w="9525">
            <a:solidFill>
              <a:srgbClr val="EFEFEF"/>
            </a:solidFill>
            <a:prstDash val="solid"/>
            <a:headEnd type="none" len="sm" w="sm"/>
            <a:tailEnd type="none" len="sm" w="sm"/>
          </a:ln>
        </p:spPr>
      </p:sp>
      <p:sp>
        <p:nvSpPr>
          <p:cNvPr name="AutoShape 32" id="32"/>
          <p:cNvSpPr/>
          <p:nvPr/>
        </p:nvSpPr>
        <p:spPr>
          <a:xfrm rot="5983">
            <a:off x="2125249" y="5143500"/>
            <a:ext cx="10945803" cy="0"/>
          </a:xfrm>
          <a:prstGeom prst="line">
            <a:avLst/>
          </a:prstGeom>
          <a:ln cap="rnd" w="9525">
            <a:solidFill>
              <a:srgbClr val="EFEFEF"/>
            </a:solidFill>
            <a:prstDash val="solid"/>
            <a:headEnd type="none" len="sm" w="sm"/>
            <a:tailEnd type="none" len="sm" w="sm"/>
          </a:ln>
        </p:spPr>
      </p:sp>
      <p:sp>
        <p:nvSpPr>
          <p:cNvPr name="Freeform 33" id="33"/>
          <p:cNvSpPr/>
          <p:nvPr/>
        </p:nvSpPr>
        <p:spPr>
          <a:xfrm flipH="false" flipV="false" rot="0">
            <a:off x="283282" y="184996"/>
            <a:ext cx="17655734" cy="9890174"/>
          </a:xfrm>
          <a:custGeom>
            <a:avLst/>
            <a:gdLst/>
            <a:ahLst/>
            <a:cxnLst/>
            <a:rect r="r" b="b" t="t" l="l"/>
            <a:pathLst>
              <a:path h="9890174" w="17655734">
                <a:moveTo>
                  <a:pt x="0" y="0"/>
                </a:moveTo>
                <a:lnTo>
                  <a:pt x="17655734" y="0"/>
                </a:lnTo>
                <a:lnTo>
                  <a:pt x="17655734" y="9890174"/>
                </a:lnTo>
                <a:lnTo>
                  <a:pt x="0" y="98901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4" id="34"/>
          <p:cNvSpPr txBox="true"/>
          <p:nvPr/>
        </p:nvSpPr>
        <p:spPr>
          <a:xfrm rot="0">
            <a:off x="1548189" y="455516"/>
            <a:ext cx="15225150" cy="991125"/>
          </a:xfrm>
          <a:prstGeom prst="rect">
            <a:avLst/>
          </a:prstGeom>
        </p:spPr>
        <p:txBody>
          <a:bodyPr anchor="t" rtlCol="false" tIns="0" lIns="0" bIns="0" rIns="0">
            <a:spAutoFit/>
          </a:bodyPr>
          <a:lstStyle/>
          <a:p>
            <a:pPr algn="ctr">
              <a:lnSpc>
                <a:spcPts val="8640"/>
              </a:lnSpc>
            </a:pPr>
            <a:r>
              <a:rPr lang="en-US" b="true" sz="7200">
                <a:solidFill>
                  <a:srgbClr val="1F3374"/>
                </a:solidFill>
                <a:latin typeface="Arimo Bold"/>
                <a:ea typeface="Arimo Bold"/>
                <a:cs typeface="Arimo Bold"/>
                <a:sym typeface="Arimo Bold"/>
              </a:rPr>
              <a:t>Our Solution And Its Value Proposition</a:t>
            </a:r>
          </a:p>
        </p:txBody>
      </p:sp>
      <p:sp>
        <p:nvSpPr>
          <p:cNvPr name="TextBox 35" id="35"/>
          <p:cNvSpPr txBox="true"/>
          <p:nvPr/>
        </p:nvSpPr>
        <p:spPr>
          <a:xfrm rot="0">
            <a:off x="753379" y="4641158"/>
            <a:ext cx="14363376" cy="5001443"/>
          </a:xfrm>
          <a:prstGeom prst="rect">
            <a:avLst/>
          </a:prstGeom>
        </p:spPr>
        <p:txBody>
          <a:bodyPr anchor="t" rtlCol="false" tIns="0" lIns="0" bIns="0" rIns="0">
            <a:spAutoFit/>
          </a:bodyPr>
          <a:lstStyle/>
          <a:p>
            <a:pPr algn="just" marL="955040" indent="-477520" lvl="1">
              <a:lnSpc>
                <a:spcPts val="3863"/>
              </a:lnSpc>
              <a:buAutoNum type="arabicPeriod" startAt="1"/>
            </a:pPr>
            <a:r>
              <a:rPr lang="en-US" b="true" sz="2799">
                <a:solidFill>
                  <a:srgbClr val="1F3374"/>
                </a:solidFill>
                <a:latin typeface="Titillium Web Bold"/>
                <a:ea typeface="Titillium Web Bold"/>
                <a:cs typeface="Titillium Web Bold"/>
                <a:sym typeface="Titillium Web Bold"/>
              </a:rPr>
              <a:t>Improve Workforce Management:</a:t>
            </a:r>
            <a:r>
              <a:rPr lang="en-US" sz="2799">
                <a:solidFill>
                  <a:srgbClr val="1F3374"/>
                </a:solidFill>
                <a:latin typeface="Titillium Web"/>
                <a:ea typeface="Titillium Web"/>
                <a:cs typeface="Titillium Web"/>
                <a:sym typeface="Titillium Web"/>
              </a:rPr>
              <a:t> By identifying attendance trends, managers can make informed decisions regarding staffing, scheduling, and resource allocation, ultimately enhancing productivity.</a:t>
            </a:r>
          </a:p>
          <a:p>
            <a:pPr algn="just" marL="955040" indent="-477520" lvl="1">
              <a:lnSpc>
                <a:spcPts val="3863"/>
              </a:lnSpc>
              <a:buAutoNum type="arabicPeriod" startAt="1"/>
            </a:pPr>
            <a:r>
              <a:rPr lang="en-US" b="true" sz="2799">
                <a:solidFill>
                  <a:srgbClr val="1F3374"/>
                </a:solidFill>
                <a:latin typeface="Titillium Web Bold"/>
                <a:ea typeface="Titillium Web Bold"/>
                <a:cs typeface="Titillium Web Bold"/>
                <a:sym typeface="Titillium Web Bold"/>
              </a:rPr>
              <a:t>Reduce Operational Costs:</a:t>
            </a:r>
            <a:r>
              <a:rPr lang="en-US" sz="2799">
                <a:solidFill>
                  <a:srgbClr val="1F3374"/>
                </a:solidFill>
                <a:latin typeface="Titillium Web"/>
                <a:ea typeface="Titillium Web"/>
                <a:cs typeface="Titillium Web"/>
                <a:sym typeface="Titillium Web"/>
              </a:rPr>
              <a:t> By minimizing unplanned absenteeism and optimizing workforce utilization, the organization can significantly reduce costs associated with overtime, temporary staffing, and lost productivity.</a:t>
            </a:r>
          </a:p>
          <a:p>
            <a:pPr algn="just" marL="955040" indent="-477520" lvl="1">
              <a:lnSpc>
                <a:spcPts val="3863"/>
              </a:lnSpc>
              <a:buAutoNum type="arabicPeriod" startAt="1"/>
            </a:pPr>
            <a:r>
              <a:rPr lang="en-US" b="true" sz="2799">
                <a:solidFill>
                  <a:srgbClr val="1F3374"/>
                </a:solidFill>
                <a:latin typeface="Titillium Web Bold"/>
                <a:ea typeface="Titillium Web Bold"/>
                <a:cs typeface="Titillium Web Bold"/>
                <a:sym typeface="Titillium Web Bold"/>
              </a:rPr>
              <a:t>Enhance Employee Engagement:</a:t>
            </a:r>
            <a:r>
              <a:rPr lang="en-US" sz="2799">
                <a:solidFill>
                  <a:srgbClr val="1F3374"/>
                </a:solidFill>
                <a:latin typeface="Titillium Web"/>
                <a:ea typeface="Titillium Web"/>
                <a:cs typeface="Titillium Web"/>
                <a:sym typeface="Titillium Web"/>
              </a:rPr>
              <a:t> By addressing attendance issues promptly and fairly, the organization can foster a more positive work environment, leading to higher employee satisfaction and retention.</a:t>
            </a:r>
          </a:p>
        </p:txBody>
      </p:sp>
      <p:sp>
        <p:nvSpPr>
          <p:cNvPr name="TextBox 36" id="36"/>
          <p:cNvSpPr txBox="true"/>
          <p:nvPr/>
        </p:nvSpPr>
        <p:spPr>
          <a:xfrm rot="0">
            <a:off x="3031687" y="1905582"/>
            <a:ext cx="14046934" cy="1886175"/>
          </a:xfrm>
          <a:prstGeom prst="rect">
            <a:avLst/>
          </a:prstGeom>
        </p:spPr>
        <p:txBody>
          <a:bodyPr anchor="t" rtlCol="false" tIns="0" lIns="0" bIns="0" rIns="0">
            <a:spAutoFit/>
          </a:bodyPr>
          <a:lstStyle/>
          <a:p>
            <a:pPr algn="just">
              <a:lnSpc>
                <a:spcPts val="3863"/>
              </a:lnSpc>
            </a:pPr>
            <a:r>
              <a:rPr lang="en-US" sz="2799">
                <a:solidFill>
                  <a:srgbClr val="1F3374"/>
                </a:solidFill>
                <a:latin typeface="Titillium Web"/>
                <a:ea typeface="Titillium Web"/>
                <a:cs typeface="Titillium Web"/>
                <a:sym typeface="Titillium Web"/>
              </a:rPr>
              <a:t>      Our solution is an advanced Employee Attendance Analysis system designed to collect, process, and analyze attendance data with precision and efficiency. By integrating data from various sources, including time-tracking software, biometric systems, and manual logs, our solution provides a comprehensive overview of employee attendance patterns.</a:t>
            </a:r>
          </a:p>
        </p:txBody>
      </p:sp>
      <p:sp>
        <p:nvSpPr>
          <p:cNvPr name="Freeform 37" id="37"/>
          <p:cNvSpPr/>
          <p:nvPr/>
        </p:nvSpPr>
        <p:spPr>
          <a:xfrm flipH="false" flipV="false" rot="0">
            <a:off x="736264" y="2819214"/>
            <a:ext cx="1998056" cy="1056144"/>
          </a:xfrm>
          <a:custGeom>
            <a:avLst/>
            <a:gdLst/>
            <a:ahLst/>
            <a:cxnLst/>
            <a:rect r="r" b="b" t="t" l="l"/>
            <a:pathLst>
              <a:path h="1056144" w="1998056">
                <a:moveTo>
                  <a:pt x="0" y="0"/>
                </a:moveTo>
                <a:lnTo>
                  <a:pt x="1998056" y="0"/>
                </a:lnTo>
                <a:lnTo>
                  <a:pt x="1998056" y="1056144"/>
                </a:lnTo>
                <a:lnTo>
                  <a:pt x="0" y="10561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8" id="38"/>
          <p:cNvSpPr/>
          <p:nvPr/>
        </p:nvSpPr>
        <p:spPr>
          <a:xfrm flipH="false" flipV="false" rot="0">
            <a:off x="15502268" y="6357718"/>
            <a:ext cx="2123779" cy="2209549"/>
          </a:xfrm>
          <a:custGeom>
            <a:avLst/>
            <a:gdLst/>
            <a:ahLst/>
            <a:cxnLst/>
            <a:rect r="r" b="b" t="t" l="l"/>
            <a:pathLst>
              <a:path h="2209549" w="2123779">
                <a:moveTo>
                  <a:pt x="0" y="0"/>
                </a:moveTo>
                <a:lnTo>
                  <a:pt x="2123779" y="0"/>
                </a:lnTo>
                <a:lnTo>
                  <a:pt x="2123779" y="2209549"/>
                </a:lnTo>
                <a:lnTo>
                  <a:pt x="0" y="22095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3577">
            <a:off x="-9530" y="290904"/>
            <a:ext cx="18307060" cy="0"/>
          </a:xfrm>
          <a:prstGeom prst="line">
            <a:avLst/>
          </a:prstGeom>
          <a:ln cap="rnd" w="9525">
            <a:solidFill>
              <a:srgbClr val="EFEFEF"/>
            </a:solidFill>
            <a:prstDash val="solid"/>
            <a:headEnd type="none" len="sm" w="sm"/>
            <a:tailEnd type="none" len="sm" w="sm"/>
          </a:ln>
        </p:spPr>
      </p:sp>
      <p:sp>
        <p:nvSpPr>
          <p:cNvPr name="AutoShape 3" id="3"/>
          <p:cNvSpPr/>
          <p:nvPr/>
        </p:nvSpPr>
        <p:spPr>
          <a:xfrm rot="3577">
            <a:off x="-9530" y="1221854"/>
            <a:ext cx="18307060" cy="0"/>
          </a:xfrm>
          <a:prstGeom prst="line">
            <a:avLst/>
          </a:prstGeom>
          <a:ln cap="rnd" w="9525">
            <a:solidFill>
              <a:srgbClr val="EFEFEF"/>
            </a:solidFill>
            <a:prstDash val="solid"/>
            <a:headEnd type="none" len="sm" w="sm"/>
            <a:tailEnd type="none" len="sm" w="sm"/>
          </a:ln>
        </p:spPr>
      </p:sp>
      <p:sp>
        <p:nvSpPr>
          <p:cNvPr name="AutoShape 4" id="4"/>
          <p:cNvSpPr/>
          <p:nvPr/>
        </p:nvSpPr>
        <p:spPr>
          <a:xfrm rot="3577">
            <a:off x="-9530" y="2152804"/>
            <a:ext cx="18307060" cy="0"/>
          </a:xfrm>
          <a:prstGeom prst="line">
            <a:avLst/>
          </a:prstGeom>
          <a:ln cap="rnd" w="9525">
            <a:solidFill>
              <a:srgbClr val="EFEFEF"/>
            </a:solidFill>
            <a:prstDash val="solid"/>
            <a:headEnd type="none" len="sm" w="sm"/>
            <a:tailEnd type="none" len="sm" w="sm"/>
          </a:ln>
        </p:spPr>
      </p:sp>
      <p:sp>
        <p:nvSpPr>
          <p:cNvPr name="AutoShape 5" id="5"/>
          <p:cNvSpPr/>
          <p:nvPr/>
        </p:nvSpPr>
        <p:spPr>
          <a:xfrm rot="3577">
            <a:off x="-9530" y="3083754"/>
            <a:ext cx="18307060" cy="0"/>
          </a:xfrm>
          <a:prstGeom prst="line">
            <a:avLst/>
          </a:prstGeom>
          <a:ln cap="rnd" w="9525">
            <a:solidFill>
              <a:srgbClr val="EFEFEF"/>
            </a:solidFill>
            <a:prstDash val="solid"/>
            <a:headEnd type="none" len="sm" w="sm"/>
            <a:tailEnd type="none" len="sm" w="sm"/>
          </a:ln>
        </p:spPr>
      </p:sp>
      <p:sp>
        <p:nvSpPr>
          <p:cNvPr name="AutoShape 6" id="6"/>
          <p:cNvSpPr/>
          <p:nvPr/>
        </p:nvSpPr>
        <p:spPr>
          <a:xfrm rot="3577">
            <a:off x="-9530" y="4014654"/>
            <a:ext cx="18307060" cy="0"/>
          </a:xfrm>
          <a:prstGeom prst="line">
            <a:avLst/>
          </a:prstGeom>
          <a:ln cap="rnd" w="9525">
            <a:solidFill>
              <a:srgbClr val="EFEFEF"/>
            </a:solidFill>
            <a:prstDash val="solid"/>
            <a:headEnd type="none" len="sm" w="sm"/>
            <a:tailEnd type="none" len="sm" w="sm"/>
          </a:ln>
        </p:spPr>
      </p:sp>
      <p:sp>
        <p:nvSpPr>
          <p:cNvPr name="AutoShape 7" id="7"/>
          <p:cNvSpPr/>
          <p:nvPr/>
        </p:nvSpPr>
        <p:spPr>
          <a:xfrm rot="3577">
            <a:off x="-9530" y="4945604"/>
            <a:ext cx="18307060" cy="0"/>
          </a:xfrm>
          <a:prstGeom prst="line">
            <a:avLst/>
          </a:prstGeom>
          <a:ln cap="rnd" w="9525">
            <a:solidFill>
              <a:srgbClr val="EFEFEF"/>
            </a:solidFill>
            <a:prstDash val="solid"/>
            <a:headEnd type="none" len="sm" w="sm"/>
            <a:tailEnd type="none" len="sm" w="sm"/>
          </a:ln>
        </p:spPr>
      </p:sp>
      <p:sp>
        <p:nvSpPr>
          <p:cNvPr name="AutoShape 8" id="8"/>
          <p:cNvSpPr/>
          <p:nvPr/>
        </p:nvSpPr>
        <p:spPr>
          <a:xfrm rot="3577">
            <a:off x="-9530" y="5876554"/>
            <a:ext cx="18307060" cy="0"/>
          </a:xfrm>
          <a:prstGeom prst="line">
            <a:avLst/>
          </a:prstGeom>
          <a:ln cap="rnd" w="9525">
            <a:solidFill>
              <a:srgbClr val="EFEFEF"/>
            </a:solidFill>
            <a:prstDash val="solid"/>
            <a:headEnd type="none" len="sm" w="sm"/>
            <a:tailEnd type="none" len="sm" w="sm"/>
          </a:ln>
        </p:spPr>
      </p:sp>
      <p:sp>
        <p:nvSpPr>
          <p:cNvPr name="AutoShape 9" id="9"/>
          <p:cNvSpPr/>
          <p:nvPr/>
        </p:nvSpPr>
        <p:spPr>
          <a:xfrm rot="3577">
            <a:off x="-9530" y="6807504"/>
            <a:ext cx="18307060" cy="0"/>
          </a:xfrm>
          <a:prstGeom prst="line">
            <a:avLst/>
          </a:prstGeom>
          <a:ln cap="rnd" w="9525">
            <a:solidFill>
              <a:srgbClr val="EFEFEF"/>
            </a:solidFill>
            <a:prstDash val="solid"/>
            <a:headEnd type="none" len="sm" w="sm"/>
            <a:tailEnd type="none" len="sm" w="sm"/>
          </a:ln>
        </p:spPr>
      </p:sp>
      <p:sp>
        <p:nvSpPr>
          <p:cNvPr name="AutoShape 10" id="10"/>
          <p:cNvSpPr/>
          <p:nvPr/>
        </p:nvSpPr>
        <p:spPr>
          <a:xfrm rot="3577">
            <a:off x="-9530" y="7738404"/>
            <a:ext cx="18307060" cy="0"/>
          </a:xfrm>
          <a:prstGeom prst="line">
            <a:avLst/>
          </a:prstGeom>
          <a:ln cap="rnd" w="9525">
            <a:solidFill>
              <a:srgbClr val="EFEFEF"/>
            </a:solidFill>
            <a:prstDash val="solid"/>
            <a:headEnd type="none" len="sm" w="sm"/>
            <a:tailEnd type="none" len="sm" w="sm"/>
          </a:ln>
        </p:spPr>
      </p:sp>
      <p:sp>
        <p:nvSpPr>
          <p:cNvPr name="AutoShape 11" id="11"/>
          <p:cNvSpPr/>
          <p:nvPr/>
        </p:nvSpPr>
        <p:spPr>
          <a:xfrm rot="3577">
            <a:off x="-9530" y="8669354"/>
            <a:ext cx="18307060" cy="0"/>
          </a:xfrm>
          <a:prstGeom prst="line">
            <a:avLst/>
          </a:prstGeom>
          <a:ln cap="rnd" w="9525">
            <a:solidFill>
              <a:srgbClr val="EFEFEF"/>
            </a:solidFill>
            <a:prstDash val="solid"/>
            <a:headEnd type="none" len="sm" w="sm"/>
            <a:tailEnd type="none" len="sm" w="sm"/>
          </a:ln>
        </p:spPr>
      </p:sp>
      <p:sp>
        <p:nvSpPr>
          <p:cNvPr name="AutoShape 12" id="12"/>
          <p:cNvSpPr/>
          <p:nvPr/>
        </p:nvSpPr>
        <p:spPr>
          <a:xfrm rot="3577">
            <a:off x="-9530" y="9600304"/>
            <a:ext cx="18307060" cy="0"/>
          </a:xfrm>
          <a:prstGeom prst="line">
            <a:avLst/>
          </a:prstGeom>
          <a:ln cap="rnd" w="9525">
            <a:solidFill>
              <a:srgbClr val="EFEFEF"/>
            </a:solidFill>
            <a:prstDash val="solid"/>
            <a:headEnd type="none" len="sm" w="sm"/>
            <a:tailEnd type="none" len="sm" w="sm"/>
          </a:ln>
        </p:spPr>
      </p:sp>
      <p:sp>
        <p:nvSpPr>
          <p:cNvPr name="AutoShape 13" id="13"/>
          <p:cNvSpPr/>
          <p:nvPr/>
        </p:nvSpPr>
        <p:spPr>
          <a:xfrm rot="5983">
            <a:off x="3078549" y="5143500"/>
            <a:ext cx="10945803" cy="0"/>
          </a:xfrm>
          <a:prstGeom prst="line">
            <a:avLst/>
          </a:prstGeom>
          <a:ln cap="rnd" w="9525">
            <a:solidFill>
              <a:srgbClr val="EFEFEF"/>
            </a:solidFill>
            <a:prstDash val="solid"/>
            <a:headEnd type="none" len="sm" w="sm"/>
            <a:tailEnd type="none" len="sm" w="sm"/>
          </a:ln>
        </p:spPr>
      </p:sp>
      <p:sp>
        <p:nvSpPr>
          <p:cNvPr name="AutoShape 14" id="14"/>
          <p:cNvSpPr/>
          <p:nvPr/>
        </p:nvSpPr>
        <p:spPr>
          <a:xfrm rot="5983">
            <a:off x="4009499" y="5143500"/>
            <a:ext cx="10945803" cy="0"/>
          </a:xfrm>
          <a:prstGeom prst="line">
            <a:avLst/>
          </a:prstGeom>
          <a:ln cap="rnd" w="9525">
            <a:solidFill>
              <a:srgbClr val="EFEFEF"/>
            </a:solidFill>
            <a:prstDash val="solid"/>
            <a:headEnd type="none" len="sm" w="sm"/>
            <a:tailEnd type="none" len="sm" w="sm"/>
          </a:ln>
        </p:spPr>
      </p:sp>
      <p:sp>
        <p:nvSpPr>
          <p:cNvPr name="AutoShape 15" id="15"/>
          <p:cNvSpPr/>
          <p:nvPr/>
        </p:nvSpPr>
        <p:spPr>
          <a:xfrm rot="5983">
            <a:off x="4940449" y="5143500"/>
            <a:ext cx="10945803" cy="0"/>
          </a:xfrm>
          <a:prstGeom prst="line">
            <a:avLst/>
          </a:prstGeom>
          <a:ln cap="rnd" w="9525">
            <a:solidFill>
              <a:srgbClr val="EFEFEF"/>
            </a:solidFill>
            <a:prstDash val="solid"/>
            <a:headEnd type="none" len="sm" w="sm"/>
            <a:tailEnd type="none" len="sm" w="sm"/>
          </a:ln>
        </p:spPr>
      </p:sp>
      <p:sp>
        <p:nvSpPr>
          <p:cNvPr name="AutoShape 16" id="16"/>
          <p:cNvSpPr/>
          <p:nvPr/>
        </p:nvSpPr>
        <p:spPr>
          <a:xfrm rot="5983">
            <a:off x="5871399" y="5143500"/>
            <a:ext cx="10945803" cy="0"/>
          </a:xfrm>
          <a:prstGeom prst="line">
            <a:avLst/>
          </a:prstGeom>
          <a:ln cap="rnd" w="9525">
            <a:solidFill>
              <a:srgbClr val="EFEFEF"/>
            </a:solidFill>
            <a:prstDash val="solid"/>
            <a:headEnd type="none" len="sm" w="sm"/>
            <a:tailEnd type="none" len="sm" w="sm"/>
          </a:ln>
        </p:spPr>
      </p:sp>
      <p:sp>
        <p:nvSpPr>
          <p:cNvPr name="AutoShape 17" id="17"/>
          <p:cNvSpPr/>
          <p:nvPr/>
        </p:nvSpPr>
        <p:spPr>
          <a:xfrm rot="5983">
            <a:off x="6802299" y="5143500"/>
            <a:ext cx="10945803" cy="0"/>
          </a:xfrm>
          <a:prstGeom prst="line">
            <a:avLst/>
          </a:prstGeom>
          <a:ln cap="rnd" w="9525">
            <a:solidFill>
              <a:srgbClr val="EFEFEF"/>
            </a:solidFill>
            <a:prstDash val="solid"/>
            <a:headEnd type="none" len="sm" w="sm"/>
            <a:tailEnd type="none" len="sm" w="sm"/>
          </a:ln>
        </p:spPr>
      </p:sp>
      <p:sp>
        <p:nvSpPr>
          <p:cNvPr name="AutoShape 18" id="18"/>
          <p:cNvSpPr/>
          <p:nvPr/>
        </p:nvSpPr>
        <p:spPr>
          <a:xfrm rot="5983">
            <a:off x="7733249" y="5143500"/>
            <a:ext cx="10945803" cy="0"/>
          </a:xfrm>
          <a:prstGeom prst="line">
            <a:avLst/>
          </a:prstGeom>
          <a:ln cap="rnd" w="9525">
            <a:solidFill>
              <a:srgbClr val="EFEFEF"/>
            </a:solidFill>
            <a:prstDash val="solid"/>
            <a:headEnd type="none" len="sm" w="sm"/>
            <a:tailEnd type="none" len="sm" w="sm"/>
          </a:ln>
        </p:spPr>
      </p:sp>
      <p:sp>
        <p:nvSpPr>
          <p:cNvPr name="AutoShape 19" id="19"/>
          <p:cNvSpPr/>
          <p:nvPr/>
        </p:nvSpPr>
        <p:spPr>
          <a:xfrm rot="5983">
            <a:off x="8664199" y="5143500"/>
            <a:ext cx="10945803" cy="0"/>
          </a:xfrm>
          <a:prstGeom prst="line">
            <a:avLst/>
          </a:prstGeom>
          <a:ln cap="rnd" w="9525">
            <a:solidFill>
              <a:srgbClr val="EFEFEF"/>
            </a:solidFill>
            <a:prstDash val="solid"/>
            <a:headEnd type="none" len="sm" w="sm"/>
            <a:tailEnd type="none" len="sm" w="sm"/>
          </a:ln>
        </p:spPr>
      </p:sp>
      <p:sp>
        <p:nvSpPr>
          <p:cNvPr name="AutoShape 20" id="20"/>
          <p:cNvSpPr/>
          <p:nvPr/>
        </p:nvSpPr>
        <p:spPr>
          <a:xfrm rot="5983">
            <a:off x="9595149" y="5143500"/>
            <a:ext cx="10945803" cy="0"/>
          </a:xfrm>
          <a:prstGeom prst="line">
            <a:avLst/>
          </a:prstGeom>
          <a:ln cap="rnd" w="9525">
            <a:solidFill>
              <a:srgbClr val="EFEFEF"/>
            </a:solidFill>
            <a:prstDash val="solid"/>
            <a:headEnd type="none" len="sm" w="sm"/>
            <a:tailEnd type="none" len="sm" w="sm"/>
          </a:ln>
        </p:spPr>
      </p:sp>
      <p:sp>
        <p:nvSpPr>
          <p:cNvPr name="AutoShape 21" id="21"/>
          <p:cNvSpPr/>
          <p:nvPr/>
        </p:nvSpPr>
        <p:spPr>
          <a:xfrm rot="5983">
            <a:off x="10526049" y="5143500"/>
            <a:ext cx="10945803" cy="0"/>
          </a:xfrm>
          <a:prstGeom prst="line">
            <a:avLst/>
          </a:prstGeom>
          <a:ln cap="rnd" w="9525">
            <a:solidFill>
              <a:srgbClr val="EFEFEF"/>
            </a:solidFill>
            <a:prstDash val="solid"/>
            <a:headEnd type="none" len="sm" w="sm"/>
            <a:tailEnd type="none" len="sm" w="sm"/>
          </a:ln>
        </p:spPr>
      </p:sp>
      <p:sp>
        <p:nvSpPr>
          <p:cNvPr name="AutoShape 22" id="22"/>
          <p:cNvSpPr/>
          <p:nvPr/>
        </p:nvSpPr>
        <p:spPr>
          <a:xfrm rot="5983">
            <a:off x="11456999" y="5143500"/>
            <a:ext cx="10945803" cy="0"/>
          </a:xfrm>
          <a:prstGeom prst="line">
            <a:avLst/>
          </a:prstGeom>
          <a:ln cap="rnd" w="9525">
            <a:solidFill>
              <a:srgbClr val="EFEFEF"/>
            </a:solidFill>
            <a:prstDash val="solid"/>
            <a:headEnd type="none" len="sm" w="sm"/>
            <a:tailEnd type="none" len="sm" w="sm"/>
          </a:ln>
        </p:spPr>
      </p:sp>
      <p:sp>
        <p:nvSpPr>
          <p:cNvPr name="AutoShape 23" id="23"/>
          <p:cNvSpPr/>
          <p:nvPr/>
        </p:nvSpPr>
        <p:spPr>
          <a:xfrm rot="5983">
            <a:off x="12387949" y="5143500"/>
            <a:ext cx="10945803" cy="0"/>
          </a:xfrm>
          <a:prstGeom prst="line">
            <a:avLst/>
          </a:prstGeom>
          <a:ln cap="rnd" w="9525">
            <a:solidFill>
              <a:srgbClr val="EFEFEF"/>
            </a:solidFill>
            <a:prstDash val="solid"/>
            <a:headEnd type="none" len="sm" w="sm"/>
            <a:tailEnd type="none" len="sm" w="sm"/>
          </a:ln>
        </p:spPr>
      </p:sp>
      <p:sp>
        <p:nvSpPr>
          <p:cNvPr name="AutoShape 24" id="24"/>
          <p:cNvSpPr/>
          <p:nvPr/>
        </p:nvSpPr>
        <p:spPr>
          <a:xfrm rot="5983">
            <a:off x="-5322251" y="5143500"/>
            <a:ext cx="10945803" cy="0"/>
          </a:xfrm>
          <a:prstGeom prst="line">
            <a:avLst/>
          </a:prstGeom>
          <a:ln cap="rnd" w="9525">
            <a:solidFill>
              <a:srgbClr val="EFEFEF"/>
            </a:solidFill>
            <a:prstDash val="solid"/>
            <a:headEnd type="none" len="sm" w="sm"/>
            <a:tailEnd type="none" len="sm" w="sm"/>
          </a:ln>
        </p:spPr>
      </p:sp>
      <p:sp>
        <p:nvSpPr>
          <p:cNvPr name="AutoShape 25" id="25"/>
          <p:cNvSpPr/>
          <p:nvPr/>
        </p:nvSpPr>
        <p:spPr>
          <a:xfrm rot="5983">
            <a:off x="-4391301" y="5143500"/>
            <a:ext cx="10945803" cy="0"/>
          </a:xfrm>
          <a:prstGeom prst="line">
            <a:avLst/>
          </a:prstGeom>
          <a:ln cap="rnd" w="9525">
            <a:solidFill>
              <a:srgbClr val="EFEFEF"/>
            </a:solidFill>
            <a:prstDash val="solid"/>
            <a:headEnd type="none" len="sm" w="sm"/>
            <a:tailEnd type="none" len="sm" w="sm"/>
          </a:ln>
        </p:spPr>
      </p:sp>
      <p:sp>
        <p:nvSpPr>
          <p:cNvPr name="AutoShape 26" id="26"/>
          <p:cNvSpPr/>
          <p:nvPr/>
        </p:nvSpPr>
        <p:spPr>
          <a:xfrm rot="5983">
            <a:off x="-3460401" y="5143500"/>
            <a:ext cx="10945803" cy="0"/>
          </a:xfrm>
          <a:prstGeom prst="line">
            <a:avLst/>
          </a:prstGeom>
          <a:ln cap="rnd" w="9525">
            <a:solidFill>
              <a:srgbClr val="EFEFEF"/>
            </a:solidFill>
            <a:prstDash val="solid"/>
            <a:headEnd type="none" len="sm" w="sm"/>
            <a:tailEnd type="none" len="sm" w="sm"/>
          </a:ln>
        </p:spPr>
      </p:sp>
      <p:sp>
        <p:nvSpPr>
          <p:cNvPr name="AutoShape 27" id="27"/>
          <p:cNvSpPr/>
          <p:nvPr/>
        </p:nvSpPr>
        <p:spPr>
          <a:xfrm rot="5983">
            <a:off x="-2529451" y="5143500"/>
            <a:ext cx="10945803" cy="0"/>
          </a:xfrm>
          <a:prstGeom prst="line">
            <a:avLst/>
          </a:prstGeom>
          <a:ln cap="rnd" w="9525">
            <a:solidFill>
              <a:srgbClr val="EFEFEF"/>
            </a:solidFill>
            <a:prstDash val="solid"/>
            <a:headEnd type="none" len="sm" w="sm"/>
            <a:tailEnd type="none" len="sm" w="sm"/>
          </a:ln>
        </p:spPr>
      </p:sp>
      <p:sp>
        <p:nvSpPr>
          <p:cNvPr name="AutoShape 28" id="28"/>
          <p:cNvSpPr/>
          <p:nvPr/>
        </p:nvSpPr>
        <p:spPr>
          <a:xfrm rot="5983">
            <a:off x="-1598501" y="5143500"/>
            <a:ext cx="10945803" cy="0"/>
          </a:xfrm>
          <a:prstGeom prst="line">
            <a:avLst/>
          </a:prstGeom>
          <a:ln cap="rnd" w="9525">
            <a:solidFill>
              <a:srgbClr val="EFEFEF"/>
            </a:solidFill>
            <a:prstDash val="solid"/>
            <a:headEnd type="none" len="sm" w="sm"/>
            <a:tailEnd type="none" len="sm" w="sm"/>
          </a:ln>
        </p:spPr>
      </p:sp>
      <p:sp>
        <p:nvSpPr>
          <p:cNvPr name="AutoShape 29" id="29"/>
          <p:cNvSpPr/>
          <p:nvPr/>
        </p:nvSpPr>
        <p:spPr>
          <a:xfrm rot="5983">
            <a:off x="-667551" y="5143500"/>
            <a:ext cx="10945803" cy="0"/>
          </a:xfrm>
          <a:prstGeom prst="line">
            <a:avLst/>
          </a:prstGeom>
          <a:ln cap="rnd" w="9525">
            <a:solidFill>
              <a:srgbClr val="EFEFEF"/>
            </a:solidFill>
            <a:prstDash val="solid"/>
            <a:headEnd type="none" len="sm" w="sm"/>
            <a:tailEnd type="none" len="sm" w="sm"/>
          </a:ln>
        </p:spPr>
      </p:sp>
      <p:sp>
        <p:nvSpPr>
          <p:cNvPr name="AutoShape 30" id="30"/>
          <p:cNvSpPr/>
          <p:nvPr/>
        </p:nvSpPr>
        <p:spPr>
          <a:xfrm rot="5983">
            <a:off x="263349" y="5143500"/>
            <a:ext cx="10945803" cy="0"/>
          </a:xfrm>
          <a:prstGeom prst="line">
            <a:avLst/>
          </a:prstGeom>
          <a:ln cap="rnd" w="9525">
            <a:solidFill>
              <a:srgbClr val="EFEFEF"/>
            </a:solidFill>
            <a:prstDash val="solid"/>
            <a:headEnd type="none" len="sm" w="sm"/>
            <a:tailEnd type="none" len="sm" w="sm"/>
          </a:ln>
        </p:spPr>
      </p:sp>
      <p:sp>
        <p:nvSpPr>
          <p:cNvPr name="AutoShape 31" id="31"/>
          <p:cNvSpPr/>
          <p:nvPr/>
        </p:nvSpPr>
        <p:spPr>
          <a:xfrm rot="5983">
            <a:off x="1194299" y="5143500"/>
            <a:ext cx="10945803" cy="0"/>
          </a:xfrm>
          <a:prstGeom prst="line">
            <a:avLst/>
          </a:prstGeom>
          <a:ln cap="rnd" w="9525">
            <a:solidFill>
              <a:srgbClr val="EFEFEF"/>
            </a:solidFill>
            <a:prstDash val="solid"/>
            <a:headEnd type="none" len="sm" w="sm"/>
            <a:tailEnd type="none" len="sm" w="sm"/>
          </a:ln>
        </p:spPr>
      </p:sp>
      <p:sp>
        <p:nvSpPr>
          <p:cNvPr name="AutoShape 32" id="32"/>
          <p:cNvSpPr/>
          <p:nvPr/>
        </p:nvSpPr>
        <p:spPr>
          <a:xfrm rot="5983">
            <a:off x="2125249" y="5143500"/>
            <a:ext cx="10945803" cy="0"/>
          </a:xfrm>
          <a:prstGeom prst="line">
            <a:avLst/>
          </a:prstGeom>
          <a:ln cap="rnd" w="9525">
            <a:solidFill>
              <a:srgbClr val="EFEFEF"/>
            </a:solidFill>
            <a:prstDash val="solid"/>
            <a:headEnd type="none" len="sm" w="sm"/>
            <a:tailEnd type="none" len="sm" w="sm"/>
          </a:ln>
        </p:spPr>
      </p:sp>
      <p:sp>
        <p:nvSpPr>
          <p:cNvPr name="Freeform 33" id="33"/>
          <p:cNvSpPr/>
          <p:nvPr/>
        </p:nvSpPr>
        <p:spPr>
          <a:xfrm flipH="false" flipV="false" rot="0">
            <a:off x="-14" y="234832"/>
            <a:ext cx="17882768" cy="9811716"/>
          </a:xfrm>
          <a:custGeom>
            <a:avLst/>
            <a:gdLst/>
            <a:ahLst/>
            <a:cxnLst/>
            <a:rect r="r" b="b" t="t" l="l"/>
            <a:pathLst>
              <a:path h="9811716" w="17882768">
                <a:moveTo>
                  <a:pt x="0" y="0"/>
                </a:moveTo>
                <a:lnTo>
                  <a:pt x="17882768" y="0"/>
                </a:lnTo>
                <a:lnTo>
                  <a:pt x="17882768" y="9811716"/>
                </a:lnTo>
                <a:lnTo>
                  <a:pt x="0" y="98117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4" id="34"/>
          <p:cNvSpPr txBox="true"/>
          <p:nvPr/>
        </p:nvSpPr>
        <p:spPr>
          <a:xfrm rot="0">
            <a:off x="1531425" y="933850"/>
            <a:ext cx="15225150" cy="1010175"/>
          </a:xfrm>
          <a:prstGeom prst="rect">
            <a:avLst/>
          </a:prstGeom>
        </p:spPr>
        <p:txBody>
          <a:bodyPr anchor="t" rtlCol="false" tIns="0" lIns="0" bIns="0" rIns="0">
            <a:spAutoFit/>
          </a:bodyPr>
          <a:lstStyle/>
          <a:p>
            <a:pPr algn="ctr">
              <a:lnSpc>
                <a:spcPts val="11519"/>
              </a:lnSpc>
            </a:pPr>
            <a:r>
              <a:rPr lang="en-US" b="true" sz="9600">
                <a:solidFill>
                  <a:srgbClr val="1F3374"/>
                </a:solidFill>
                <a:latin typeface="Arimo Bold"/>
                <a:ea typeface="Arimo Bold"/>
                <a:cs typeface="Arimo Bold"/>
                <a:sym typeface="Arimo Bold"/>
              </a:rPr>
              <a:t>Dataset Description</a:t>
            </a:r>
          </a:p>
        </p:txBody>
      </p:sp>
      <p:sp>
        <p:nvSpPr>
          <p:cNvPr name="TextBox 35" id="35"/>
          <p:cNvSpPr txBox="true"/>
          <p:nvPr/>
        </p:nvSpPr>
        <p:spPr>
          <a:xfrm rot="0">
            <a:off x="1531440" y="2826305"/>
            <a:ext cx="14837898" cy="6914833"/>
          </a:xfrm>
          <a:prstGeom prst="rect">
            <a:avLst/>
          </a:prstGeom>
        </p:spPr>
        <p:txBody>
          <a:bodyPr anchor="t" rtlCol="false" tIns="0" lIns="0" bIns="0" rIns="0">
            <a:spAutoFit/>
          </a:bodyPr>
          <a:lstStyle/>
          <a:p>
            <a:pPr algn="l" marL="868680" indent="-434340" lvl="1">
              <a:lnSpc>
                <a:spcPts val="6480"/>
              </a:lnSpc>
              <a:buFont typeface="Arial"/>
              <a:buChar char="•"/>
            </a:pPr>
            <a:r>
              <a:rPr lang="en-US" b="true" sz="3600">
                <a:solidFill>
                  <a:srgbClr val="1F3374"/>
                </a:solidFill>
                <a:latin typeface="Arial Bold"/>
                <a:ea typeface="Arial Bold"/>
                <a:cs typeface="Arial Bold"/>
                <a:sym typeface="Arial Bold"/>
              </a:rPr>
              <a:t>Department:</a:t>
            </a:r>
            <a:r>
              <a:rPr lang="en-US" sz="3600">
                <a:solidFill>
                  <a:srgbClr val="1F3374"/>
                </a:solidFill>
                <a:latin typeface="Arial"/>
                <a:ea typeface="Arial"/>
                <a:cs typeface="Arial"/>
                <a:sym typeface="Arial"/>
              </a:rPr>
              <a:t> The department or team the employee belongs to.</a:t>
            </a:r>
          </a:p>
          <a:p>
            <a:pPr algn="l" marL="868680" indent="-434340" lvl="1">
              <a:lnSpc>
                <a:spcPts val="6480"/>
              </a:lnSpc>
              <a:buFont typeface="Arial"/>
              <a:buChar char="•"/>
            </a:pPr>
            <a:r>
              <a:rPr lang="en-US" b="true" sz="3600">
                <a:solidFill>
                  <a:srgbClr val="1F3374"/>
                </a:solidFill>
                <a:latin typeface="Arial Bold"/>
                <a:ea typeface="Arial Bold"/>
                <a:cs typeface="Arial Bold"/>
                <a:sym typeface="Arial Bold"/>
              </a:rPr>
              <a:t>Role/Position:</a:t>
            </a:r>
            <a:r>
              <a:rPr lang="en-US" sz="3600">
                <a:solidFill>
                  <a:srgbClr val="1F3374"/>
                </a:solidFill>
                <a:latin typeface="Arial"/>
                <a:ea typeface="Arial"/>
                <a:cs typeface="Arial"/>
                <a:sym typeface="Arial"/>
              </a:rPr>
              <a:t> The employee’s job title or role within the organization. </a:t>
            </a:r>
          </a:p>
          <a:p>
            <a:pPr algn="l" marL="868680" indent="-434340" lvl="1">
              <a:lnSpc>
                <a:spcPts val="6480"/>
              </a:lnSpc>
              <a:buFont typeface="Arial"/>
              <a:buChar char="•"/>
            </a:pPr>
            <a:r>
              <a:rPr lang="en-US" b="true" sz="3600">
                <a:solidFill>
                  <a:srgbClr val="1F3374"/>
                </a:solidFill>
                <a:latin typeface="Arial Bold"/>
                <a:ea typeface="Arial Bold"/>
                <a:cs typeface="Arial Bold"/>
                <a:sym typeface="Arial Bold"/>
              </a:rPr>
              <a:t>Employee ID:</a:t>
            </a:r>
            <a:r>
              <a:rPr lang="en-US" sz="3600">
                <a:solidFill>
                  <a:srgbClr val="1F3374"/>
                </a:solidFill>
                <a:latin typeface="Arial"/>
                <a:ea typeface="Arial"/>
                <a:cs typeface="Arial"/>
                <a:sym typeface="Arial"/>
              </a:rPr>
              <a:t> A unique identifier for each employee.</a:t>
            </a:r>
          </a:p>
          <a:p>
            <a:pPr algn="l" marL="868680" indent="-434340" lvl="1">
              <a:lnSpc>
                <a:spcPts val="6480"/>
              </a:lnSpc>
              <a:buFont typeface="Arial"/>
              <a:buChar char="•"/>
            </a:pPr>
            <a:r>
              <a:rPr lang="en-US" b="true" sz="3600">
                <a:solidFill>
                  <a:srgbClr val="1F3374"/>
                </a:solidFill>
                <a:latin typeface="Arial Bold"/>
                <a:ea typeface="Arial Bold"/>
                <a:cs typeface="Arial Bold"/>
                <a:sym typeface="Arial Bold"/>
              </a:rPr>
              <a:t>Date:</a:t>
            </a:r>
            <a:r>
              <a:rPr lang="en-US" sz="3600">
                <a:solidFill>
                  <a:srgbClr val="1F3374"/>
                </a:solidFill>
                <a:latin typeface="Arial"/>
                <a:ea typeface="Arial"/>
                <a:cs typeface="Arial"/>
                <a:sym typeface="Arial"/>
              </a:rPr>
              <a:t> The specific date for each attendance record.</a:t>
            </a:r>
          </a:p>
          <a:p>
            <a:pPr algn="l" marL="868680" indent="-434340" lvl="1">
              <a:lnSpc>
                <a:spcPts val="6480"/>
              </a:lnSpc>
              <a:buFont typeface="Arial"/>
              <a:buChar char="•"/>
            </a:pPr>
            <a:r>
              <a:rPr lang="en-US" b="true" sz="3600">
                <a:solidFill>
                  <a:srgbClr val="1F3374"/>
                </a:solidFill>
                <a:latin typeface="Arial Bold"/>
                <a:ea typeface="Arial Bold"/>
                <a:cs typeface="Arial Bold"/>
                <a:sym typeface="Arial Bold"/>
              </a:rPr>
              <a:t>Check-In Time:</a:t>
            </a:r>
            <a:r>
              <a:rPr lang="en-US" sz="3600">
                <a:solidFill>
                  <a:srgbClr val="1F3374"/>
                </a:solidFill>
                <a:latin typeface="Arial"/>
                <a:ea typeface="Arial"/>
                <a:cs typeface="Arial"/>
                <a:sym typeface="Arial"/>
              </a:rPr>
              <a:t> The time when the employee clocks in for the day.</a:t>
            </a:r>
          </a:p>
          <a:p>
            <a:pPr algn="l" marL="868680" indent="-434340" lvl="1">
              <a:lnSpc>
                <a:spcPts val="6480"/>
              </a:lnSpc>
              <a:buFont typeface="Arial"/>
              <a:buChar char="•"/>
            </a:pPr>
            <a:r>
              <a:rPr lang="en-US" b="true" sz="3600">
                <a:solidFill>
                  <a:srgbClr val="1F3374"/>
                </a:solidFill>
                <a:latin typeface="Arial Bold"/>
                <a:ea typeface="Arial Bold"/>
                <a:cs typeface="Arial Bold"/>
                <a:sym typeface="Arial Bold"/>
              </a:rPr>
              <a:t>Check-Out Time:</a:t>
            </a:r>
            <a:r>
              <a:rPr lang="en-US" sz="3600">
                <a:solidFill>
                  <a:srgbClr val="1F3374"/>
                </a:solidFill>
                <a:latin typeface="Arial"/>
                <a:ea typeface="Arial"/>
                <a:cs typeface="Arial"/>
                <a:sym typeface="Arial"/>
              </a:rPr>
              <a:t> The time when the employee clocks out for the day. </a:t>
            </a:r>
          </a:p>
          <a:p>
            <a:pPr algn="l" marL="868680" indent="-434340" lvl="1">
              <a:lnSpc>
                <a:spcPts val="6480"/>
              </a:lnSpc>
            </a:pPr>
          </a:p>
          <a:p>
            <a:pPr algn="l" marL="868680" indent="-434340" lvl="1">
              <a:lnSpc>
                <a:spcPts val="648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3577">
            <a:off x="-9530" y="290904"/>
            <a:ext cx="18307060" cy="0"/>
          </a:xfrm>
          <a:prstGeom prst="line">
            <a:avLst/>
          </a:prstGeom>
          <a:ln cap="rnd" w="9525">
            <a:solidFill>
              <a:srgbClr val="EFEFEF"/>
            </a:solidFill>
            <a:prstDash val="solid"/>
            <a:headEnd type="none" len="sm" w="sm"/>
            <a:tailEnd type="none" len="sm" w="sm"/>
          </a:ln>
        </p:spPr>
      </p:sp>
      <p:sp>
        <p:nvSpPr>
          <p:cNvPr name="AutoShape 3" id="3"/>
          <p:cNvSpPr/>
          <p:nvPr/>
        </p:nvSpPr>
        <p:spPr>
          <a:xfrm rot="3577">
            <a:off x="-9530" y="1221854"/>
            <a:ext cx="18307060" cy="0"/>
          </a:xfrm>
          <a:prstGeom prst="line">
            <a:avLst/>
          </a:prstGeom>
          <a:ln cap="rnd" w="9525">
            <a:solidFill>
              <a:srgbClr val="EFEFEF"/>
            </a:solidFill>
            <a:prstDash val="solid"/>
            <a:headEnd type="none" len="sm" w="sm"/>
            <a:tailEnd type="none" len="sm" w="sm"/>
          </a:ln>
        </p:spPr>
      </p:sp>
      <p:sp>
        <p:nvSpPr>
          <p:cNvPr name="AutoShape 4" id="4"/>
          <p:cNvSpPr/>
          <p:nvPr/>
        </p:nvSpPr>
        <p:spPr>
          <a:xfrm rot="3577">
            <a:off x="-9530" y="2152804"/>
            <a:ext cx="18307060" cy="0"/>
          </a:xfrm>
          <a:prstGeom prst="line">
            <a:avLst/>
          </a:prstGeom>
          <a:ln cap="rnd" w="9525">
            <a:solidFill>
              <a:srgbClr val="EFEFEF"/>
            </a:solidFill>
            <a:prstDash val="solid"/>
            <a:headEnd type="none" len="sm" w="sm"/>
            <a:tailEnd type="none" len="sm" w="sm"/>
          </a:ln>
        </p:spPr>
      </p:sp>
      <p:sp>
        <p:nvSpPr>
          <p:cNvPr name="AutoShape 5" id="5"/>
          <p:cNvSpPr/>
          <p:nvPr/>
        </p:nvSpPr>
        <p:spPr>
          <a:xfrm rot="3577">
            <a:off x="-9530" y="3083754"/>
            <a:ext cx="18307060" cy="0"/>
          </a:xfrm>
          <a:prstGeom prst="line">
            <a:avLst/>
          </a:prstGeom>
          <a:ln cap="rnd" w="9525">
            <a:solidFill>
              <a:srgbClr val="EFEFEF"/>
            </a:solidFill>
            <a:prstDash val="solid"/>
            <a:headEnd type="none" len="sm" w="sm"/>
            <a:tailEnd type="none" len="sm" w="sm"/>
          </a:ln>
        </p:spPr>
      </p:sp>
      <p:sp>
        <p:nvSpPr>
          <p:cNvPr name="AutoShape 6" id="6"/>
          <p:cNvSpPr/>
          <p:nvPr/>
        </p:nvSpPr>
        <p:spPr>
          <a:xfrm rot="3577">
            <a:off x="-9530" y="4014654"/>
            <a:ext cx="18307060" cy="0"/>
          </a:xfrm>
          <a:prstGeom prst="line">
            <a:avLst/>
          </a:prstGeom>
          <a:ln cap="rnd" w="9525">
            <a:solidFill>
              <a:srgbClr val="EFEFEF"/>
            </a:solidFill>
            <a:prstDash val="solid"/>
            <a:headEnd type="none" len="sm" w="sm"/>
            <a:tailEnd type="none" len="sm" w="sm"/>
          </a:ln>
        </p:spPr>
      </p:sp>
      <p:sp>
        <p:nvSpPr>
          <p:cNvPr name="AutoShape 7" id="7"/>
          <p:cNvSpPr/>
          <p:nvPr/>
        </p:nvSpPr>
        <p:spPr>
          <a:xfrm rot="3577">
            <a:off x="-9530" y="4945604"/>
            <a:ext cx="18307060" cy="0"/>
          </a:xfrm>
          <a:prstGeom prst="line">
            <a:avLst/>
          </a:prstGeom>
          <a:ln cap="rnd" w="9525">
            <a:solidFill>
              <a:srgbClr val="EFEFEF"/>
            </a:solidFill>
            <a:prstDash val="solid"/>
            <a:headEnd type="none" len="sm" w="sm"/>
            <a:tailEnd type="none" len="sm" w="sm"/>
          </a:ln>
        </p:spPr>
      </p:sp>
      <p:sp>
        <p:nvSpPr>
          <p:cNvPr name="AutoShape 8" id="8"/>
          <p:cNvSpPr/>
          <p:nvPr/>
        </p:nvSpPr>
        <p:spPr>
          <a:xfrm rot="3577">
            <a:off x="-9530" y="5876554"/>
            <a:ext cx="18307060" cy="0"/>
          </a:xfrm>
          <a:prstGeom prst="line">
            <a:avLst/>
          </a:prstGeom>
          <a:ln cap="rnd" w="9525">
            <a:solidFill>
              <a:srgbClr val="EFEFEF"/>
            </a:solidFill>
            <a:prstDash val="solid"/>
            <a:headEnd type="none" len="sm" w="sm"/>
            <a:tailEnd type="none" len="sm" w="sm"/>
          </a:ln>
        </p:spPr>
      </p:sp>
      <p:sp>
        <p:nvSpPr>
          <p:cNvPr name="AutoShape 9" id="9"/>
          <p:cNvSpPr/>
          <p:nvPr/>
        </p:nvSpPr>
        <p:spPr>
          <a:xfrm rot="3577">
            <a:off x="-9530" y="6807504"/>
            <a:ext cx="18307060" cy="0"/>
          </a:xfrm>
          <a:prstGeom prst="line">
            <a:avLst/>
          </a:prstGeom>
          <a:ln cap="rnd" w="9525">
            <a:solidFill>
              <a:srgbClr val="EFEFEF"/>
            </a:solidFill>
            <a:prstDash val="solid"/>
            <a:headEnd type="none" len="sm" w="sm"/>
            <a:tailEnd type="none" len="sm" w="sm"/>
          </a:ln>
        </p:spPr>
      </p:sp>
      <p:sp>
        <p:nvSpPr>
          <p:cNvPr name="AutoShape 10" id="10"/>
          <p:cNvSpPr/>
          <p:nvPr/>
        </p:nvSpPr>
        <p:spPr>
          <a:xfrm rot="3577">
            <a:off x="-9530" y="7738404"/>
            <a:ext cx="18307060" cy="0"/>
          </a:xfrm>
          <a:prstGeom prst="line">
            <a:avLst/>
          </a:prstGeom>
          <a:ln cap="rnd" w="9525">
            <a:solidFill>
              <a:srgbClr val="EFEFEF"/>
            </a:solidFill>
            <a:prstDash val="solid"/>
            <a:headEnd type="none" len="sm" w="sm"/>
            <a:tailEnd type="none" len="sm" w="sm"/>
          </a:ln>
        </p:spPr>
      </p:sp>
      <p:sp>
        <p:nvSpPr>
          <p:cNvPr name="AutoShape 11" id="11"/>
          <p:cNvSpPr/>
          <p:nvPr/>
        </p:nvSpPr>
        <p:spPr>
          <a:xfrm rot="3577">
            <a:off x="-9530" y="8669354"/>
            <a:ext cx="18307060" cy="0"/>
          </a:xfrm>
          <a:prstGeom prst="line">
            <a:avLst/>
          </a:prstGeom>
          <a:ln cap="rnd" w="9525">
            <a:solidFill>
              <a:srgbClr val="EFEFEF"/>
            </a:solidFill>
            <a:prstDash val="solid"/>
            <a:headEnd type="none" len="sm" w="sm"/>
            <a:tailEnd type="none" len="sm" w="sm"/>
          </a:ln>
        </p:spPr>
      </p:sp>
      <p:sp>
        <p:nvSpPr>
          <p:cNvPr name="AutoShape 12" id="12"/>
          <p:cNvSpPr/>
          <p:nvPr/>
        </p:nvSpPr>
        <p:spPr>
          <a:xfrm rot="3577">
            <a:off x="-9530" y="9600304"/>
            <a:ext cx="18307060" cy="0"/>
          </a:xfrm>
          <a:prstGeom prst="line">
            <a:avLst/>
          </a:prstGeom>
          <a:ln cap="rnd" w="9525">
            <a:solidFill>
              <a:srgbClr val="EFEFEF"/>
            </a:solidFill>
            <a:prstDash val="solid"/>
            <a:headEnd type="none" len="sm" w="sm"/>
            <a:tailEnd type="none" len="sm" w="sm"/>
          </a:ln>
        </p:spPr>
      </p:sp>
      <p:sp>
        <p:nvSpPr>
          <p:cNvPr name="AutoShape 13" id="13"/>
          <p:cNvSpPr/>
          <p:nvPr/>
        </p:nvSpPr>
        <p:spPr>
          <a:xfrm rot="5983">
            <a:off x="3078549" y="5143500"/>
            <a:ext cx="10945803" cy="0"/>
          </a:xfrm>
          <a:prstGeom prst="line">
            <a:avLst/>
          </a:prstGeom>
          <a:ln cap="rnd" w="9525">
            <a:solidFill>
              <a:srgbClr val="EFEFEF"/>
            </a:solidFill>
            <a:prstDash val="solid"/>
            <a:headEnd type="none" len="sm" w="sm"/>
            <a:tailEnd type="none" len="sm" w="sm"/>
          </a:ln>
        </p:spPr>
      </p:sp>
      <p:sp>
        <p:nvSpPr>
          <p:cNvPr name="AutoShape 14" id="14"/>
          <p:cNvSpPr/>
          <p:nvPr/>
        </p:nvSpPr>
        <p:spPr>
          <a:xfrm rot="5983">
            <a:off x="4009499" y="5143500"/>
            <a:ext cx="10945803" cy="0"/>
          </a:xfrm>
          <a:prstGeom prst="line">
            <a:avLst/>
          </a:prstGeom>
          <a:ln cap="rnd" w="9525">
            <a:solidFill>
              <a:srgbClr val="EFEFEF"/>
            </a:solidFill>
            <a:prstDash val="solid"/>
            <a:headEnd type="none" len="sm" w="sm"/>
            <a:tailEnd type="none" len="sm" w="sm"/>
          </a:ln>
        </p:spPr>
      </p:sp>
      <p:sp>
        <p:nvSpPr>
          <p:cNvPr name="AutoShape 15" id="15"/>
          <p:cNvSpPr/>
          <p:nvPr/>
        </p:nvSpPr>
        <p:spPr>
          <a:xfrm rot="5983">
            <a:off x="4940449" y="5143500"/>
            <a:ext cx="10945803" cy="0"/>
          </a:xfrm>
          <a:prstGeom prst="line">
            <a:avLst/>
          </a:prstGeom>
          <a:ln cap="rnd" w="9525">
            <a:solidFill>
              <a:srgbClr val="EFEFEF"/>
            </a:solidFill>
            <a:prstDash val="solid"/>
            <a:headEnd type="none" len="sm" w="sm"/>
            <a:tailEnd type="none" len="sm" w="sm"/>
          </a:ln>
        </p:spPr>
      </p:sp>
      <p:sp>
        <p:nvSpPr>
          <p:cNvPr name="AutoShape 16" id="16"/>
          <p:cNvSpPr/>
          <p:nvPr/>
        </p:nvSpPr>
        <p:spPr>
          <a:xfrm rot="5983">
            <a:off x="5871399" y="5143500"/>
            <a:ext cx="10945803" cy="0"/>
          </a:xfrm>
          <a:prstGeom prst="line">
            <a:avLst/>
          </a:prstGeom>
          <a:ln cap="rnd" w="9525">
            <a:solidFill>
              <a:srgbClr val="EFEFEF"/>
            </a:solidFill>
            <a:prstDash val="solid"/>
            <a:headEnd type="none" len="sm" w="sm"/>
            <a:tailEnd type="none" len="sm" w="sm"/>
          </a:ln>
        </p:spPr>
      </p:sp>
      <p:sp>
        <p:nvSpPr>
          <p:cNvPr name="AutoShape 17" id="17"/>
          <p:cNvSpPr/>
          <p:nvPr/>
        </p:nvSpPr>
        <p:spPr>
          <a:xfrm rot="5983">
            <a:off x="6802299" y="5143500"/>
            <a:ext cx="10945803" cy="0"/>
          </a:xfrm>
          <a:prstGeom prst="line">
            <a:avLst/>
          </a:prstGeom>
          <a:ln cap="rnd" w="9525">
            <a:solidFill>
              <a:srgbClr val="EFEFEF"/>
            </a:solidFill>
            <a:prstDash val="solid"/>
            <a:headEnd type="none" len="sm" w="sm"/>
            <a:tailEnd type="none" len="sm" w="sm"/>
          </a:ln>
        </p:spPr>
      </p:sp>
      <p:sp>
        <p:nvSpPr>
          <p:cNvPr name="AutoShape 18" id="18"/>
          <p:cNvSpPr/>
          <p:nvPr/>
        </p:nvSpPr>
        <p:spPr>
          <a:xfrm rot="5983">
            <a:off x="7733249" y="5143500"/>
            <a:ext cx="10945803" cy="0"/>
          </a:xfrm>
          <a:prstGeom prst="line">
            <a:avLst/>
          </a:prstGeom>
          <a:ln cap="rnd" w="9525">
            <a:solidFill>
              <a:srgbClr val="EFEFEF"/>
            </a:solidFill>
            <a:prstDash val="solid"/>
            <a:headEnd type="none" len="sm" w="sm"/>
            <a:tailEnd type="none" len="sm" w="sm"/>
          </a:ln>
        </p:spPr>
      </p:sp>
      <p:sp>
        <p:nvSpPr>
          <p:cNvPr name="AutoShape 19" id="19"/>
          <p:cNvSpPr/>
          <p:nvPr/>
        </p:nvSpPr>
        <p:spPr>
          <a:xfrm rot="5983">
            <a:off x="8664199" y="5143500"/>
            <a:ext cx="10945803" cy="0"/>
          </a:xfrm>
          <a:prstGeom prst="line">
            <a:avLst/>
          </a:prstGeom>
          <a:ln cap="rnd" w="9525">
            <a:solidFill>
              <a:srgbClr val="EFEFEF"/>
            </a:solidFill>
            <a:prstDash val="solid"/>
            <a:headEnd type="none" len="sm" w="sm"/>
            <a:tailEnd type="none" len="sm" w="sm"/>
          </a:ln>
        </p:spPr>
      </p:sp>
      <p:sp>
        <p:nvSpPr>
          <p:cNvPr name="AutoShape 20" id="20"/>
          <p:cNvSpPr/>
          <p:nvPr/>
        </p:nvSpPr>
        <p:spPr>
          <a:xfrm rot="5983">
            <a:off x="9595149" y="5143500"/>
            <a:ext cx="10945803" cy="0"/>
          </a:xfrm>
          <a:prstGeom prst="line">
            <a:avLst/>
          </a:prstGeom>
          <a:ln cap="rnd" w="9525">
            <a:solidFill>
              <a:srgbClr val="EFEFEF"/>
            </a:solidFill>
            <a:prstDash val="solid"/>
            <a:headEnd type="none" len="sm" w="sm"/>
            <a:tailEnd type="none" len="sm" w="sm"/>
          </a:ln>
        </p:spPr>
      </p:sp>
      <p:sp>
        <p:nvSpPr>
          <p:cNvPr name="AutoShape 21" id="21"/>
          <p:cNvSpPr/>
          <p:nvPr/>
        </p:nvSpPr>
        <p:spPr>
          <a:xfrm rot="5983">
            <a:off x="10526049" y="5143500"/>
            <a:ext cx="10945803" cy="0"/>
          </a:xfrm>
          <a:prstGeom prst="line">
            <a:avLst/>
          </a:prstGeom>
          <a:ln cap="rnd" w="9525">
            <a:solidFill>
              <a:srgbClr val="EFEFEF"/>
            </a:solidFill>
            <a:prstDash val="solid"/>
            <a:headEnd type="none" len="sm" w="sm"/>
            <a:tailEnd type="none" len="sm" w="sm"/>
          </a:ln>
        </p:spPr>
      </p:sp>
      <p:sp>
        <p:nvSpPr>
          <p:cNvPr name="AutoShape 22" id="22"/>
          <p:cNvSpPr/>
          <p:nvPr/>
        </p:nvSpPr>
        <p:spPr>
          <a:xfrm rot="5983">
            <a:off x="11456999" y="5143500"/>
            <a:ext cx="10945803" cy="0"/>
          </a:xfrm>
          <a:prstGeom prst="line">
            <a:avLst/>
          </a:prstGeom>
          <a:ln cap="rnd" w="9525">
            <a:solidFill>
              <a:srgbClr val="EFEFEF"/>
            </a:solidFill>
            <a:prstDash val="solid"/>
            <a:headEnd type="none" len="sm" w="sm"/>
            <a:tailEnd type="none" len="sm" w="sm"/>
          </a:ln>
        </p:spPr>
      </p:sp>
      <p:sp>
        <p:nvSpPr>
          <p:cNvPr name="AutoShape 23" id="23"/>
          <p:cNvSpPr/>
          <p:nvPr/>
        </p:nvSpPr>
        <p:spPr>
          <a:xfrm rot="5983">
            <a:off x="12387949" y="5143500"/>
            <a:ext cx="10945803" cy="0"/>
          </a:xfrm>
          <a:prstGeom prst="line">
            <a:avLst/>
          </a:prstGeom>
          <a:ln cap="rnd" w="9525">
            <a:solidFill>
              <a:srgbClr val="EFEFEF"/>
            </a:solidFill>
            <a:prstDash val="solid"/>
            <a:headEnd type="none" len="sm" w="sm"/>
            <a:tailEnd type="none" len="sm" w="sm"/>
          </a:ln>
        </p:spPr>
      </p:sp>
      <p:sp>
        <p:nvSpPr>
          <p:cNvPr name="AutoShape 24" id="24"/>
          <p:cNvSpPr/>
          <p:nvPr/>
        </p:nvSpPr>
        <p:spPr>
          <a:xfrm rot="5983">
            <a:off x="-5322251" y="5143500"/>
            <a:ext cx="10945803" cy="0"/>
          </a:xfrm>
          <a:prstGeom prst="line">
            <a:avLst/>
          </a:prstGeom>
          <a:ln cap="rnd" w="9525">
            <a:solidFill>
              <a:srgbClr val="EFEFEF"/>
            </a:solidFill>
            <a:prstDash val="solid"/>
            <a:headEnd type="none" len="sm" w="sm"/>
            <a:tailEnd type="none" len="sm" w="sm"/>
          </a:ln>
        </p:spPr>
      </p:sp>
      <p:sp>
        <p:nvSpPr>
          <p:cNvPr name="AutoShape 25" id="25"/>
          <p:cNvSpPr/>
          <p:nvPr/>
        </p:nvSpPr>
        <p:spPr>
          <a:xfrm rot="5983">
            <a:off x="-4391301" y="5143500"/>
            <a:ext cx="10945803" cy="0"/>
          </a:xfrm>
          <a:prstGeom prst="line">
            <a:avLst/>
          </a:prstGeom>
          <a:ln cap="rnd" w="9525">
            <a:solidFill>
              <a:srgbClr val="EFEFEF"/>
            </a:solidFill>
            <a:prstDash val="solid"/>
            <a:headEnd type="none" len="sm" w="sm"/>
            <a:tailEnd type="none" len="sm" w="sm"/>
          </a:ln>
        </p:spPr>
      </p:sp>
      <p:sp>
        <p:nvSpPr>
          <p:cNvPr name="AutoShape 26" id="26"/>
          <p:cNvSpPr/>
          <p:nvPr/>
        </p:nvSpPr>
        <p:spPr>
          <a:xfrm rot="5983">
            <a:off x="-3460401" y="5143500"/>
            <a:ext cx="10945803" cy="0"/>
          </a:xfrm>
          <a:prstGeom prst="line">
            <a:avLst/>
          </a:prstGeom>
          <a:ln cap="rnd" w="9525">
            <a:solidFill>
              <a:srgbClr val="EFEFEF"/>
            </a:solidFill>
            <a:prstDash val="solid"/>
            <a:headEnd type="none" len="sm" w="sm"/>
            <a:tailEnd type="none" len="sm" w="sm"/>
          </a:ln>
        </p:spPr>
      </p:sp>
      <p:sp>
        <p:nvSpPr>
          <p:cNvPr name="AutoShape 27" id="27"/>
          <p:cNvSpPr/>
          <p:nvPr/>
        </p:nvSpPr>
        <p:spPr>
          <a:xfrm rot="5983">
            <a:off x="-2529451" y="5143500"/>
            <a:ext cx="10945803" cy="0"/>
          </a:xfrm>
          <a:prstGeom prst="line">
            <a:avLst/>
          </a:prstGeom>
          <a:ln cap="rnd" w="9525">
            <a:solidFill>
              <a:srgbClr val="EFEFEF"/>
            </a:solidFill>
            <a:prstDash val="solid"/>
            <a:headEnd type="none" len="sm" w="sm"/>
            <a:tailEnd type="none" len="sm" w="sm"/>
          </a:ln>
        </p:spPr>
      </p:sp>
      <p:sp>
        <p:nvSpPr>
          <p:cNvPr name="AutoShape 28" id="28"/>
          <p:cNvSpPr/>
          <p:nvPr/>
        </p:nvSpPr>
        <p:spPr>
          <a:xfrm rot="5983">
            <a:off x="-1598501" y="5143500"/>
            <a:ext cx="10945803" cy="0"/>
          </a:xfrm>
          <a:prstGeom prst="line">
            <a:avLst/>
          </a:prstGeom>
          <a:ln cap="rnd" w="9525">
            <a:solidFill>
              <a:srgbClr val="EFEFEF"/>
            </a:solidFill>
            <a:prstDash val="solid"/>
            <a:headEnd type="none" len="sm" w="sm"/>
            <a:tailEnd type="none" len="sm" w="sm"/>
          </a:ln>
        </p:spPr>
      </p:sp>
      <p:sp>
        <p:nvSpPr>
          <p:cNvPr name="AutoShape 29" id="29"/>
          <p:cNvSpPr/>
          <p:nvPr/>
        </p:nvSpPr>
        <p:spPr>
          <a:xfrm rot="5983">
            <a:off x="-667551" y="5143500"/>
            <a:ext cx="10945803" cy="0"/>
          </a:xfrm>
          <a:prstGeom prst="line">
            <a:avLst/>
          </a:prstGeom>
          <a:ln cap="rnd" w="9525">
            <a:solidFill>
              <a:srgbClr val="EFEFEF"/>
            </a:solidFill>
            <a:prstDash val="solid"/>
            <a:headEnd type="none" len="sm" w="sm"/>
            <a:tailEnd type="none" len="sm" w="sm"/>
          </a:ln>
        </p:spPr>
      </p:sp>
      <p:sp>
        <p:nvSpPr>
          <p:cNvPr name="AutoShape 30" id="30"/>
          <p:cNvSpPr/>
          <p:nvPr/>
        </p:nvSpPr>
        <p:spPr>
          <a:xfrm rot="5983">
            <a:off x="263349" y="5143500"/>
            <a:ext cx="10945803" cy="0"/>
          </a:xfrm>
          <a:prstGeom prst="line">
            <a:avLst/>
          </a:prstGeom>
          <a:ln cap="rnd" w="9525">
            <a:solidFill>
              <a:srgbClr val="EFEFEF"/>
            </a:solidFill>
            <a:prstDash val="solid"/>
            <a:headEnd type="none" len="sm" w="sm"/>
            <a:tailEnd type="none" len="sm" w="sm"/>
          </a:ln>
        </p:spPr>
      </p:sp>
      <p:sp>
        <p:nvSpPr>
          <p:cNvPr name="AutoShape 31" id="31"/>
          <p:cNvSpPr/>
          <p:nvPr/>
        </p:nvSpPr>
        <p:spPr>
          <a:xfrm rot="5983">
            <a:off x="1194299" y="5143500"/>
            <a:ext cx="10945803" cy="0"/>
          </a:xfrm>
          <a:prstGeom prst="line">
            <a:avLst/>
          </a:prstGeom>
          <a:ln cap="rnd" w="9525">
            <a:solidFill>
              <a:srgbClr val="EFEFEF"/>
            </a:solidFill>
            <a:prstDash val="solid"/>
            <a:headEnd type="none" len="sm" w="sm"/>
            <a:tailEnd type="none" len="sm" w="sm"/>
          </a:ln>
        </p:spPr>
      </p:sp>
      <p:sp>
        <p:nvSpPr>
          <p:cNvPr name="AutoShape 32" id="32"/>
          <p:cNvSpPr/>
          <p:nvPr/>
        </p:nvSpPr>
        <p:spPr>
          <a:xfrm rot="5983">
            <a:off x="2125249" y="5143500"/>
            <a:ext cx="10945803" cy="0"/>
          </a:xfrm>
          <a:prstGeom prst="line">
            <a:avLst/>
          </a:prstGeom>
          <a:ln cap="rnd" w="9525">
            <a:solidFill>
              <a:srgbClr val="EFEFEF"/>
            </a:solidFill>
            <a:prstDash val="solid"/>
            <a:headEnd type="none" len="sm" w="sm"/>
            <a:tailEnd type="none" len="sm" w="sm"/>
          </a:ln>
        </p:spPr>
      </p:sp>
      <p:sp>
        <p:nvSpPr>
          <p:cNvPr name="Freeform 33" id="33"/>
          <p:cNvSpPr/>
          <p:nvPr/>
        </p:nvSpPr>
        <p:spPr>
          <a:xfrm flipH="false" flipV="false" rot="0">
            <a:off x="-14" y="334400"/>
            <a:ext cx="17905174" cy="9734344"/>
          </a:xfrm>
          <a:custGeom>
            <a:avLst/>
            <a:gdLst/>
            <a:ahLst/>
            <a:cxnLst/>
            <a:rect r="r" b="b" t="t" l="l"/>
            <a:pathLst>
              <a:path h="9734344" w="17905174">
                <a:moveTo>
                  <a:pt x="0" y="0"/>
                </a:moveTo>
                <a:lnTo>
                  <a:pt x="17905174" y="0"/>
                </a:lnTo>
                <a:lnTo>
                  <a:pt x="17905174" y="9734344"/>
                </a:lnTo>
                <a:lnTo>
                  <a:pt x="0" y="97343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4" id="34"/>
          <p:cNvSpPr txBox="true"/>
          <p:nvPr/>
        </p:nvSpPr>
        <p:spPr>
          <a:xfrm rot="0">
            <a:off x="3003541" y="473737"/>
            <a:ext cx="12122550" cy="1831050"/>
          </a:xfrm>
          <a:prstGeom prst="rect">
            <a:avLst/>
          </a:prstGeom>
        </p:spPr>
        <p:txBody>
          <a:bodyPr anchor="t" rtlCol="false" tIns="0" lIns="0" bIns="0" rIns="0">
            <a:spAutoFit/>
          </a:bodyPr>
          <a:lstStyle/>
          <a:p>
            <a:pPr algn="ctr">
              <a:lnSpc>
                <a:spcPts val="9600"/>
              </a:lnSpc>
            </a:pPr>
            <a:r>
              <a:rPr lang="en-US" b="true" sz="8000">
                <a:solidFill>
                  <a:srgbClr val="1F3374"/>
                </a:solidFill>
                <a:latin typeface="Arimo Bold"/>
                <a:ea typeface="Arimo Bold"/>
                <a:cs typeface="Arimo Bold"/>
                <a:sym typeface="Arimo Bold"/>
              </a:rPr>
              <a:t>THE "WOW" IN OUR SOLUTION</a:t>
            </a:r>
          </a:p>
        </p:txBody>
      </p:sp>
      <p:sp>
        <p:nvSpPr>
          <p:cNvPr name="TextBox 35" id="35"/>
          <p:cNvSpPr txBox="true"/>
          <p:nvPr/>
        </p:nvSpPr>
        <p:spPr>
          <a:xfrm rot="0">
            <a:off x="880386" y="2029067"/>
            <a:ext cx="16527226" cy="7170789"/>
          </a:xfrm>
          <a:prstGeom prst="rect">
            <a:avLst/>
          </a:prstGeom>
        </p:spPr>
        <p:txBody>
          <a:bodyPr anchor="t" rtlCol="false" tIns="0" lIns="0" bIns="0" rIns="0">
            <a:spAutoFit/>
          </a:bodyPr>
          <a:lstStyle/>
          <a:p>
            <a:pPr algn="l" marL="723900" indent="-361950" lvl="1">
              <a:lnSpc>
                <a:spcPts val="5400"/>
              </a:lnSpc>
              <a:buFont typeface="Arial"/>
              <a:buChar char="•"/>
            </a:pPr>
            <a:r>
              <a:rPr lang="en-US" b="true" sz="3000">
                <a:solidFill>
                  <a:srgbClr val="1F3374"/>
                </a:solidFill>
                <a:latin typeface="Arial Bold"/>
                <a:ea typeface="Arial Bold"/>
                <a:cs typeface="Arial Bold"/>
                <a:sym typeface="Arial Bold"/>
              </a:rPr>
              <a:t>AI-Powered Predictive Analytics:</a:t>
            </a:r>
            <a:r>
              <a:rPr lang="en-US" sz="3000">
                <a:solidFill>
                  <a:srgbClr val="1F3374"/>
                </a:solidFill>
                <a:latin typeface="Arial"/>
                <a:ea typeface="Arial"/>
                <a:cs typeface="Arial"/>
                <a:sym typeface="Arial"/>
              </a:rPr>
              <a:t> Predicts future attendance issues, allowing proactive management and tailored interventions.</a:t>
            </a:r>
          </a:p>
          <a:p>
            <a:pPr algn="l" marL="723900" indent="-361950" lvl="1">
              <a:lnSpc>
                <a:spcPts val="5400"/>
              </a:lnSpc>
              <a:buFont typeface="Arial"/>
              <a:buChar char="•"/>
            </a:pPr>
            <a:r>
              <a:rPr lang="en-US" b="true" sz="3000">
                <a:solidFill>
                  <a:srgbClr val="1F3374"/>
                </a:solidFill>
                <a:latin typeface="Arial Bold"/>
                <a:ea typeface="Arial Bold"/>
                <a:cs typeface="Arial Bold"/>
                <a:sym typeface="Arial Bold"/>
              </a:rPr>
              <a:t>Real-Time Dashboards:</a:t>
            </a:r>
            <a:r>
              <a:rPr lang="en-US" sz="3000">
                <a:solidFill>
                  <a:srgbClr val="1F3374"/>
                </a:solidFill>
                <a:latin typeface="Arial"/>
                <a:ea typeface="Arial"/>
                <a:cs typeface="Arial"/>
                <a:sym typeface="Arial"/>
              </a:rPr>
              <a:t> Provides instant, customizable insights into attendance data for quick decision-making.</a:t>
            </a:r>
          </a:p>
          <a:p>
            <a:pPr algn="l" marL="723900" indent="-361950" lvl="1">
              <a:lnSpc>
                <a:spcPts val="5400"/>
              </a:lnSpc>
              <a:buFont typeface="Arial"/>
              <a:buChar char="•"/>
            </a:pPr>
            <a:r>
              <a:rPr lang="en-US" b="true" sz="3000">
                <a:solidFill>
                  <a:srgbClr val="1F3374"/>
                </a:solidFill>
                <a:latin typeface="Arial Bold"/>
                <a:ea typeface="Arial Bold"/>
                <a:cs typeface="Arial Bold"/>
                <a:sym typeface="Arial Bold"/>
              </a:rPr>
              <a:t>Seamless Integration:</a:t>
            </a:r>
            <a:r>
              <a:rPr lang="en-US" sz="3000">
                <a:solidFill>
                  <a:srgbClr val="1F3374"/>
                </a:solidFill>
                <a:latin typeface="Arial"/>
                <a:ea typeface="Arial"/>
                <a:cs typeface="Arial"/>
                <a:sym typeface="Arial"/>
              </a:rPr>
              <a:t> Integrates with existing systems, ensuring consistent data flow and reducing errors.</a:t>
            </a:r>
          </a:p>
          <a:p>
            <a:pPr algn="l" marL="723900" indent="-361950" lvl="1">
              <a:lnSpc>
                <a:spcPts val="5400"/>
              </a:lnSpc>
              <a:buFont typeface="Arial"/>
              <a:buChar char="•"/>
            </a:pPr>
            <a:r>
              <a:rPr lang="en-US" b="true" sz="3000">
                <a:solidFill>
                  <a:srgbClr val="1F3374"/>
                </a:solidFill>
                <a:latin typeface="Arial Bold"/>
                <a:ea typeface="Arial Bold"/>
                <a:cs typeface="Arial Bold"/>
                <a:sym typeface="Arial Bold"/>
              </a:rPr>
              <a:t>Employee Self-Service:</a:t>
            </a:r>
            <a:r>
              <a:rPr lang="en-US" sz="3000">
                <a:solidFill>
                  <a:srgbClr val="1F3374"/>
                </a:solidFill>
                <a:latin typeface="Arial"/>
                <a:ea typeface="Arial"/>
                <a:cs typeface="Arial"/>
                <a:sym typeface="Arial"/>
              </a:rPr>
              <a:t> Empowers employees with access to their attendance records and gamified features to boost engagement.</a:t>
            </a:r>
          </a:p>
          <a:p>
            <a:pPr algn="l" marL="723900" indent="-361950" lvl="1">
              <a:lnSpc>
                <a:spcPts val="5400"/>
              </a:lnSpc>
              <a:buFont typeface="Arial"/>
              <a:buChar char="•"/>
            </a:pPr>
            <a:r>
              <a:rPr lang="en-US" b="true" sz="3000">
                <a:solidFill>
                  <a:srgbClr val="1F3374"/>
                </a:solidFill>
                <a:latin typeface="Arial Bold"/>
                <a:ea typeface="Arial Bold"/>
                <a:cs typeface="Arial Bold"/>
                <a:sym typeface="Arial Bold"/>
              </a:rPr>
              <a:t>Advanced Compliance Monitoring:</a:t>
            </a:r>
            <a:r>
              <a:rPr lang="en-US" sz="3000">
                <a:solidFill>
                  <a:srgbClr val="1F3374"/>
                </a:solidFill>
                <a:latin typeface="Arial"/>
                <a:ea typeface="Arial"/>
                <a:cs typeface="Arial"/>
                <a:sym typeface="Arial"/>
              </a:rPr>
              <a:t> Real-time alerts for policy deviations and regulatory adherence, minimizing legal risks.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DAGQPXy8jvU</dc:identifier>
  <dcterms:modified xsi:type="dcterms:W3CDTF">2011-08-01T06:04:30Z</dcterms:modified>
  <cp:revision>1</cp:revision>
  <dc:title>Ranjini Naan Mudhalvan </dc:title>
</cp:coreProperties>
</file>