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6692FBC-7931-C706-EFEF-B2AB6CE7AC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8F7042-F324-7C13-7D0D-FDEF0C1CA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90C92-9DFD-A8D9-F63E-03B55876F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596" y="766760"/>
            <a:ext cx="5118097" cy="383857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2DF463-0C55-4161-FD13-3D34B0D8079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610" y="4862514"/>
            <a:ext cx="5680079" cy="460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3EC78C-D2E3-AE0C-9E4F-FB52070D60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572754-6D2E-EE73-35CA-E79DF8971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1138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B828A81-8CA9-4D41-9EC2-28A9542136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507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987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0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186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F1F0354-03BE-D8C2-920A-E64E88FC4AB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44B0CE2-76E7-B40A-B5BB-EDED7876444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2054E26-2BFA-A6CB-A06E-E64554EE29A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94C4408-CDDF-5B84-33D0-0A9ABD5EB4F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BFFF4F5D-4456-0D08-77D5-6E3F087D7023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45E2C97D-5E47-1CD1-D781-3E7B6BBF4873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7831D067-6405-F626-5E1B-54FD2EBB8C9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D9A5395-399E-4ED4-4990-29D46B389D99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0CD2C63-5A1D-EEB5-814C-66C983C2422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ADF5D46-5856-D9CA-EFD8-EB291DDECBC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016600F0-AE46-977D-DE40-A3337F07E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D38B84FE-D2D9-921D-DEAF-CA08E5CC1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9760031-6A65-0163-F84C-511A586256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511FC227-2BB0-8A6E-8EAF-9F1266E78D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F8908E7-80D7-44F7-AEEC-6D1E07C95BDB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2091A19E-C799-5E24-AFE7-744C7A73E5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1AB1954A-9808-4A7A-8C10-E81B80BEAE11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zmejeevan/Marapatla-jeevan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8478B71-F1B9-58C7-10B5-76ED67584BD8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1C1C55A-EC80-C1CE-5AA2-19643E97F018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4F2A41-45B0-40C9-796A-209E0534CBF5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5ED5D8B-7E83-7520-26A7-6B92B8A7BF5D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FE8B69-A5D2-FD82-CB7B-3FFFEE50FEEC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33048F-ED3E-D4FE-F1B4-6245AD544387}"/>
              </a:ext>
            </a:extLst>
          </p:cNvPr>
          <p:cNvSpPr txBox="1"/>
          <p:nvPr/>
        </p:nvSpPr>
        <p:spPr>
          <a:xfrm>
            <a:off x="6476996" y="2628899"/>
            <a:ext cx="1859276" cy="39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Final</a:t>
            </a:r>
            <a:r>
              <a:rPr lang="en-IN" sz="2400" b="1" i="0" u="none" strike="noStrike" kern="1200" cap="none" spc="-16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2400" b="1" i="0" u="none" strike="noStrike" kern="1200" cap="none" spc="-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Project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F8CAD62-4B6C-2BE5-A280-D5351FCA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CE990731-03EA-C6E2-1B11-665BA204FA81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477285-7A2B-4D93-7B98-B8B0EC8F6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FECF308D-63FE-470B-B9B3-122C524F5F7B}" type="slidenum">
              <a:t>1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C3C5D-EBEF-313B-7D9E-896412825EC9}"/>
              </a:ext>
            </a:extLst>
          </p:cNvPr>
          <p:cNvSpPr txBox="1"/>
          <p:nvPr/>
        </p:nvSpPr>
        <p:spPr>
          <a:xfrm>
            <a:off x="5990054" y="1482199"/>
            <a:ext cx="684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M.Jeevan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4109F7-7C31-750A-91F8-7F63FF0F256D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03C3CD-0AD0-9418-2DBA-7658DC87FF0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FD4966-4940-655E-5617-5E0EF9725D3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AA820A-B835-2443-EEB2-D8202BEFB086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3B3BFC5-42C0-85B7-773B-E75B35EC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B22BDBA-1BFA-0E8B-2F1A-558123384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045269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R</a:t>
            </a:r>
            <a:r>
              <a:rPr lang="en-IN" spc="-40"/>
              <a:t>E</a:t>
            </a:r>
            <a:r>
              <a:rPr lang="en-IN" spc="15"/>
              <a:t>S</a:t>
            </a:r>
            <a:r>
              <a:rPr lang="en-IN" spc="-30"/>
              <a:t>U</a:t>
            </a:r>
            <a:r>
              <a:rPr lang="en-IN" spc="-405"/>
              <a:t>L</a:t>
            </a:r>
            <a:r>
              <a:rPr lang="en-IN"/>
              <a:t>TS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D9C9CA5-7BF9-C757-905A-DE2EAE5C2A2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7AE8AD-6C2B-42D5-AA1A-74053A226DDC}" type="slidenum">
              <a:t>10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79B67-87DE-6443-7931-B3ACB5A142DB}"/>
              </a:ext>
            </a:extLst>
          </p:cNvPr>
          <p:cNvSpPr txBox="1"/>
          <p:nvPr/>
        </p:nvSpPr>
        <p:spPr>
          <a:xfrm>
            <a:off x="752478" y="1261113"/>
            <a:ext cx="9229725" cy="4648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Achievements: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Successfully developed a functioning keylogger.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Captured and logged keystrokes in real-time.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Demonstrated efficient and user-friendly interface.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Metrics: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Accuracy: 100% keystroke capture.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Performance: Real-time logging with no noticeable lag.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48715">
            <a:extLst>
              <a:ext uri="{FF2B5EF4-FFF2-40B4-BE49-F238E27FC236}">
                <a16:creationId xmlns:a16="http://schemas.microsoft.com/office/drawing/2014/main" id="{3E059EF5-48F8-799D-B2A3-A4330497A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23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 dirty="0"/>
              <a:t>Project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353F-50FA-F7F1-2831-DD3F52BE619D}"/>
              </a:ext>
            </a:extLst>
          </p:cNvPr>
          <p:cNvSpPr txBox="1"/>
          <p:nvPr/>
        </p:nvSpPr>
        <p:spPr>
          <a:xfrm>
            <a:off x="3045960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https://github.com/Itzmejeevan/Marapatla-jeevan.git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C0B4A1-6DF5-AA07-89CC-488192468CDA}"/>
              </a:ext>
            </a:extLst>
          </p:cNvPr>
          <p:cNvSpPr/>
          <p:nvPr/>
        </p:nvSpPr>
        <p:spPr>
          <a:xfrm>
            <a:off x="0" y="5202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2BCF8A-F84E-9280-F01D-2A2925BC8074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182F64-84DA-722F-4B71-A3CBECF66E5F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AE1B0B-76B7-1DDB-BDB5-F7D1E7B167EE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2FE7FC5-ED6B-D38F-F95D-3AAA121A231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A04967B-88C0-554A-B5B2-6D7E0EF045F4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15F0757-EC33-A687-804E-86879BC33E97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BC27033-1719-31EF-535C-CA89A99EF59F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50B732F-5C24-BAAD-E413-8883718833C6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5349EBB-6185-0E74-AFB3-0DDBF0BD8D6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DF0BE2A-F9AB-0B09-44FD-C316233E305A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6D5CB35-DC19-B88A-2C51-9198FDE7BB0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0C1436-433C-B0BF-AA32-85CD284AEE7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81C3157-FF99-C166-258A-1EAD3C149DE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A6AFDBF-C46F-1D2B-DBB0-26DAAB40AE2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1DD2BF9-C8B1-6CA4-7401-912AB446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3" y="2621045"/>
            <a:ext cx="7471790" cy="755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/>
              <a:t>Keylogger Application</a:t>
            </a: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FEE6E911-DBA8-A23C-CE64-13CB3AD49FF4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5D6D774-8DC3-1D8D-6AD5-6380F374A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147CA8E-42DE-2501-BB60-428A9A0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6F8938-76C6-06CA-4907-99D8D6BF16D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7C4EF86-BC7B-009C-AE6C-AECBD30F9F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62DB2068-3A5F-45AB-B512-7BAE9DBB6EEC}" type="slidenum">
              <a:t>2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3F2848-678D-49D6-5D92-F530F26C894D}"/>
              </a:ext>
            </a:extLst>
          </p:cNvPr>
          <p:cNvSpPr/>
          <p:nvPr/>
        </p:nvSpPr>
        <p:spPr>
          <a:xfrm>
            <a:off x="0" y="-76544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FE5FDA7-8D75-B42A-3CE8-4508783EF280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E7A4D81-3A97-2325-EB1F-FDC22A64246A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7E09FB-5C4B-85F4-83B2-441F13E05B4B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C196BE4-A78A-B5E7-8F1B-430FC2773C2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DFAFFE1-718B-B61B-220F-6ECD97D930D0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9B1D74F-5DCA-8C74-8820-7B66327E4E7A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4EB0196-C67C-AE05-363D-47D8C25EC13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D6D73BA-5E20-6039-6947-AE10D7E1108E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650EB1E-9DB8-2203-A850-D791847842C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62C050F-1D7A-BF9B-1423-D5D55927ECCC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DBC4821-43E4-1820-CBDD-A7EDF582961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4B8009B-62FC-BB28-2AB7-F7158B2D79C0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585204-0FF6-F30B-4E7C-89FF247FD4F1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A992FDB-2908-DA7F-5847-19989416965E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7C470841-E28B-BB52-7458-338068FA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43970F14-A1B4-0897-9B99-C733DF2BED35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B4BD3ED-06AB-A100-DD9E-648C9D82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550A9A2-26C2-1225-DB28-048C90DA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C049B3E-5D6A-4058-FF2E-11111C1E9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430" y="475113"/>
            <a:ext cx="7448610" cy="618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lvl="0" algn="l" hangingPunct="0">
              <a:lnSpc>
                <a:spcPct val="150000"/>
              </a:lnSpc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  <a:br>
              <a:rPr lang="en-US"/>
            </a:br>
            <a:r>
              <a:rPr lang="en-US" sz="2800" b="0">
                <a:latin typeface="Times New Roman" pitchFamily="18"/>
                <a:cs typeface="Times New Roman" pitchFamily="18"/>
              </a:rPr>
              <a:t>1) Problem Statement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2) Project Overview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3) End Users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4) Solution and Value Proposition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5) The Wow Factor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6) Modelling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7) Results</a:t>
            </a:r>
            <a:br>
              <a:rPr lang="en-US" sz="2800" b="0">
                <a:latin typeface="Arial" pitchFamily="34"/>
              </a:rPr>
            </a:br>
            <a:endParaRPr lang="en-US" sz="280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DE10BDE-DEC9-BE69-21EF-76196FC102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7C21472E-5F15-4F67-B6B8-BFA55A822E3E}" type="slidenum">
              <a:t>3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C1745BA-5C9B-057C-3F7E-984086316716}"/>
              </a:ext>
            </a:extLst>
          </p:cNvPr>
          <p:cNvGrpSpPr/>
          <p:nvPr/>
        </p:nvGrpSpPr>
        <p:grpSpPr>
          <a:xfrm>
            <a:off x="8305796" y="2904527"/>
            <a:ext cx="2762246" cy="3257550"/>
            <a:chOff x="8305796" y="2904527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86895BC-5425-1E6A-158E-210861DE083F}"/>
                </a:ext>
              </a:extLst>
            </p:cNvPr>
            <p:cNvSpPr/>
            <p:nvPr/>
          </p:nvSpPr>
          <p:spPr>
            <a:xfrm>
              <a:off x="9667878" y="5333402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031F24F-EDCA-BC14-C792-9489E6603ABB}"/>
                </a:ext>
              </a:extLst>
            </p:cNvPr>
            <p:cNvSpPr/>
            <p:nvPr/>
          </p:nvSpPr>
          <p:spPr>
            <a:xfrm>
              <a:off x="9667878" y="586680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0B685AC-8E91-F921-33EC-0988F6E3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796" y="2904527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DEAED4A-02F7-AEAB-42A2-466307DB766F}"/>
              </a:ext>
            </a:extLst>
          </p:cNvPr>
          <p:cNvSpPr/>
          <p:nvPr/>
        </p:nvSpPr>
        <p:spPr>
          <a:xfrm>
            <a:off x="6553203" y="144253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4C230F-673D-9FC0-3782-C5212524E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310" y="664805"/>
            <a:ext cx="7300276" cy="1413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l">
              <a:spcBef>
                <a:spcPts val="130"/>
              </a:spcBef>
              <a:tabLst>
                <a:tab pos="2727956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2400" b="0" spc="10"/>
            </a:br>
            <a:br>
              <a:rPr lang="en-IN" sz="2400" b="0" spc="10"/>
            </a:br>
            <a:r>
              <a:rPr lang="en-IN" sz="2800"/>
              <a:t>The Challenge:</a:t>
            </a:r>
            <a:endParaRPr lang="en-IN" sz="2800" b="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835AABE-F8D2-E159-5F83-B7E090E8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395445D-AD4E-C9D7-ECAD-3FD15C3743E4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475122-E25E-AEA3-CBE1-DA216BA89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E016A829-3C96-4AAE-AF24-6A6947B0E498}" type="slidenum">
              <a:t>4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38B604B-FBBA-E556-ED69-03D809BE71B8}"/>
              </a:ext>
            </a:extLst>
          </p:cNvPr>
          <p:cNvSpPr txBox="1"/>
          <p:nvPr/>
        </p:nvSpPr>
        <p:spPr>
          <a:xfrm>
            <a:off x="676271" y="2362196"/>
            <a:ext cx="7629525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5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25A7892-17FB-5CAE-DAE8-BBD6588EE73D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1234459-A581-EFA3-CC67-5621D440D6E0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F2B6E5-F44E-386D-E5EF-747FCAF6EEA9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A48F60F-5D60-BD8D-44DC-3A35C706D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0D3991C-348B-F6F9-22B8-F181D957020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0E0BB81-A355-CC16-63BC-1AB1840C7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956426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IN" sz="4250" spc="5"/>
              <a:t>PROJECT </a:t>
            </a:r>
            <a:r>
              <a:rPr lang="en-IN" sz="4250" spc="-20"/>
              <a:t>OVERVIEW</a:t>
            </a:r>
            <a:endParaRPr lang="en-IN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5F9BF14-6097-F45B-7329-103334CE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C9807A4-4C5E-1FDF-D58D-591D428121F6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0FF9F10-4CEB-507B-6D6A-80D3C74A7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1EE06201-B610-4135-AB74-AC3BBF109940}" type="slidenum">
              <a:t>5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BE31098-62C8-FBD5-3CFC-1ED4F9A06E1B}"/>
              </a:ext>
            </a:extLst>
          </p:cNvPr>
          <p:cNvSpPr txBox="1"/>
          <p:nvPr/>
        </p:nvSpPr>
        <p:spPr>
          <a:xfrm>
            <a:off x="739777" y="1904996"/>
            <a:ext cx="8099426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2485FB-B704-5F54-B755-D9F1E3431AD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A93F45-C0A4-D003-2FC4-E07F4057EF9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259F71-9DA1-C461-1E10-1E86015B6A49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07181D-DB9E-CA5B-2C1B-0395160F0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71961"/>
            <a:ext cx="60197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9483525-B1F8-A2FD-E41F-72E8F8DD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14BE7D5-E07E-6BD7-5089-99BACDB56CA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DA449C-C5E1-390C-8AE4-648BA4010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8C89F2C1-4673-4063-B077-18A453B04C1F}" type="slidenum">
              <a:t>6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ED05E15-FE2A-2BE8-EBB3-2906290F2432}"/>
              </a:ext>
            </a:extLst>
          </p:cNvPr>
          <p:cNvSpPr txBox="1"/>
          <p:nvPr/>
        </p:nvSpPr>
        <p:spPr>
          <a:xfrm>
            <a:off x="739777" y="1904996"/>
            <a:ext cx="9699626" cy="3826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Security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monitor and detect unauthorized activity.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Researchers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studies requiring data on user interaction.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Productivity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assess and improve typing efficiency.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 Professionals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1FCAC14-C20D-88C0-2A4C-FBA770A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164868E-94C5-5EF5-3A15-C71ED69DAEE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819999-70AA-B18A-26EE-62DFD8520D2C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3CC39CB-86C4-6766-7BD3-DA40F321F85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8C801A-50C6-D34C-7502-4ADF1517E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10490838" cy="54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-40"/>
              <a:t>Y</a:t>
            </a: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FAA463B-301C-3FF3-B4F6-B67F8A6C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5964607D-F0D0-1976-CB77-7921357BC12F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967EF04-A7A9-7FD3-05E9-A2633DC53E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476FF7AD-DAFE-432E-B3F9-0EDB5D054F9B}" type="slidenum">
              <a:t>7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F02E2A3-AA61-17A3-9CFA-0DDF568716ED}"/>
              </a:ext>
            </a:extLst>
          </p:cNvPr>
          <p:cNvSpPr txBox="1"/>
          <p:nvPr/>
        </p:nvSpPr>
        <p:spPr>
          <a:xfrm>
            <a:off x="2895603" y="1695453"/>
            <a:ext cx="7425686" cy="534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Keylogger Solution: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Ease of Use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Simple interface to start and stop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Comprehensive Logging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Captures keystrokes in both text and JSON formats for versatile usage.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Monitoring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Immediate feedback on the keylogger's status.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Value Proposition: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Efficiency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Quickly deploy and manage keystroke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Detail-Oriented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Provides thorough and structured logs.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Versatility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Applicable in various professional and research contexts.</a:t>
            </a:r>
            <a:endParaRPr lang="en-US" sz="105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A21BD3-E795-2011-9321-5CD88BF0A33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341455-0F45-602D-E5D7-808A65D42FB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383984-A9DC-C801-C1C0-C7EB5B0E752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7FED6E-9339-2854-685C-B542DE2A449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8311817-AFCD-707A-309C-93DF85A7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DE143F6-FFA5-19E4-C958-C70956CBA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8" y="343850"/>
            <a:ext cx="7543169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</a:t>
            </a:r>
            <a:r>
              <a:rPr lang="en-US" sz="4250" spc="10"/>
              <a:t>WOW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YOUR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4794470-81D9-3E31-02AA-25EA31ED5472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99DCA4-4FC6-4A19-9153-DBA3DCD9D8C5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A560BE0-0371-0063-1E09-EF7ACF8EAE50}"/>
              </a:ext>
            </a:extLst>
          </p:cNvPr>
          <p:cNvSpPr txBox="1"/>
          <p:nvPr/>
        </p:nvSpPr>
        <p:spPr>
          <a:xfrm>
            <a:off x="752478" y="1215073"/>
            <a:ext cx="7543169" cy="2683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User-Friendly Interface: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Intuitive GUI built with Tkinter.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Detailed Logs: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JSON and text formats for easy analysis.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Updates: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D5F424-3E7B-3FD1-D81B-B9AFD85AA27F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Ann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9ED2B6-30F5-55E1-E49F-D5863FDB398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A6DE3E-C707-D8C8-D6DC-C57BE32F5FC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29901C-66F6-5AEF-43BE-715201EE9BD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12F4553-3ECA-68B6-37F8-A577B1A2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81D31C8E-1FA5-2AAA-970C-5B051642C6B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9B1E4D-EB27-44D8-8361-C65D1E178F43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000D4F-713F-A422-02CD-4F03AD64A286}"/>
              </a:ext>
            </a:extLst>
          </p:cNvPr>
          <p:cNvSpPr txBox="1"/>
          <p:nvPr/>
        </p:nvSpPr>
        <p:spPr>
          <a:xfrm>
            <a:off x="748463" y="312715"/>
            <a:ext cx="4661739" cy="7521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IN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IN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IN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IN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IN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C716EAA-D5C3-52BB-C04C-1128F190EE39}"/>
              </a:ext>
            </a:extLst>
          </p:cNvPr>
          <p:cNvSpPr/>
          <p:nvPr/>
        </p:nvSpPr>
        <p:spPr>
          <a:xfrm>
            <a:off x="748463" y="643929"/>
            <a:ext cx="12877796" cy="58318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Technical Implementation: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Languages and Libraries: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Python, Tkinter, pynput, json.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Core Functions: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generate_text_log(key)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generate_json_file(keys_used)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on_press(key)</a:t>
            </a:r>
          </a:p>
          <a:p>
            <a:pPr marL="457200" marR="0" lvl="1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on_release(key)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Key Features: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Logging keystrokes in multiple formats.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Simple start/stop functionality.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Security Template Presentation p" id="{404F80B3-C516-4A2B-9FCA-3694E9903217}" vid="{D17CBDDB-9B16-4F96-9A3D-970E4F103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CyberSecurity Template Presentation p</Template>
  <TotalTime>27</TotalTime>
  <Words>451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Yeswanth Ganesh</dc:creator>
  <cp:lastModifiedBy>Yeswanth Ganesh</cp:lastModifiedBy>
  <cp:revision>5</cp:revision>
  <cp:lastPrinted>2024-06-21T04:56:44Z</cp:lastPrinted>
  <dcterms:created xsi:type="dcterms:W3CDTF">2024-06-23T14:28:59Z</dcterms:created>
  <dcterms:modified xsi:type="dcterms:W3CDTF">2024-06-24T16:19:49Z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