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1701189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aa7cedd-4c13-4013-ab7f-5c759bce495e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b520404-7f50-4939-b1e9-e0cdf2bdc9d6/16dbcc4c681c9f8f49f3?bookmarkGuid=e194a593-0b3f-46f2-a1d7-7b14cdb9e68a&amp;bookmarkUsage=1&amp;ctid=ea2a785d-c243-4cb4-a6ed-fbd970e0a31b&amp;fromEntryPoint=export&quot;"/>
    <we:property name="reportState" value="&quot;CONNECTED&quot;"/>
    <we:property name="artifactViewState" value="&quot;live&quot;"/>
    <we:property name="reportEmbeddedTime" value="&quot;2024-07-31T06:04:37.578Z&quot;"/>
    <we:property name="creatorSessionId" value="&quot;670b5f9c-fc99-4265-8f71-891f157bed99&quot;"/>
    <we:property name="creatorUserId" value="&quot;10032003ABEF2943&quot;"/>
    <we:property name="creatorTenantId" value="&quot;ea2a785d-c243-4cb4-a6ed-fbd970e0a31b&quot;"/>
    <we:property name="pageDisplayName" value="&quot;Summary&quot;"/>
    <we:property name="pageName" value="&quot;16dbcc4c681c9f8f49f3&quot;"/>
    <we:property name="isFiltersActionButtonVisible" value="true"/>
    <we:property name="initialStateBookmark" value="&quot;H4sIAAAAAAAAA6WTy27bMBBFf6Xg2ihE8Z1dEnSV5oGmyCYIiiE5dNXIkiDRgVPD/96hbCCLpjUQb0TycnjucMTZsthMQwuvN7BCdsYu+v55BePzJ84WrDtot7dX1+ffrn7cnF9/IbkfctN3EzvbsgzjEvNDM62hLQQSH58WDNr2DpZllaCdcMEGHKe+g7b5jftg2srjGncLhpuh7UcoyPsMGQv2hcJpTd78syBHCLl5wXsM+aDq6EOQQVseXLJJulTCpn3AnNm7IQU921/2XYamI5uiaRUkarAJnRO6klxxV/Sp6ZbtIeG3s99fh1KV6SfQSNXwv8i2cHY7ug5AXfMkpK8MCJlsUDwcZWXcZN9v3qGpWiujU1Sq4qIOUlt/lAZzFS7WOVOx/kYa4Z2NQntjNBeKsOZEpI5VLZ3U3NhUcfSuqo/X7/9I7mSKGKwTwkjQdbIOTkQqY2KskuPeBFBRVMbVJyITYbRTqEwtKpUiV/jhh2OgoutGsCAAo/O1Vcd/9T8ezgx8U9gKqU3LpF/naYCAd9DR+nHLhrGn3swNznHUi9BFjIf5WMavTcZxb/0A7bq4zk3NZhPKpvEtHjlQWp3NaT2Vzx+93gosdQQAAA==&quot;"/>
    <we:property name="bookmark" value="&quot;H4sIAAAAAAAAA6WTy27bMBBFf6Xg2ij4fmSZboMgQIpsgiyG5NBVI4uCRAVODf97SdlAFk1roN6InOHlueSIcyCxm8ce3u9hh+SG3Ob8uoPp9QsjGzKcclIhSka159EiB2qs5HU1j6XLw0xuDqTAtMXy1M0L9A1Uk88vGwJ9/wDbFiXoZ9yQEac5D9B3v/AkrktlWvC4Ibgf+zxBQz4WKNiwb1Ve43oE9lVURwile8NHDOWc1dGHIIO2LLhkk3SpyeaTYD3Zp5KGXu2/5aFAN1SbltMqSNRgEzonNJVMMdfyczds+/OBP/Z+fx9bceYfUMdaDf+z2jbO8VivA8A5S0J6akDIZINi4SKr4L74vP+EprhWRqeoFGWCB6mtv0iDtQq3Sym1WH8ijfDORqG9MZoJVbHmSqSOlEsnNTM2UYbeUX65fv9GMidTxGCdEEaC5sk6uBKpjImRJse8CaCioMbxK5GpYrRTqAwXVKXIFP73wzFA63UjWBCA0Xlu1eVf/ZeHswI/MmSHtU3bJC9lHiHgAww1fj6Qccq1N0uHq672IgwR43k+tfGuKzidrJ+gX5rr2tRktXlpn989Pg1bTAQAAA==&quot;"/>
    <we:property name="datasetId" value="&quot;d8937b22-fc62-40ed-bf91-3a5fd9cd240a&quot;"/>
    <we:property name="embedUrl" value="&quot;/reportEmbed?reportId=bb520404-7f50-4939-b1e9-e0cdf2bdc9d6&amp;config=eyJjbHVzdGVyVXJsIjoiaHR0cHM6Ly9XQUJJLUlORElBLVdFU1QtcmVkaXJlY3QuYW5hbHlzaXMud2luZG93cy5uZXQiLCJlbWJlZEZlYXR1cmVzIjp7InVzYWdlTWV0cmljc1ZOZXh0Ijp0cnVlfX0%3D&amp;disableSensitivityBanner=true&quot;"/>
    <we:property name="reportName" value="&quot;PowerBI Presentation v2 (4)&quot;"/>
    <we:property name="isVisualContainerHeaderHidden" value="false"/>
    <we:property name="backgroundColor" value="&quot;#F3FEB8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 K</cp:lastModifiedBy>
  <cp:revision>3</cp:revision>
  <dcterms:created xsi:type="dcterms:W3CDTF">2018-06-07T21:39:02Z</dcterms:created>
  <dcterms:modified xsi:type="dcterms:W3CDTF">2024-07-31T06:05:04Z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