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embeddedFontLst>
    <p:embeddedFont>
      <p:font typeface="Franklin Gothic Book" panose="020B0503020102020204" pitchFamily="34" charset="0"/>
      <p:regular r:id="rId14"/>
      <p:italic r:id="rId15"/>
    </p:embeddedFont>
    <p:embeddedFont>
      <p:font typeface="Franklin Gothic Demi" panose="020B0703020102020204" pitchFamily="34" charset="0"/>
      <p:regular r:id="rId16"/>
      <p: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j" userId="4f27610da2ac7caf" providerId="LiveId" clId="{F91B5DF9-5FF7-4681-98E6-3F9E99201A9E}"/>
    <pc:docChg chg="custSel modSld">
      <pc:chgData name="Rohini j" userId="4f27610da2ac7caf" providerId="LiveId" clId="{F91B5DF9-5FF7-4681-98E6-3F9E99201A9E}" dt="2024-04-05T00:04:43.475" v="38" actId="20577"/>
      <pc:docMkLst>
        <pc:docMk/>
      </pc:docMkLst>
      <pc:sldChg chg="modSp mod">
        <pc:chgData name="Rohini j" userId="4f27610da2ac7caf" providerId="LiveId" clId="{F91B5DF9-5FF7-4681-98E6-3F9E99201A9E}" dt="2024-04-05T00:04:43.475" v="38" actId="20577"/>
        <pc:sldMkLst>
          <pc:docMk/>
          <pc:sldMk cId="0" sldId="257"/>
        </pc:sldMkLst>
        <pc:spChg chg="mod">
          <ac:chgData name="Rohini j" userId="4f27610da2ac7caf" providerId="LiveId" clId="{F91B5DF9-5FF7-4681-98E6-3F9E99201A9E}" dt="2024-04-05T00:04:43.475" v="38" actId="20577"/>
          <ac:spMkLst>
            <pc:docMk/>
            <pc:sldMk cId="0" sldId="257"/>
            <ac:spMk id="10485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4/4/2024</a:t>
            </a:fld>
            <a:endParaRPr lang="en-US" dirty="0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4/4/2024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4/4/2024</a:t>
            </a:fld>
            <a:endParaRPr lang="en-US" dirty="0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4/4/2024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4/4/2024</a:t>
            </a:fld>
            <a:endParaRPr lang="en-US" dirty="0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4/4/2024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4/4/2024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4/4/2024</a:t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4/4/2024</a:t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4/4/2024</a:t>
            </a:fld>
            <a:endParaRPr lang="en-US" dirty="0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4/4/2024</a:t>
            </a:fld>
            <a:endParaRPr lang="en-US" dirty="0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4/4/2024</a:t>
            </a:fld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1048592" name="TextBox 3"/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ROHINI J – B TECH AGRICULTURAL ENGINEERING</a:t>
            </a:r>
            <a:endParaRPr lang="zh-CN" alt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Arial</vt:lpstr>
      <vt:lpstr>Franklin Gothic Demi</vt:lpstr>
      <vt:lpstr>Franklin Gothic Book</vt:lpstr>
      <vt:lpstr>Wingdings 2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Rohini j</cp:lastModifiedBy>
  <cp:revision>1</cp:revision>
  <dcterms:created xsi:type="dcterms:W3CDTF">2024-03-31T02:56:17Z</dcterms:created>
  <dcterms:modified xsi:type="dcterms:W3CDTF">2024-04-05T00:05:14Z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