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63" r:id="rId3"/>
    <p:sldId id="257" r:id="rId4"/>
    <p:sldId id="262" r:id="rId5"/>
    <p:sldId id="259" r:id="rId6"/>
    <p:sldId id="264" r:id="rId7"/>
    <p:sldId id="260" r:id="rId8"/>
    <p:sldId id="261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3957E7-B488-D34F-93E9-D44A130F8CA2}" v="72" dt="2018-09-24T18:03:09.822"/>
    <p1510:client id="{E085035C-878F-4384-A092-28B57B897AC9}" v="91" dt="2018-09-24T14:21:52.3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43"/>
  </p:normalViewPr>
  <p:slideViewPr>
    <p:cSldViewPr snapToGrid="0" snapToObjects="1">
      <p:cViewPr>
        <p:scale>
          <a:sx n="121" d="100"/>
          <a:sy n="121" d="100"/>
        </p:scale>
        <p:origin x="200" y="3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9/23/18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9/23/18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9/23/18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9/23/18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9/23/18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9/23/18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9/23/18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9/23/18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9/23/18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9/23/18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9/23/18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9/23/18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ADCBA6-B1AA-A646-97EB-C78F87B8C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/>
          <a:lstStyle/>
          <a:p>
            <a:r>
              <a:rPr lang="es-MX" dirty="0"/>
              <a:t>APROXIMANDO USD/MXN CON PRECIOS ANTERIORES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D4BB10-F7F4-8B4F-903F-0CD052135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756982"/>
            <a:ext cx="7891272" cy="1069848"/>
          </a:xfrm>
        </p:spPr>
        <p:txBody>
          <a:bodyPr>
            <a:normAutofit fontScale="92500" lnSpcReduction="20000"/>
          </a:bodyPr>
          <a:lstStyle/>
          <a:p>
            <a:r>
              <a:rPr lang="es-MX" dirty="0"/>
              <a:t>Oscar Flores</a:t>
            </a:r>
          </a:p>
          <a:p>
            <a:r>
              <a:rPr lang="es-MX" dirty="0"/>
              <a:t>Patricio Díaz</a:t>
            </a:r>
          </a:p>
          <a:p>
            <a:r>
              <a:rPr lang="es-MX" dirty="0"/>
              <a:t>Itzel Sanromán</a:t>
            </a:r>
          </a:p>
        </p:txBody>
      </p:sp>
    </p:spTree>
    <p:extLst>
      <p:ext uri="{BB962C8B-B14F-4D97-AF65-F5344CB8AC3E}">
        <p14:creationId xmlns:p14="http://schemas.microsoft.com/office/powerpoint/2010/main" val="2160287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8D57ED-F702-D44A-9719-03AC907FE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Tabla de 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ADC8B7-AE8B-E142-8D29-8875392FE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Descripción del proyecto </a:t>
            </a:r>
          </a:p>
          <a:p>
            <a:r>
              <a:rPr lang="es-MX" dirty="0"/>
              <a:t>Objetivos </a:t>
            </a:r>
          </a:p>
          <a:p>
            <a:r>
              <a:rPr lang="es-MX" dirty="0"/>
              <a:t>Modelo del problema</a:t>
            </a:r>
          </a:p>
          <a:p>
            <a:r>
              <a:rPr lang="es-MX" dirty="0"/>
              <a:t>Solución del  problema</a:t>
            </a:r>
          </a:p>
          <a:p>
            <a:r>
              <a:rPr lang="es-MX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3433701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2ED115-2980-D148-976C-08E8EA67E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Descripción</a:t>
            </a:r>
            <a:r>
              <a:rPr lang="es-MX">
                <a:latin typeface="Rockwell Condensed"/>
              </a:rPr>
              <a:t> del </a:t>
            </a:r>
            <a:r>
              <a:rPr lang="es-MX"/>
              <a:t>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8322AB-7544-DF46-BA35-0C8336423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En este trabajo realizaremos  aproximaciones con base a 5, 30, 90 y 360 días anteriores al precio USD/MXN del 20 de Septiembre. Se compararán y graficarán los resultados para determinar el impacto que tiene realizar una aproximación con un mayor número de datos. </a:t>
            </a:r>
          </a:p>
        </p:txBody>
      </p:sp>
    </p:spTree>
    <p:extLst>
      <p:ext uri="{BB962C8B-B14F-4D97-AF65-F5344CB8AC3E}">
        <p14:creationId xmlns:p14="http://schemas.microsoft.com/office/powerpoint/2010/main" val="4141291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80BA3-42E4-374C-A5F5-E741B96E0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8B66B5-4708-634A-BC94-10840D370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s-MX" b="1" dirty="0"/>
              <a:t>Objetivo general</a:t>
            </a:r>
          </a:p>
          <a:p>
            <a:r>
              <a:rPr lang="es-MX" dirty="0"/>
              <a:t>Realizar y comparar aproximaciones resueltas con algebra lineal, utilizando diferente número días anteriores al precio USD/MXN  seleccionado.</a:t>
            </a:r>
          </a:p>
          <a:p>
            <a:r>
              <a:rPr lang="es-MX" b="1" dirty="0"/>
              <a:t>Objetivos específicos</a:t>
            </a:r>
          </a:p>
          <a:p>
            <a:r>
              <a:rPr lang="es-MX" dirty="0"/>
              <a:t>Calcular la aproximación con 5, 30, 90 y 360 días.</a:t>
            </a:r>
          </a:p>
          <a:p>
            <a:r>
              <a:rPr lang="es-MX" dirty="0"/>
              <a:t>Comparar el precio obtenido por la aproximación con el precio real (20 Septiembre).</a:t>
            </a:r>
          </a:p>
          <a:p>
            <a:r>
              <a:rPr lang="es-MX" dirty="0"/>
              <a:t>Graficar los resultados obtenidos de las aproximaciones.</a:t>
            </a:r>
          </a:p>
          <a:p>
            <a:r>
              <a:rPr lang="es-MX" dirty="0"/>
              <a:t>Graficar el error de las aproximaciones contra el precio real.</a:t>
            </a:r>
          </a:p>
          <a:p>
            <a:r>
              <a:rPr lang="es-MX" dirty="0"/>
              <a:t>Determinar cual fue la aproximación más acertada y por qué.</a:t>
            </a:r>
          </a:p>
          <a:p>
            <a:r>
              <a:rPr lang="es-MX" dirty="0"/>
              <a:t>Resolver el problema con algebra lineal.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22280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A7CD80-5F7F-FC4A-AAC8-737F13398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que representa el problema.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DB64CCA-635A-4D41-A6E1-DF5DA3010A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MX" dirty="0"/>
                  <a:t>Nuestra función será</a:t>
                </a:r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MX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endParaRPr lang="es-MX" dirty="0"/>
              </a:p>
              <a:p>
                <a:r>
                  <a:rPr lang="es-MX" dirty="0"/>
                  <a:t>A es la matriz nombrada de valores de ingreso y b es el resultado. </a:t>
                </a:r>
              </a:p>
              <a:p>
                <a:r>
                  <a:rPr lang="es-MX" dirty="0"/>
                  <a:t>Entonces, se despeja x para conseguir el vector con el cual se harán aproximaciones posteriormente. </a:t>
                </a:r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𝑏</m:t>
                    </m:r>
                    <a:fld id="{4C9BA5EB-BDC6-724D-AAD5-3D18C40DAF7F}" type="mathplaceholder">
                      <a:rPr lang="es-ES" i="1" smtClean="0">
                        <a:latin typeface="Cambria Math" panose="02040503050406030204" pitchFamily="18" charset="0"/>
                      </a:rPr>
                      <a:t>.</a:t>
                    </a:fld>
                  </m:oMath>
                </a14:m>
                <a:endParaRPr lang="es-MX" dirty="0"/>
              </a:p>
              <a:p>
                <a:r>
                  <a:rPr lang="es-MX" dirty="0"/>
                  <a:t>Es una serie de tiempo representada por una matriz.</a:t>
                </a:r>
              </a:p>
              <a:p>
                <a:r>
                  <a:rPr lang="es-MX" dirty="0"/>
                  <a:t>Algunas de las limitaciones es que no tenemos tantos datos como queremos, hay factores externos que modifican el precio y no tenemos conocimientos de aconteciomientos políticos.</a:t>
                </a:r>
              </a:p>
              <a:p>
                <a:endParaRPr lang="es-MX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DB64CCA-635A-4D41-A6E1-DF5DA3010A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79" t="-125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081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684391-38C8-084D-9E5E-95670DE2D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E78C00-0C65-D946-A99F-F761D6C5C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Precio del 20 de Septiembre: </a:t>
            </a:r>
            <a:r>
              <a:rPr lang="es-MX" b="1" dirty="0"/>
              <a:t>18.7972</a:t>
            </a:r>
          </a:p>
          <a:p>
            <a:r>
              <a:rPr lang="es-MX" dirty="0"/>
              <a:t>Precio con 5 datos: </a:t>
            </a:r>
            <a:r>
              <a:rPr lang="es-MX" b="1" dirty="0"/>
              <a:t>18.82373064683572</a:t>
            </a:r>
          </a:p>
          <a:p>
            <a:r>
              <a:rPr lang="es-MX" dirty="0"/>
              <a:t>Precio con 30 datos: </a:t>
            </a:r>
            <a:r>
              <a:rPr lang="es-MX" b="1" dirty="0"/>
              <a:t>18.816193614698225</a:t>
            </a:r>
          </a:p>
          <a:p>
            <a:r>
              <a:rPr lang="es-MX" dirty="0"/>
              <a:t>Precio con 90 datos: </a:t>
            </a:r>
            <a:r>
              <a:rPr lang="es-MX" b="1" dirty="0"/>
              <a:t>18.832999198719033</a:t>
            </a:r>
          </a:p>
          <a:p>
            <a:r>
              <a:rPr lang="es-MX" dirty="0"/>
              <a:t>Precio con 360 datos: </a:t>
            </a:r>
            <a:r>
              <a:rPr lang="es-MX" b="1" dirty="0"/>
              <a:t>18.913880381187834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59941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20DC2-E526-B147-969A-EA7A4EDFA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s-MX"/>
              <a:t>Solución del problema</a:t>
            </a:r>
            <a:endParaRPr lang="es-MX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20DDA57-9294-8A4C-BD2E-AE248A4A0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154" y="4241366"/>
            <a:ext cx="3786250" cy="2475625"/>
          </a:xfr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B2CC6314-4EBA-8E40-BB7C-7F59BF2577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96" y="4271101"/>
            <a:ext cx="3664776" cy="2361325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8866627B-4119-E244-B012-C4AAE0C3B7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94" y="1788295"/>
            <a:ext cx="3723586" cy="2453071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D4DBC57B-FBDD-2147-A0D0-1AAAEB4BFE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154" y="1790701"/>
            <a:ext cx="3855195" cy="248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046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9175AB-FE98-4744-9EF7-F3C22802B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46EC67-8AC1-5441-8CEB-4B07813D9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Observamos que entre más datos utilices más se le da importancia al primer dato entonces los demás datos los toma como ruido.</a:t>
            </a:r>
          </a:p>
          <a:p>
            <a:r>
              <a:rPr lang="es-MX" dirty="0"/>
              <a:t>Este modelo de aproximación resulta ser ‘bueno’ en variación porcentual, sin embargo resulta ser también muy trivial. Los resultados que arroja son mayormente dados por el día anterior y un poco de variación basado en los acontecimientos anteriores. </a:t>
            </a:r>
          </a:p>
          <a:p>
            <a:r>
              <a:rPr lang="es-MX" dirty="0"/>
              <a:t>Se necesitará otro modelo de aproximaciones para posibles especulaciones.</a:t>
            </a:r>
          </a:p>
          <a:p>
            <a:r>
              <a:rPr lang="es-MX" dirty="0"/>
              <a:t>El algebra lineal tiene buenas aplicaciones en el ámbito financiero, no obstante, las cotizaciones USD-MXN no son lineales. </a:t>
            </a:r>
          </a:p>
        </p:txBody>
      </p:sp>
    </p:spTree>
    <p:extLst>
      <p:ext uri="{BB962C8B-B14F-4D97-AF65-F5344CB8AC3E}">
        <p14:creationId xmlns:p14="http://schemas.microsoft.com/office/powerpoint/2010/main" val="1902782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B024D7-28B8-1246-B0C2-227EE809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E12D6C-D614-2349-A51D-270669A45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https://mx.investing.com/currencies/usd-mxn</a:t>
            </a:r>
          </a:p>
        </p:txBody>
      </p:sp>
    </p:spTree>
    <p:extLst>
      <p:ext uri="{BB962C8B-B14F-4D97-AF65-F5344CB8AC3E}">
        <p14:creationId xmlns:p14="http://schemas.microsoft.com/office/powerpoint/2010/main" val="22024252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Letras en madera</Template>
  <TotalTime>1226</TotalTime>
  <Words>401</Words>
  <Application>Microsoft Macintosh PowerPoint</Application>
  <PresentationFormat>Panorámica</PresentationFormat>
  <Paragraphs>43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Calibri</vt:lpstr>
      <vt:lpstr>Cambria Math</vt:lpstr>
      <vt:lpstr>Rockwell</vt:lpstr>
      <vt:lpstr>Rockwell Condensed</vt:lpstr>
      <vt:lpstr>Rockwell Extra Bold</vt:lpstr>
      <vt:lpstr>Wingdings</vt:lpstr>
      <vt:lpstr>Letras en madera</vt:lpstr>
      <vt:lpstr>APROXIMANDO USD/MXN CON PRECIOS ANTERIORES</vt:lpstr>
      <vt:lpstr>Tabla de contenido</vt:lpstr>
      <vt:lpstr>Descripción del proyecto</vt:lpstr>
      <vt:lpstr>Objetivos</vt:lpstr>
      <vt:lpstr>Modelo que representa el problema.</vt:lpstr>
      <vt:lpstr>Resultados</vt:lpstr>
      <vt:lpstr>Solución del problema</vt:lpstr>
      <vt:lpstr>Conclusiones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Predecir el precio del dólar</dc:title>
  <dc:creator>SANROMAN SANTANA, ESTHER ITZEL</dc:creator>
  <cp:lastModifiedBy>SANROMAN SANTANA, ESTHER ITZEL</cp:lastModifiedBy>
  <cp:revision>1</cp:revision>
  <dcterms:created xsi:type="dcterms:W3CDTF">2018-09-23T21:38:54Z</dcterms:created>
  <dcterms:modified xsi:type="dcterms:W3CDTF">2018-09-24T18:05:26Z</dcterms:modified>
</cp:coreProperties>
</file>