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59" r:id="rId5"/>
    <p:sldId id="260" r:id="rId6"/>
    <p:sldId id="258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DEA42-DC14-44BE-98DE-F2E511B27072}" v="237" dt="2023-03-19T16:53:46.172"/>
    <p1510:client id="{AF761902-4B4F-4A90-883B-946B3B8C542E}" v="652" dt="2023-03-19T17:38:22.722"/>
    <p1510:client id="{B90FC77C-8498-46FB-9AE3-048CD7CC6AB0}" v="1090" dt="2023-03-18T22:38:26.687"/>
    <p1510:client id="{D7175D28-3EE7-4F3A-81D9-D30D5564023C}" v="1399" dt="2023-03-19T20:43:44.924"/>
    <p1510:client id="{F10E44BF-C6BA-4C7F-B29F-5DA1925DEEB5}" v="1183" dt="2023-03-19T13:00:35.393"/>
    <p1510:client id="{F3DDB7F0-14E4-439F-A672-22CD77445638}" v="55" dt="2023-03-19T18:19:25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ULIA TAMAS" userId="S::iulia.tamas@s.unibuc.ro::ab355ea9-3ff2-4a91-aab4-6347675c88c5" providerId="AD" clId="Web-{AF761902-4B4F-4A90-883B-946B3B8C542E}"/>
    <pc:docChg chg="addSld modSld sldOrd">
      <pc:chgData name="IULIA TAMAS" userId="S::iulia.tamas@s.unibuc.ro::ab355ea9-3ff2-4a91-aab4-6347675c88c5" providerId="AD" clId="Web-{AF761902-4B4F-4A90-883B-946B3B8C542E}" dt="2023-03-19T17:38:01.174" v="354" actId="20577"/>
      <pc:docMkLst>
        <pc:docMk/>
      </pc:docMkLst>
      <pc:sldChg chg="modSp">
        <pc:chgData name="IULIA TAMAS" userId="S::iulia.tamas@s.unibuc.ro::ab355ea9-3ff2-4a91-aab4-6347675c88c5" providerId="AD" clId="Web-{AF761902-4B4F-4A90-883B-946B3B8C542E}" dt="2023-03-19T17:19:39.696" v="226" actId="20577"/>
        <pc:sldMkLst>
          <pc:docMk/>
          <pc:sldMk cId="922155897" sldId="257"/>
        </pc:sldMkLst>
        <pc:spChg chg="mod">
          <ac:chgData name="IULIA TAMAS" userId="S::iulia.tamas@s.unibuc.ro::ab355ea9-3ff2-4a91-aab4-6347675c88c5" providerId="AD" clId="Web-{AF761902-4B4F-4A90-883B-946B3B8C542E}" dt="2023-03-19T17:19:39.696" v="226" actId="20577"/>
          <ac:spMkLst>
            <pc:docMk/>
            <pc:sldMk cId="922155897" sldId="257"/>
            <ac:spMk id="2" creationId="{2C0308FF-5E66-A5F4-5AD1-C0EFC3A72375}"/>
          </ac:spMkLst>
        </pc:spChg>
      </pc:sldChg>
      <pc:sldChg chg="addSp modSp ord">
        <pc:chgData name="IULIA TAMAS" userId="S::iulia.tamas@s.unibuc.ro::ab355ea9-3ff2-4a91-aab4-6347675c88c5" providerId="AD" clId="Web-{AF761902-4B4F-4A90-883B-946B3B8C542E}" dt="2023-03-19T17:38:01.174" v="354" actId="20577"/>
        <pc:sldMkLst>
          <pc:docMk/>
          <pc:sldMk cId="3580776752" sldId="258"/>
        </pc:sldMkLst>
        <pc:spChg chg="add mod">
          <ac:chgData name="IULIA TAMAS" userId="S::iulia.tamas@s.unibuc.ro::ab355ea9-3ff2-4a91-aab4-6347675c88c5" providerId="AD" clId="Web-{AF761902-4B4F-4A90-883B-946B3B8C542E}" dt="2023-03-19T17:38:01.174" v="354" actId="20577"/>
          <ac:spMkLst>
            <pc:docMk/>
            <pc:sldMk cId="3580776752" sldId="258"/>
            <ac:spMk id="2" creationId="{62BCC8BD-49FD-8F3E-A303-FC5CFC93BCE5}"/>
          </ac:spMkLst>
        </pc:spChg>
      </pc:sldChg>
      <pc:sldChg chg="modSp">
        <pc:chgData name="IULIA TAMAS" userId="S::iulia.tamas@s.unibuc.ro::ab355ea9-3ff2-4a91-aab4-6347675c88c5" providerId="AD" clId="Web-{AF761902-4B4F-4A90-883B-946B3B8C542E}" dt="2023-03-19T17:19:52.978" v="227" actId="20577"/>
        <pc:sldMkLst>
          <pc:docMk/>
          <pc:sldMk cId="513311167" sldId="259"/>
        </pc:sldMkLst>
        <pc:spChg chg="mod">
          <ac:chgData name="IULIA TAMAS" userId="S::iulia.tamas@s.unibuc.ro::ab355ea9-3ff2-4a91-aab4-6347675c88c5" providerId="AD" clId="Web-{AF761902-4B4F-4A90-883B-946B3B8C542E}" dt="2023-03-19T17:19:52.978" v="227" actId="20577"/>
          <ac:spMkLst>
            <pc:docMk/>
            <pc:sldMk cId="513311167" sldId="259"/>
            <ac:spMk id="2" creationId="{E3EB5EEB-C0D2-8CDB-CFC8-938DA05C0813}"/>
          </ac:spMkLst>
        </pc:spChg>
      </pc:sldChg>
      <pc:sldChg chg="addSp modSp new">
        <pc:chgData name="IULIA TAMAS" userId="S::iulia.tamas@s.unibuc.ro::ab355ea9-3ff2-4a91-aab4-6347675c88c5" providerId="AD" clId="Web-{AF761902-4B4F-4A90-883B-946B3B8C542E}" dt="2023-03-19T17:28:25.349" v="301" actId="20577"/>
        <pc:sldMkLst>
          <pc:docMk/>
          <pc:sldMk cId="1909193299" sldId="260"/>
        </pc:sldMkLst>
        <pc:spChg chg="add mod">
          <ac:chgData name="IULIA TAMAS" userId="S::iulia.tamas@s.unibuc.ro::ab355ea9-3ff2-4a91-aab4-6347675c88c5" providerId="AD" clId="Web-{AF761902-4B4F-4A90-883B-946B3B8C542E}" dt="2023-03-19T17:28:25.349" v="301" actId="20577"/>
          <ac:spMkLst>
            <pc:docMk/>
            <pc:sldMk cId="1909193299" sldId="260"/>
            <ac:spMk id="2" creationId="{C8DEB9BD-C605-3733-632D-4B6D4ACE461E}"/>
          </ac:spMkLst>
        </pc:spChg>
      </pc:sldChg>
    </pc:docChg>
  </pc:docChgLst>
  <pc:docChgLst>
    <pc:chgData name="IULIA TAMAS" userId="S::iulia.tamas@s.unibuc.ro::ab355ea9-3ff2-4a91-aab4-6347675c88c5" providerId="AD" clId="Web-{F3DDB7F0-14E4-439F-A672-22CD77445638}"/>
    <pc:docChg chg="modSld">
      <pc:chgData name="IULIA TAMAS" userId="S::iulia.tamas@s.unibuc.ro::ab355ea9-3ff2-4a91-aab4-6347675c88c5" providerId="AD" clId="Web-{F3DDB7F0-14E4-439F-A672-22CD77445638}" dt="2023-03-19T18:19:25.584" v="29" actId="20577"/>
      <pc:docMkLst>
        <pc:docMk/>
      </pc:docMkLst>
      <pc:sldChg chg="modSp">
        <pc:chgData name="IULIA TAMAS" userId="S::iulia.tamas@s.unibuc.ro::ab355ea9-3ff2-4a91-aab4-6347675c88c5" providerId="AD" clId="Web-{F3DDB7F0-14E4-439F-A672-22CD77445638}" dt="2023-03-19T18:19:25.584" v="29" actId="20577"/>
        <pc:sldMkLst>
          <pc:docMk/>
          <pc:sldMk cId="3580776752" sldId="258"/>
        </pc:sldMkLst>
        <pc:spChg chg="mod">
          <ac:chgData name="IULIA TAMAS" userId="S::iulia.tamas@s.unibuc.ro::ab355ea9-3ff2-4a91-aab4-6347675c88c5" providerId="AD" clId="Web-{F3DDB7F0-14E4-439F-A672-22CD77445638}" dt="2023-03-19T18:19:25.584" v="29" actId="20577"/>
          <ac:spMkLst>
            <pc:docMk/>
            <pc:sldMk cId="3580776752" sldId="258"/>
            <ac:spMk id="2" creationId="{62BCC8BD-49FD-8F3E-A303-FC5CFC93BCE5}"/>
          </ac:spMkLst>
        </pc:spChg>
      </pc:sldChg>
      <pc:sldChg chg="modSp">
        <pc:chgData name="IULIA TAMAS" userId="S::iulia.tamas@s.unibuc.ro::ab355ea9-3ff2-4a91-aab4-6347675c88c5" providerId="AD" clId="Web-{F3DDB7F0-14E4-439F-A672-22CD77445638}" dt="2023-03-19T18:13:27.011" v="19" actId="1076"/>
        <pc:sldMkLst>
          <pc:docMk/>
          <pc:sldMk cId="1909193299" sldId="260"/>
        </pc:sldMkLst>
        <pc:spChg chg="mod">
          <ac:chgData name="IULIA TAMAS" userId="S::iulia.tamas@s.unibuc.ro::ab355ea9-3ff2-4a91-aab4-6347675c88c5" providerId="AD" clId="Web-{F3DDB7F0-14E4-439F-A672-22CD77445638}" dt="2023-03-19T18:13:27.011" v="19" actId="1076"/>
          <ac:spMkLst>
            <pc:docMk/>
            <pc:sldMk cId="1909193299" sldId="260"/>
            <ac:spMk id="2" creationId="{C8DEB9BD-C605-3733-632D-4B6D4ACE461E}"/>
          </ac:spMkLst>
        </pc:spChg>
      </pc:sldChg>
    </pc:docChg>
  </pc:docChgLst>
  <pc:docChgLst>
    <pc:chgData name="IULIA TAMAS" userId="S::iulia.tamas@s.unibuc.ro::ab355ea9-3ff2-4a91-aab4-6347675c88c5" providerId="AD" clId="Web-{F10E44BF-C6BA-4C7F-B29F-5DA1925DEEB5}"/>
    <pc:docChg chg="modSld">
      <pc:chgData name="IULIA TAMAS" userId="S::iulia.tamas@s.unibuc.ro::ab355ea9-3ff2-4a91-aab4-6347675c88c5" providerId="AD" clId="Web-{F10E44BF-C6BA-4C7F-B29F-5DA1925DEEB5}" dt="2023-03-19T13:00:35.377" v="595" actId="20577"/>
      <pc:docMkLst>
        <pc:docMk/>
      </pc:docMkLst>
      <pc:sldChg chg="modSp">
        <pc:chgData name="IULIA TAMAS" userId="S::iulia.tamas@s.unibuc.ro::ab355ea9-3ff2-4a91-aab4-6347675c88c5" providerId="AD" clId="Web-{F10E44BF-C6BA-4C7F-B29F-5DA1925DEEB5}" dt="2023-03-19T13:00:35.377" v="595" actId="20577"/>
        <pc:sldMkLst>
          <pc:docMk/>
          <pc:sldMk cId="109857222" sldId="256"/>
        </pc:sldMkLst>
        <pc:spChg chg="mod">
          <ac:chgData name="IULIA TAMAS" userId="S::iulia.tamas@s.unibuc.ro::ab355ea9-3ff2-4a91-aab4-6347675c88c5" providerId="AD" clId="Web-{F10E44BF-C6BA-4C7F-B29F-5DA1925DEEB5}" dt="2023-03-19T13:00:35.377" v="595" actId="20577"/>
          <ac:spMkLst>
            <pc:docMk/>
            <pc:sldMk cId="109857222" sldId="256"/>
            <ac:spMk id="4" creationId="{DDB82571-6AB4-92E8-6297-67F1DA98B5C1}"/>
          </ac:spMkLst>
        </pc:spChg>
      </pc:sldChg>
      <pc:sldChg chg="modSp">
        <pc:chgData name="IULIA TAMAS" userId="S::iulia.tamas@s.unibuc.ro::ab355ea9-3ff2-4a91-aab4-6347675c88c5" providerId="AD" clId="Web-{F10E44BF-C6BA-4C7F-B29F-5DA1925DEEB5}" dt="2023-03-19T12:59:15.218" v="589" actId="20577"/>
        <pc:sldMkLst>
          <pc:docMk/>
          <pc:sldMk cId="922155897" sldId="257"/>
        </pc:sldMkLst>
        <pc:spChg chg="mod">
          <ac:chgData name="IULIA TAMAS" userId="S::iulia.tamas@s.unibuc.ro::ab355ea9-3ff2-4a91-aab4-6347675c88c5" providerId="AD" clId="Web-{F10E44BF-C6BA-4C7F-B29F-5DA1925DEEB5}" dt="2023-03-19T12:59:15.218" v="589" actId="20577"/>
          <ac:spMkLst>
            <pc:docMk/>
            <pc:sldMk cId="922155897" sldId="257"/>
            <ac:spMk id="2" creationId="{2C0308FF-5E66-A5F4-5AD1-C0EFC3A72375}"/>
          </ac:spMkLst>
        </pc:spChg>
      </pc:sldChg>
    </pc:docChg>
  </pc:docChgLst>
  <pc:docChgLst>
    <pc:chgData name="IULIA TAMAS" userId="S::iulia.tamas@s.unibuc.ro::ab355ea9-3ff2-4a91-aab4-6347675c88c5" providerId="AD" clId="Web-{B90FC77C-8498-46FB-9AE3-048CD7CC6AB0}"/>
    <pc:docChg chg="addSld modSld">
      <pc:chgData name="IULIA TAMAS" userId="S::iulia.tamas@s.unibuc.ro::ab355ea9-3ff2-4a91-aab4-6347675c88c5" providerId="AD" clId="Web-{B90FC77C-8498-46FB-9AE3-048CD7CC6AB0}" dt="2023-03-18T22:38:26.687" v="603" actId="20577"/>
      <pc:docMkLst>
        <pc:docMk/>
      </pc:docMkLst>
      <pc:sldChg chg="addSp delSp modSp">
        <pc:chgData name="IULIA TAMAS" userId="S::iulia.tamas@s.unibuc.ro::ab355ea9-3ff2-4a91-aab4-6347675c88c5" providerId="AD" clId="Web-{B90FC77C-8498-46FB-9AE3-048CD7CC6AB0}" dt="2023-03-18T22:19:57.355" v="335" actId="20577"/>
        <pc:sldMkLst>
          <pc:docMk/>
          <pc:sldMk cId="109857222" sldId="256"/>
        </pc:sldMkLst>
        <pc:spChg chg="del">
          <ac:chgData name="IULIA TAMAS" userId="S::iulia.tamas@s.unibuc.ro::ab355ea9-3ff2-4a91-aab4-6347675c88c5" providerId="AD" clId="Web-{B90FC77C-8498-46FB-9AE3-048CD7CC6AB0}" dt="2023-03-18T21:50:08.964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IULIA TAMAS" userId="S::iulia.tamas@s.unibuc.ro::ab355ea9-3ff2-4a91-aab4-6347675c88c5" providerId="AD" clId="Web-{B90FC77C-8498-46FB-9AE3-048CD7CC6AB0}" dt="2023-03-18T21:50:07.354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IULIA TAMAS" userId="S::iulia.tamas@s.unibuc.ro::ab355ea9-3ff2-4a91-aab4-6347675c88c5" providerId="AD" clId="Web-{B90FC77C-8498-46FB-9AE3-048CD7CC6AB0}" dt="2023-03-18T22:19:57.355" v="335" actId="20577"/>
          <ac:spMkLst>
            <pc:docMk/>
            <pc:sldMk cId="109857222" sldId="256"/>
            <ac:spMk id="4" creationId="{DDB82571-6AB4-92E8-6297-67F1DA98B5C1}"/>
          </ac:spMkLst>
        </pc:spChg>
      </pc:sldChg>
      <pc:sldChg chg="addSp modSp new">
        <pc:chgData name="IULIA TAMAS" userId="S::iulia.tamas@s.unibuc.ro::ab355ea9-3ff2-4a91-aab4-6347675c88c5" providerId="AD" clId="Web-{B90FC77C-8498-46FB-9AE3-048CD7CC6AB0}" dt="2023-03-18T22:38:26.687" v="603" actId="20577"/>
        <pc:sldMkLst>
          <pc:docMk/>
          <pc:sldMk cId="922155897" sldId="257"/>
        </pc:sldMkLst>
        <pc:spChg chg="add mod">
          <ac:chgData name="IULIA TAMAS" userId="S::iulia.tamas@s.unibuc.ro::ab355ea9-3ff2-4a91-aab4-6347675c88c5" providerId="AD" clId="Web-{B90FC77C-8498-46FB-9AE3-048CD7CC6AB0}" dt="2023-03-18T22:38:26.687" v="603" actId="20577"/>
          <ac:spMkLst>
            <pc:docMk/>
            <pc:sldMk cId="922155897" sldId="257"/>
            <ac:spMk id="2" creationId="{2C0308FF-5E66-A5F4-5AD1-C0EFC3A72375}"/>
          </ac:spMkLst>
        </pc:spChg>
      </pc:sldChg>
      <pc:sldChg chg="new">
        <pc:chgData name="IULIA TAMAS" userId="S::iulia.tamas@s.unibuc.ro::ab355ea9-3ff2-4a91-aab4-6347675c88c5" providerId="AD" clId="Web-{B90FC77C-8498-46FB-9AE3-048CD7CC6AB0}" dt="2023-03-18T22:20:01.730" v="337"/>
        <pc:sldMkLst>
          <pc:docMk/>
          <pc:sldMk cId="3580776752" sldId="258"/>
        </pc:sldMkLst>
      </pc:sldChg>
      <pc:sldChg chg="new">
        <pc:chgData name="IULIA TAMAS" userId="S::iulia.tamas@s.unibuc.ro::ab355ea9-3ff2-4a91-aab4-6347675c88c5" providerId="AD" clId="Web-{B90FC77C-8498-46FB-9AE3-048CD7CC6AB0}" dt="2023-03-18T22:24:28.456" v="369"/>
        <pc:sldMkLst>
          <pc:docMk/>
          <pc:sldMk cId="513311167" sldId="259"/>
        </pc:sldMkLst>
      </pc:sldChg>
    </pc:docChg>
  </pc:docChgLst>
  <pc:docChgLst>
    <pc:chgData name="IULIA TAMAS" userId="S::iulia.tamas@s.unibuc.ro::ab355ea9-3ff2-4a91-aab4-6347675c88c5" providerId="AD" clId="Web-{4FBDEA42-DC14-44BE-98DE-F2E511B27072}"/>
    <pc:docChg chg="modSld">
      <pc:chgData name="IULIA TAMAS" userId="S::iulia.tamas@s.unibuc.ro::ab355ea9-3ff2-4a91-aab4-6347675c88c5" providerId="AD" clId="Web-{4FBDEA42-DC14-44BE-98DE-F2E511B27072}" dt="2023-03-19T16:53:46.172" v="137" actId="20577"/>
      <pc:docMkLst>
        <pc:docMk/>
      </pc:docMkLst>
      <pc:sldChg chg="modSp">
        <pc:chgData name="IULIA TAMAS" userId="S::iulia.tamas@s.unibuc.ro::ab355ea9-3ff2-4a91-aab4-6347675c88c5" providerId="AD" clId="Web-{4FBDEA42-DC14-44BE-98DE-F2E511B27072}" dt="2023-03-19T16:53:46.172" v="137" actId="20577"/>
        <pc:sldMkLst>
          <pc:docMk/>
          <pc:sldMk cId="109857222" sldId="256"/>
        </pc:sldMkLst>
        <pc:spChg chg="mod">
          <ac:chgData name="IULIA TAMAS" userId="S::iulia.tamas@s.unibuc.ro::ab355ea9-3ff2-4a91-aab4-6347675c88c5" providerId="AD" clId="Web-{4FBDEA42-DC14-44BE-98DE-F2E511B27072}" dt="2023-03-19T16:53:46.172" v="137" actId="20577"/>
          <ac:spMkLst>
            <pc:docMk/>
            <pc:sldMk cId="109857222" sldId="256"/>
            <ac:spMk id="4" creationId="{DDB82571-6AB4-92E8-6297-67F1DA98B5C1}"/>
          </ac:spMkLst>
        </pc:spChg>
      </pc:sldChg>
      <pc:sldChg chg="addSp modSp">
        <pc:chgData name="IULIA TAMAS" userId="S::iulia.tamas@s.unibuc.ro::ab355ea9-3ff2-4a91-aab4-6347675c88c5" providerId="AD" clId="Web-{4FBDEA42-DC14-44BE-98DE-F2E511B27072}" dt="2023-03-19T16:51:38.638" v="117" actId="20577"/>
        <pc:sldMkLst>
          <pc:docMk/>
          <pc:sldMk cId="513311167" sldId="259"/>
        </pc:sldMkLst>
        <pc:spChg chg="add mod">
          <ac:chgData name="IULIA TAMAS" userId="S::iulia.tamas@s.unibuc.ro::ab355ea9-3ff2-4a91-aab4-6347675c88c5" providerId="AD" clId="Web-{4FBDEA42-DC14-44BE-98DE-F2E511B27072}" dt="2023-03-19T16:51:38.638" v="117" actId="20577"/>
          <ac:spMkLst>
            <pc:docMk/>
            <pc:sldMk cId="513311167" sldId="259"/>
            <ac:spMk id="2" creationId="{E3EB5EEB-C0D2-8CDB-CFC8-938DA05C0813}"/>
          </ac:spMkLst>
        </pc:spChg>
      </pc:sldChg>
    </pc:docChg>
  </pc:docChgLst>
  <pc:docChgLst>
    <pc:chgData name="IULIA TAMAS" userId="S::iulia.tamas@s.unibuc.ro::ab355ea9-3ff2-4a91-aab4-6347675c88c5" providerId="AD" clId="Web-{D7175D28-3EE7-4F3A-81D9-D30D5564023C}"/>
    <pc:docChg chg="addSld modSld sldOrd">
      <pc:chgData name="IULIA TAMAS" userId="S::iulia.tamas@s.unibuc.ro::ab355ea9-3ff2-4a91-aab4-6347675c88c5" providerId="AD" clId="Web-{D7175D28-3EE7-4F3A-81D9-D30D5564023C}" dt="2023-03-19T20:43:44.924" v="782" actId="14100"/>
      <pc:docMkLst>
        <pc:docMk/>
      </pc:docMkLst>
      <pc:sldChg chg="modSp">
        <pc:chgData name="IULIA TAMAS" userId="S::iulia.tamas@s.unibuc.ro::ab355ea9-3ff2-4a91-aab4-6347675c88c5" providerId="AD" clId="Web-{D7175D28-3EE7-4F3A-81D9-D30D5564023C}" dt="2023-03-19T18:38:13.156" v="50" actId="20577"/>
        <pc:sldMkLst>
          <pc:docMk/>
          <pc:sldMk cId="109857222" sldId="256"/>
        </pc:sldMkLst>
        <pc:spChg chg="mod">
          <ac:chgData name="IULIA TAMAS" userId="S::iulia.tamas@s.unibuc.ro::ab355ea9-3ff2-4a91-aab4-6347675c88c5" providerId="AD" clId="Web-{D7175D28-3EE7-4F3A-81D9-D30D5564023C}" dt="2023-03-19T18:38:13.156" v="50" actId="20577"/>
          <ac:spMkLst>
            <pc:docMk/>
            <pc:sldMk cId="109857222" sldId="256"/>
            <ac:spMk id="4" creationId="{DDB82571-6AB4-92E8-6297-67F1DA98B5C1}"/>
          </ac:spMkLst>
        </pc:spChg>
      </pc:sldChg>
      <pc:sldChg chg="modSp">
        <pc:chgData name="IULIA TAMAS" userId="S::iulia.tamas@s.unibuc.ro::ab355ea9-3ff2-4a91-aab4-6347675c88c5" providerId="AD" clId="Web-{D7175D28-3EE7-4F3A-81D9-D30D5564023C}" dt="2023-03-19T18:33:42.758" v="26" actId="20577"/>
        <pc:sldMkLst>
          <pc:docMk/>
          <pc:sldMk cId="3580776752" sldId="258"/>
        </pc:sldMkLst>
        <pc:spChg chg="mod">
          <ac:chgData name="IULIA TAMAS" userId="S::iulia.tamas@s.unibuc.ro::ab355ea9-3ff2-4a91-aab4-6347675c88c5" providerId="AD" clId="Web-{D7175D28-3EE7-4F3A-81D9-D30D5564023C}" dt="2023-03-19T18:33:42.758" v="26" actId="20577"/>
          <ac:spMkLst>
            <pc:docMk/>
            <pc:sldMk cId="3580776752" sldId="258"/>
            <ac:spMk id="2" creationId="{62BCC8BD-49FD-8F3E-A303-FC5CFC93BCE5}"/>
          </ac:spMkLst>
        </pc:spChg>
      </pc:sldChg>
      <pc:sldChg chg="addSp delSp modSp new">
        <pc:chgData name="IULIA TAMAS" userId="S::iulia.tamas@s.unibuc.ro::ab355ea9-3ff2-4a91-aab4-6347675c88c5" providerId="AD" clId="Web-{D7175D28-3EE7-4F3A-81D9-D30D5564023C}" dt="2023-03-19T19:59:29.685" v="240" actId="1076"/>
        <pc:sldMkLst>
          <pc:docMk/>
          <pc:sldMk cId="619926948" sldId="261"/>
        </pc:sldMkLst>
        <pc:spChg chg="add mod">
          <ac:chgData name="IULIA TAMAS" userId="S::iulia.tamas@s.unibuc.ro::ab355ea9-3ff2-4a91-aab4-6347675c88c5" providerId="AD" clId="Web-{D7175D28-3EE7-4F3A-81D9-D30D5564023C}" dt="2023-03-19T19:56:30.178" v="179" actId="20577"/>
          <ac:spMkLst>
            <pc:docMk/>
            <pc:sldMk cId="619926948" sldId="261"/>
            <ac:spMk id="9" creationId="{B3AE165E-F4EF-7632-AB12-78FD762E7D82}"/>
          </ac:spMkLst>
        </pc:spChg>
        <pc:spChg chg="add del mod">
          <ac:chgData name="IULIA TAMAS" userId="S::iulia.tamas@s.unibuc.ro::ab355ea9-3ff2-4a91-aab4-6347675c88c5" providerId="AD" clId="Web-{D7175D28-3EE7-4F3A-81D9-D30D5564023C}" dt="2023-03-19T19:57:46.447" v="205"/>
          <ac:spMkLst>
            <pc:docMk/>
            <pc:sldMk cId="619926948" sldId="261"/>
            <ac:spMk id="10" creationId="{F2C06448-021B-9EB5-7AB2-8EB6619910E1}"/>
          </ac:spMkLst>
        </pc:spChg>
        <pc:spChg chg="add mod">
          <ac:chgData name="IULIA TAMAS" userId="S::iulia.tamas@s.unibuc.ro::ab355ea9-3ff2-4a91-aab4-6347675c88c5" providerId="AD" clId="Web-{D7175D28-3EE7-4F3A-81D9-D30D5564023C}" dt="2023-03-19T19:59:29.654" v="236" actId="1076"/>
          <ac:spMkLst>
            <pc:docMk/>
            <pc:sldMk cId="619926948" sldId="261"/>
            <ac:spMk id="11" creationId="{F0433114-0281-207F-6E6F-1FF2D4A1AFDF}"/>
          </ac:spMkLst>
        </pc:spChg>
        <pc:spChg chg="add mod">
          <ac:chgData name="IULIA TAMAS" userId="S::iulia.tamas@s.unibuc.ro::ab355ea9-3ff2-4a91-aab4-6347675c88c5" providerId="AD" clId="Web-{D7175D28-3EE7-4F3A-81D9-D30D5564023C}" dt="2023-03-19T19:59:29.654" v="237" actId="1076"/>
          <ac:spMkLst>
            <pc:docMk/>
            <pc:sldMk cId="619926948" sldId="261"/>
            <ac:spMk id="12" creationId="{D6EA6157-1A0F-264C-38EC-83E760CF341E}"/>
          </ac:spMkLst>
        </pc:spChg>
        <pc:spChg chg="add mod">
          <ac:chgData name="IULIA TAMAS" userId="S::iulia.tamas@s.unibuc.ro::ab355ea9-3ff2-4a91-aab4-6347675c88c5" providerId="AD" clId="Web-{D7175D28-3EE7-4F3A-81D9-D30D5564023C}" dt="2023-03-19T19:59:29.654" v="238" actId="1076"/>
          <ac:spMkLst>
            <pc:docMk/>
            <pc:sldMk cId="619926948" sldId="261"/>
            <ac:spMk id="13" creationId="{EFD3D249-46C1-AECC-80F4-B399E4290CEE}"/>
          </ac:spMkLst>
        </pc:spChg>
        <pc:picChg chg="add del mod">
          <ac:chgData name="IULIA TAMAS" userId="S::iulia.tamas@s.unibuc.ro::ab355ea9-3ff2-4a91-aab4-6347675c88c5" providerId="AD" clId="Web-{D7175D28-3EE7-4F3A-81D9-D30D5564023C}" dt="2023-03-19T19:41:22.504" v="61"/>
          <ac:picMkLst>
            <pc:docMk/>
            <pc:sldMk cId="619926948" sldId="261"/>
            <ac:picMk id="2" creationId="{3FCD054A-70BC-C4FE-35A7-7B39F474B7DB}"/>
          </ac:picMkLst>
        </pc:picChg>
        <pc:picChg chg="add mod">
          <ac:chgData name="IULIA TAMAS" userId="S::iulia.tamas@s.unibuc.ro::ab355ea9-3ff2-4a91-aab4-6347675c88c5" providerId="AD" clId="Web-{D7175D28-3EE7-4F3A-81D9-D30D5564023C}" dt="2023-03-19T19:59:29.623" v="232" actId="1076"/>
          <ac:picMkLst>
            <pc:docMk/>
            <pc:sldMk cId="619926948" sldId="261"/>
            <ac:picMk id="3" creationId="{FFDFA7AB-2817-3A87-FC99-5D1E62B3D81E}"/>
          </ac:picMkLst>
        </pc:picChg>
        <pc:picChg chg="add mod">
          <ac:chgData name="IULIA TAMAS" userId="S::iulia.tamas@s.unibuc.ro::ab355ea9-3ff2-4a91-aab4-6347675c88c5" providerId="AD" clId="Web-{D7175D28-3EE7-4F3A-81D9-D30D5564023C}" dt="2023-03-19T19:59:29.638" v="233" actId="1076"/>
          <ac:picMkLst>
            <pc:docMk/>
            <pc:sldMk cId="619926948" sldId="261"/>
            <ac:picMk id="4" creationId="{76A80055-1BFA-6501-5B5A-D232D56DCE40}"/>
          </ac:picMkLst>
        </pc:picChg>
        <pc:picChg chg="add mod">
          <ac:chgData name="IULIA TAMAS" userId="S::iulia.tamas@s.unibuc.ro::ab355ea9-3ff2-4a91-aab4-6347675c88c5" providerId="AD" clId="Web-{D7175D28-3EE7-4F3A-81D9-D30D5564023C}" dt="2023-03-19T19:59:29.638" v="234" actId="1076"/>
          <ac:picMkLst>
            <pc:docMk/>
            <pc:sldMk cId="619926948" sldId="261"/>
            <ac:picMk id="5" creationId="{E1A1875F-2588-9433-0203-AA831FA68112}"/>
          </ac:picMkLst>
        </pc:picChg>
        <pc:picChg chg="add mod">
          <ac:chgData name="IULIA TAMAS" userId="S::iulia.tamas@s.unibuc.ro::ab355ea9-3ff2-4a91-aab4-6347675c88c5" providerId="AD" clId="Web-{D7175D28-3EE7-4F3A-81D9-D30D5564023C}" dt="2023-03-19T19:59:29.685" v="240" actId="1076"/>
          <ac:picMkLst>
            <pc:docMk/>
            <pc:sldMk cId="619926948" sldId="261"/>
            <ac:picMk id="6" creationId="{E9703A86-C43E-C2EA-99A8-C9580465EACA}"/>
          </ac:picMkLst>
        </pc:picChg>
        <pc:picChg chg="add mod">
          <ac:chgData name="IULIA TAMAS" userId="S::iulia.tamas@s.unibuc.ro::ab355ea9-3ff2-4a91-aab4-6347675c88c5" providerId="AD" clId="Web-{D7175D28-3EE7-4F3A-81D9-D30D5564023C}" dt="2023-03-19T19:59:29.654" v="235" actId="1076"/>
          <ac:picMkLst>
            <pc:docMk/>
            <pc:sldMk cId="619926948" sldId="261"/>
            <ac:picMk id="7" creationId="{356C1DC6-2890-4940-2AFA-DB26A71FACA1}"/>
          </ac:picMkLst>
        </pc:picChg>
        <pc:picChg chg="add mod">
          <ac:chgData name="IULIA TAMAS" userId="S::iulia.tamas@s.unibuc.ro::ab355ea9-3ff2-4a91-aab4-6347675c88c5" providerId="AD" clId="Web-{D7175D28-3EE7-4F3A-81D9-D30D5564023C}" dt="2023-03-19T19:59:29.669" v="239" actId="1076"/>
          <ac:picMkLst>
            <pc:docMk/>
            <pc:sldMk cId="619926948" sldId="261"/>
            <ac:picMk id="8" creationId="{CD0F7473-D261-30F9-3691-1D8350D343B2}"/>
          </ac:picMkLst>
        </pc:picChg>
      </pc:sldChg>
      <pc:sldChg chg="addSp delSp modSp new">
        <pc:chgData name="IULIA TAMAS" userId="S::iulia.tamas@s.unibuc.ro::ab355ea9-3ff2-4a91-aab4-6347675c88c5" providerId="AD" clId="Web-{D7175D28-3EE7-4F3A-81D9-D30D5564023C}" dt="2023-03-19T20:01:02.673" v="272" actId="1076"/>
        <pc:sldMkLst>
          <pc:docMk/>
          <pc:sldMk cId="2016692464" sldId="262"/>
        </pc:sldMkLst>
        <pc:spChg chg="add mod">
          <ac:chgData name="IULIA TAMAS" userId="S::iulia.tamas@s.unibuc.ro::ab355ea9-3ff2-4a91-aab4-6347675c88c5" providerId="AD" clId="Web-{D7175D28-3EE7-4F3A-81D9-D30D5564023C}" dt="2023-03-19T20:01:02.673" v="270" actId="1076"/>
          <ac:spMkLst>
            <pc:docMk/>
            <pc:sldMk cId="2016692464" sldId="262"/>
            <ac:spMk id="9" creationId="{4A67F4F1-EA56-B4C4-4F4A-00799BA2C086}"/>
          </ac:spMkLst>
        </pc:spChg>
        <pc:spChg chg="add mod">
          <ac:chgData name="IULIA TAMAS" userId="S::iulia.tamas@s.unibuc.ro::ab355ea9-3ff2-4a91-aab4-6347675c88c5" providerId="AD" clId="Web-{D7175D28-3EE7-4F3A-81D9-D30D5564023C}" dt="2023-03-19T20:01:02.673" v="271" actId="1076"/>
          <ac:spMkLst>
            <pc:docMk/>
            <pc:sldMk cId="2016692464" sldId="262"/>
            <ac:spMk id="10" creationId="{A7454286-8817-E4DF-0BE4-0F06922388A4}"/>
          </ac:spMkLst>
        </pc:spChg>
        <pc:spChg chg="add mod">
          <ac:chgData name="IULIA TAMAS" userId="S::iulia.tamas@s.unibuc.ro::ab355ea9-3ff2-4a91-aab4-6347675c88c5" providerId="AD" clId="Web-{D7175D28-3EE7-4F3A-81D9-D30D5564023C}" dt="2023-03-19T20:01:02.673" v="272" actId="1076"/>
          <ac:spMkLst>
            <pc:docMk/>
            <pc:sldMk cId="2016692464" sldId="262"/>
            <ac:spMk id="11" creationId="{B32EB705-6AA1-A7BE-F175-EF70BE91861E}"/>
          </ac:spMkLst>
        </pc:spChg>
        <pc:picChg chg="add del mod">
          <ac:chgData name="IULIA TAMAS" userId="S::iulia.tamas@s.unibuc.ro::ab355ea9-3ff2-4a91-aab4-6347675c88c5" providerId="AD" clId="Web-{D7175D28-3EE7-4F3A-81D9-D30D5564023C}" dt="2023-03-19T19:49:46.023" v="92"/>
          <ac:picMkLst>
            <pc:docMk/>
            <pc:sldMk cId="2016692464" sldId="262"/>
            <ac:picMk id="2" creationId="{63D4C9DD-1883-8B25-4153-19E41A29F30D}"/>
          </ac:picMkLst>
        </pc:picChg>
        <pc:picChg chg="add mod">
          <ac:chgData name="IULIA TAMAS" userId="S::iulia.tamas@s.unibuc.ro::ab355ea9-3ff2-4a91-aab4-6347675c88c5" providerId="AD" clId="Web-{D7175D28-3EE7-4F3A-81D9-D30D5564023C}" dt="2023-03-19T20:01:02.626" v="264" actId="1076"/>
          <ac:picMkLst>
            <pc:docMk/>
            <pc:sldMk cId="2016692464" sldId="262"/>
            <ac:picMk id="3" creationId="{86B029BC-E858-CB4A-1F7D-70B59D1E926F}"/>
          </ac:picMkLst>
        </pc:picChg>
        <pc:picChg chg="add mod">
          <ac:chgData name="IULIA TAMAS" userId="S::iulia.tamas@s.unibuc.ro::ab355ea9-3ff2-4a91-aab4-6347675c88c5" providerId="AD" clId="Web-{D7175D28-3EE7-4F3A-81D9-D30D5564023C}" dt="2023-03-19T20:01:02.642" v="265" actId="1076"/>
          <ac:picMkLst>
            <pc:docMk/>
            <pc:sldMk cId="2016692464" sldId="262"/>
            <ac:picMk id="4" creationId="{38F902C2-87A6-F2F1-CEBF-CC20DE53349C}"/>
          </ac:picMkLst>
        </pc:picChg>
        <pc:picChg chg="add mod">
          <ac:chgData name="IULIA TAMAS" userId="S::iulia.tamas@s.unibuc.ro::ab355ea9-3ff2-4a91-aab4-6347675c88c5" providerId="AD" clId="Web-{D7175D28-3EE7-4F3A-81D9-D30D5564023C}" dt="2023-03-19T20:01:02.657" v="266" actId="1076"/>
          <ac:picMkLst>
            <pc:docMk/>
            <pc:sldMk cId="2016692464" sldId="262"/>
            <ac:picMk id="5" creationId="{1A32E246-C530-D163-5FA2-4B56F82F2D2D}"/>
          </ac:picMkLst>
        </pc:picChg>
        <pc:picChg chg="add mod">
          <ac:chgData name="IULIA TAMAS" userId="S::iulia.tamas@s.unibuc.ro::ab355ea9-3ff2-4a91-aab4-6347675c88c5" providerId="AD" clId="Web-{D7175D28-3EE7-4F3A-81D9-D30D5564023C}" dt="2023-03-19T20:01:02.657" v="267" actId="1076"/>
          <ac:picMkLst>
            <pc:docMk/>
            <pc:sldMk cId="2016692464" sldId="262"/>
            <ac:picMk id="6" creationId="{84702B0D-3FCC-13DD-9C77-58F527626345}"/>
          </ac:picMkLst>
        </pc:picChg>
        <pc:picChg chg="add mod modCrop">
          <ac:chgData name="IULIA TAMAS" userId="S::iulia.tamas@s.unibuc.ro::ab355ea9-3ff2-4a91-aab4-6347675c88c5" providerId="AD" clId="Web-{D7175D28-3EE7-4F3A-81D9-D30D5564023C}" dt="2023-03-19T20:01:02.657" v="268" actId="1076"/>
          <ac:picMkLst>
            <pc:docMk/>
            <pc:sldMk cId="2016692464" sldId="262"/>
            <ac:picMk id="7" creationId="{6EB3C763-E6E0-BF13-5593-8EB6A4A0A72A}"/>
          </ac:picMkLst>
        </pc:picChg>
        <pc:picChg chg="add mod">
          <ac:chgData name="IULIA TAMAS" userId="S::iulia.tamas@s.unibuc.ro::ab355ea9-3ff2-4a91-aab4-6347675c88c5" providerId="AD" clId="Web-{D7175D28-3EE7-4F3A-81D9-D30D5564023C}" dt="2023-03-19T20:01:02.673" v="269" actId="1076"/>
          <ac:picMkLst>
            <pc:docMk/>
            <pc:sldMk cId="2016692464" sldId="262"/>
            <ac:picMk id="8" creationId="{AE27525F-0893-47F8-31F3-C690BC156961}"/>
          </ac:picMkLst>
        </pc:picChg>
      </pc:sldChg>
      <pc:sldChg chg="addSp modSp new">
        <pc:chgData name="IULIA TAMAS" userId="S::iulia.tamas@s.unibuc.ro::ab355ea9-3ff2-4a91-aab4-6347675c88c5" providerId="AD" clId="Web-{D7175D28-3EE7-4F3A-81D9-D30D5564023C}" dt="2023-03-19T20:22:49.284" v="632" actId="20577"/>
        <pc:sldMkLst>
          <pc:docMk/>
          <pc:sldMk cId="3849003695" sldId="263"/>
        </pc:sldMkLst>
        <pc:spChg chg="add mod">
          <ac:chgData name="IULIA TAMAS" userId="S::iulia.tamas@s.unibuc.ro::ab355ea9-3ff2-4a91-aab4-6347675c88c5" providerId="AD" clId="Web-{D7175D28-3EE7-4F3A-81D9-D30D5564023C}" dt="2023-03-19T20:22:49.284" v="632" actId="20577"/>
          <ac:spMkLst>
            <pc:docMk/>
            <pc:sldMk cId="3849003695" sldId="263"/>
            <ac:spMk id="2" creationId="{03240B92-F83E-FBAF-7FEF-BB78DDB3B577}"/>
          </ac:spMkLst>
        </pc:spChg>
      </pc:sldChg>
      <pc:sldChg chg="addSp delSp modSp new ord">
        <pc:chgData name="IULIA TAMAS" userId="S::iulia.tamas@s.unibuc.ro::ab355ea9-3ff2-4a91-aab4-6347675c88c5" providerId="AD" clId="Web-{D7175D28-3EE7-4F3A-81D9-D30D5564023C}" dt="2023-03-19T20:25:02.789" v="701" actId="20577"/>
        <pc:sldMkLst>
          <pc:docMk/>
          <pc:sldMk cId="2316616380" sldId="264"/>
        </pc:sldMkLst>
        <pc:spChg chg="del">
          <ac:chgData name="IULIA TAMAS" userId="S::iulia.tamas@s.unibuc.ro::ab355ea9-3ff2-4a91-aab4-6347675c88c5" providerId="AD" clId="Web-{D7175D28-3EE7-4F3A-81D9-D30D5564023C}" dt="2023-03-19T20:22:56.737" v="635"/>
          <ac:spMkLst>
            <pc:docMk/>
            <pc:sldMk cId="2316616380" sldId="264"/>
            <ac:spMk id="2" creationId="{C679951B-32AB-1DF4-BF56-4FE09EACB2D6}"/>
          </ac:spMkLst>
        </pc:spChg>
        <pc:spChg chg="del">
          <ac:chgData name="IULIA TAMAS" userId="S::iulia.tamas@s.unibuc.ro::ab355ea9-3ff2-4a91-aab4-6347675c88c5" providerId="AD" clId="Web-{D7175D28-3EE7-4F3A-81D9-D30D5564023C}" dt="2023-03-19T20:22:58.425" v="636"/>
          <ac:spMkLst>
            <pc:docMk/>
            <pc:sldMk cId="2316616380" sldId="264"/>
            <ac:spMk id="3" creationId="{AD92BA83-64A1-435C-064B-870BE0EDE239}"/>
          </ac:spMkLst>
        </pc:spChg>
        <pc:spChg chg="add mod">
          <ac:chgData name="IULIA TAMAS" userId="S::iulia.tamas@s.unibuc.ro::ab355ea9-3ff2-4a91-aab4-6347675c88c5" providerId="AD" clId="Web-{D7175D28-3EE7-4F3A-81D9-D30D5564023C}" dt="2023-03-19T20:25:02.789" v="701" actId="20577"/>
          <ac:spMkLst>
            <pc:docMk/>
            <pc:sldMk cId="2316616380" sldId="264"/>
            <ac:spMk id="4" creationId="{9197661D-EA93-4867-351E-86FCC376248F}"/>
          </ac:spMkLst>
        </pc:spChg>
        <pc:spChg chg="add del">
          <ac:chgData name="IULIA TAMAS" userId="S::iulia.tamas@s.unibuc.ro::ab355ea9-3ff2-4a91-aab4-6347675c88c5" providerId="AD" clId="Web-{D7175D28-3EE7-4F3A-81D9-D30D5564023C}" dt="2023-03-19T20:24:09.833" v="667"/>
          <ac:spMkLst>
            <pc:docMk/>
            <pc:sldMk cId="2316616380" sldId="264"/>
            <ac:spMk id="5" creationId="{6E6911B1-460A-7082-67F9-31DCC9048128}"/>
          </ac:spMkLst>
        </pc:spChg>
      </pc:sldChg>
      <pc:sldChg chg="addSp modSp new">
        <pc:chgData name="IULIA TAMAS" userId="S::iulia.tamas@s.unibuc.ro::ab355ea9-3ff2-4a91-aab4-6347675c88c5" providerId="AD" clId="Web-{D7175D28-3EE7-4F3A-81D9-D30D5564023C}" dt="2023-03-19T20:43:44.924" v="782" actId="14100"/>
        <pc:sldMkLst>
          <pc:docMk/>
          <pc:sldMk cId="2683915891" sldId="265"/>
        </pc:sldMkLst>
        <pc:spChg chg="add mod">
          <ac:chgData name="IULIA TAMAS" userId="S::iulia.tamas@s.unibuc.ro::ab355ea9-3ff2-4a91-aab4-6347675c88c5" providerId="AD" clId="Web-{D7175D28-3EE7-4F3A-81D9-D30D5564023C}" dt="2023-03-19T20:43:08.251" v="779" actId="20577"/>
          <ac:spMkLst>
            <pc:docMk/>
            <pc:sldMk cId="2683915891" sldId="265"/>
            <ac:spMk id="2" creationId="{821C3412-AAFD-CAD4-C35C-E7A49405B47F}"/>
          </ac:spMkLst>
        </pc:spChg>
        <pc:picChg chg="add mod">
          <ac:chgData name="IULIA TAMAS" userId="S::iulia.tamas@s.unibuc.ro::ab355ea9-3ff2-4a91-aab4-6347675c88c5" providerId="AD" clId="Web-{D7175D28-3EE7-4F3A-81D9-D30D5564023C}" dt="2023-03-19T20:42:57.391" v="773" actId="14100"/>
          <ac:picMkLst>
            <pc:docMk/>
            <pc:sldMk cId="2683915891" sldId="265"/>
            <ac:picMk id="3" creationId="{F95A6A59-9285-7227-AC81-5D7586FB6A2C}"/>
          </ac:picMkLst>
        </pc:picChg>
        <pc:picChg chg="add mod">
          <ac:chgData name="IULIA TAMAS" userId="S::iulia.tamas@s.unibuc.ro::ab355ea9-3ff2-4a91-aab4-6347675c88c5" providerId="AD" clId="Web-{D7175D28-3EE7-4F3A-81D9-D30D5564023C}" dt="2023-03-19T20:43:44.924" v="782" actId="14100"/>
          <ac:picMkLst>
            <pc:docMk/>
            <pc:sldMk cId="2683915891" sldId="265"/>
            <ac:picMk id="4" creationId="{195193B5-C150-34C4-4ADE-A709D875D06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97661D-EA93-4867-351E-86FCC376248F}"/>
              </a:ext>
            </a:extLst>
          </p:cNvPr>
          <p:cNvSpPr txBox="1"/>
          <p:nvPr/>
        </p:nvSpPr>
        <p:spPr>
          <a:xfrm>
            <a:off x="3340458" y="1711816"/>
            <a:ext cx="851883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>
                <a:latin typeface="Arial"/>
                <a:cs typeface="Calibri"/>
              </a:rPr>
              <a:t>Tema 1 – </a:t>
            </a:r>
            <a:r>
              <a:rPr lang="en-US" sz="3600" dirty="0" err="1">
                <a:latin typeface="Arial"/>
                <a:cs typeface="Calibri"/>
              </a:rPr>
              <a:t>Structuri</a:t>
            </a:r>
            <a:r>
              <a:rPr lang="en-US" sz="3600" dirty="0">
                <a:latin typeface="Arial"/>
                <a:cs typeface="Calibri"/>
              </a:rPr>
              <a:t> de date</a:t>
            </a:r>
          </a:p>
          <a:p>
            <a:pPr algn="ctr"/>
            <a:endParaRPr lang="en-US" sz="3600" dirty="0">
              <a:latin typeface="Arial"/>
              <a:cs typeface="Calibri"/>
            </a:endParaRPr>
          </a:p>
          <a:p>
            <a:pPr algn="ctr"/>
            <a:endParaRPr lang="en-US" sz="3600" dirty="0">
              <a:latin typeface="Arial"/>
              <a:cs typeface="Calibri"/>
            </a:endParaRPr>
          </a:p>
          <a:p>
            <a:pPr algn="ctr"/>
            <a:endParaRPr lang="en-US" sz="3600" dirty="0">
              <a:latin typeface="Arial"/>
              <a:cs typeface="Calibri"/>
            </a:endParaRPr>
          </a:p>
          <a:p>
            <a:pPr algn="ctr"/>
            <a:endParaRPr lang="en-US" sz="3600" dirty="0">
              <a:latin typeface="Arial"/>
              <a:cs typeface="Calibri"/>
            </a:endParaRPr>
          </a:p>
          <a:p>
            <a:pPr algn="ctr"/>
            <a:r>
              <a:rPr lang="en-US" sz="3600" dirty="0">
                <a:latin typeface="Arial"/>
                <a:cs typeface="Calibri"/>
              </a:rPr>
              <a:t>                       Tamas Iulia</a:t>
            </a:r>
          </a:p>
        </p:txBody>
      </p:sp>
    </p:spTree>
    <p:extLst>
      <p:ext uri="{BB962C8B-B14F-4D97-AF65-F5344CB8AC3E}">
        <p14:creationId xmlns:p14="http://schemas.microsoft.com/office/powerpoint/2010/main" val="2316616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C3412-AAFD-CAD4-C35C-E7A49405B47F}"/>
              </a:ext>
            </a:extLst>
          </p:cNvPr>
          <p:cNvSpPr txBox="1"/>
          <p:nvPr/>
        </p:nvSpPr>
        <p:spPr>
          <a:xfrm>
            <a:off x="885422" y="389049"/>
            <a:ext cx="10464084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cs typeface="Calibri"/>
              </a:rPr>
              <a:t>Comparatii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timp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spatiu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sortari</a:t>
            </a:r>
            <a:endParaRPr lang="en-US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Timp: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 err="1">
                <a:cs typeface="Calibri"/>
              </a:rPr>
              <a:t>Spatiu</a:t>
            </a:r>
            <a:r>
              <a:rPr lang="en-US" dirty="0">
                <a:cs typeface="Calibri"/>
              </a:rPr>
              <a:t>:</a:t>
            </a:r>
            <a:endParaRPr lang="en-US" dirty="0"/>
          </a:p>
          <a:p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pic>
        <p:nvPicPr>
          <p:cNvPr id="3" name="Picture 3" descr="Text, table&#10;&#10;Description automatically generated">
            <a:extLst>
              <a:ext uri="{FF2B5EF4-FFF2-40B4-BE49-F238E27FC236}">
                <a16:creationId xmlns:a16="http://schemas.microsoft.com/office/drawing/2014/main" id="{F95A6A59-9285-7227-AC81-5D7586FB6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10" y="1369616"/>
            <a:ext cx="4063284" cy="1457133"/>
          </a:xfrm>
          <a:prstGeom prst="rect">
            <a:avLst/>
          </a:prstGeom>
        </p:spPr>
      </p:pic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195193B5-C150-34C4-4ADE-A709D875D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966" y="3787864"/>
            <a:ext cx="2252997" cy="157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1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B82571-6AB4-92E8-6297-67F1DA98B5C1}"/>
              </a:ext>
            </a:extLst>
          </p:cNvPr>
          <p:cNvSpPr txBox="1"/>
          <p:nvPr/>
        </p:nvSpPr>
        <p:spPr>
          <a:xfrm>
            <a:off x="528777" y="298309"/>
            <a:ext cx="11132267" cy="6247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Arial"/>
                <a:cs typeface="Calibri" panose="020F0502020204030204"/>
              </a:rPr>
              <a:t>Radix sort</a:t>
            </a:r>
          </a:p>
          <a:p>
            <a:r>
              <a:rPr lang="en-US" sz="2000">
                <a:latin typeface="Arial"/>
                <a:cs typeface="Calibri" panose="020F0502020204030204"/>
              </a:rPr>
              <a:t>        Radix sort </a:t>
            </a:r>
            <a:r>
              <a:rPr lang="en-US" sz="2000" err="1">
                <a:latin typeface="Arial"/>
                <a:cs typeface="Calibri"/>
              </a:rPr>
              <a:t>este</a:t>
            </a:r>
            <a:r>
              <a:rPr lang="en-US" sz="2000">
                <a:latin typeface="Arial"/>
                <a:cs typeface="Calibri"/>
              </a:rPr>
              <a:t> un </a:t>
            </a:r>
            <a:r>
              <a:rPr lang="en-US" sz="2000" err="1">
                <a:latin typeface="Arial"/>
                <a:cs typeface="Calibri"/>
              </a:rPr>
              <a:t>algoritm</a:t>
            </a:r>
            <a:r>
              <a:rPr lang="en-US" sz="2000">
                <a:latin typeface="Arial"/>
                <a:cs typeface="Calibri"/>
              </a:rPr>
              <a:t> de </a:t>
            </a:r>
            <a:r>
              <a:rPr lang="en-US" sz="2000" err="1">
                <a:latin typeface="Arial"/>
                <a:cs typeface="Calibri"/>
              </a:rPr>
              <a:t>sortare</a:t>
            </a:r>
            <a:r>
              <a:rPr lang="en-US" sz="2000">
                <a:latin typeface="Arial"/>
                <a:cs typeface="Calibri"/>
              </a:rPr>
              <a:t> care nu </a:t>
            </a:r>
            <a:r>
              <a:rPr lang="en-US" sz="2000" err="1">
                <a:latin typeface="Arial"/>
                <a:cs typeface="Calibri"/>
              </a:rPr>
              <a:t>implica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compararea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efectiva</a:t>
            </a:r>
            <a:r>
              <a:rPr lang="en-US" sz="2000">
                <a:latin typeface="Arial"/>
                <a:cs typeface="Calibri"/>
              </a:rPr>
              <a:t> a </a:t>
            </a:r>
            <a:r>
              <a:rPr lang="en-US" sz="2000" err="1">
                <a:latin typeface="Arial"/>
                <a:cs typeface="Calibri"/>
              </a:rPr>
              <a:t>elementelor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intre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ele</a:t>
            </a:r>
            <a:r>
              <a:rPr lang="en-US" sz="2000">
                <a:latin typeface="Arial"/>
                <a:cs typeface="Calibri"/>
              </a:rPr>
              <a:t>. </a:t>
            </a:r>
          </a:p>
          <a:p>
            <a:r>
              <a:rPr lang="en-US" sz="2000">
                <a:latin typeface="Arial"/>
                <a:ea typeface="+mn-lt"/>
                <a:cs typeface="+mn-lt"/>
              </a:rPr>
              <a:t>        Voi </a:t>
            </a:r>
            <a:r>
              <a:rPr lang="en-US" sz="2000" err="1">
                <a:latin typeface="Arial"/>
                <a:ea typeface="+mn-lt"/>
                <a:cs typeface="+mn-lt"/>
              </a:rPr>
              <a:t>explica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metoda</a:t>
            </a:r>
            <a:r>
              <a:rPr lang="en-US" sz="2000">
                <a:latin typeface="Arial"/>
                <a:ea typeface="+mn-lt"/>
                <a:cs typeface="+mn-lt"/>
              </a:rPr>
              <a:t> de </a:t>
            </a:r>
            <a:r>
              <a:rPr lang="en-US" sz="2000" err="1">
                <a:latin typeface="Arial"/>
                <a:ea typeface="+mn-lt"/>
                <a:cs typeface="+mn-lt"/>
              </a:rPr>
              <a:t>sortare</a:t>
            </a:r>
            <a:r>
              <a:rPr lang="en-US" sz="2000">
                <a:latin typeface="Arial"/>
                <a:ea typeface="+mn-lt"/>
                <a:cs typeface="+mn-lt"/>
              </a:rPr>
              <a:t> in </a:t>
            </a:r>
            <a:r>
              <a:rPr lang="en-US" sz="2000" err="1">
                <a:latin typeface="Arial"/>
                <a:ea typeface="+mn-lt"/>
                <a:cs typeface="+mn-lt"/>
              </a:rPr>
              <a:t>baza</a:t>
            </a:r>
            <a:r>
              <a:rPr lang="en-US" sz="2000">
                <a:latin typeface="Arial"/>
                <a:ea typeface="+mn-lt"/>
                <a:cs typeface="+mn-lt"/>
              </a:rPr>
              <a:t> 10.</a:t>
            </a:r>
            <a:endParaRPr lang="en-US" sz="2000">
              <a:latin typeface="Arial"/>
              <a:cs typeface="Arial"/>
            </a:endParaRPr>
          </a:p>
          <a:p>
            <a:r>
              <a:rPr lang="en-US" sz="2000">
                <a:latin typeface="Arial"/>
                <a:ea typeface="+mn-lt"/>
                <a:cs typeface="+mn-lt"/>
              </a:rPr>
              <a:t>        </a:t>
            </a:r>
            <a:r>
              <a:rPr lang="en-US" sz="2000" err="1">
                <a:latin typeface="Arial"/>
                <a:ea typeface="+mn-lt"/>
                <a:cs typeface="+mn-lt"/>
              </a:rPr>
              <a:t>Acest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algoritm</a:t>
            </a:r>
            <a:r>
              <a:rPr lang="en-US" sz="2000">
                <a:latin typeface="Arial"/>
                <a:ea typeface="+mn-lt"/>
                <a:cs typeface="+mn-lt"/>
              </a:rPr>
              <a:t> de </a:t>
            </a:r>
            <a:r>
              <a:rPr lang="en-US" sz="2000" err="1">
                <a:latin typeface="Arial"/>
                <a:ea typeface="+mn-lt"/>
                <a:cs typeface="+mn-lt"/>
              </a:rPr>
              <a:t>sortare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necesita</a:t>
            </a:r>
            <a:r>
              <a:rPr lang="en-US" sz="2000">
                <a:latin typeface="Arial"/>
                <a:ea typeface="+mn-lt"/>
                <a:cs typeface="+mn-lt"/>
              </a:rPr>
              <a:t> un nr de bucket-</a:t>
            </a:r>
            <a:r>
              <a:rPr lang="en-US" sz="2000" err="1">
                <a:latin typeface="Arial"/>
                <a:ea typeface="+mn-lt"/>
                <a:cs typeface="+mn-lt"/>
              </a:rPr>
              <a:t>uri</a:t>
            </a:r>
            <a:r>
              <a:rPr lang="en-US" sz="2000">
                <a:latin typeface="Arial"/>
                <a:ea typeface="+mn-lt"/>
                <a:cs typeface="+mn-lt"/>
              </a:rPr>
              <a:t> egal cu </a:t>
            </a:r>
            <a:r>
              <a:rPr lang="en-US" sz="2000" err="1">
                <a:latin typeface="Arial"/>
                <a:ea typeface="+mn-lt"/>
                <a:cs typeface="+mn-lt"/>
              </a:rPr>
              <a:t>baza</a:t>
            </a:r>
            <a:r>
              <a:rPr lang="en-US" sz="2000">
                <a:latin typeface="Arial"/>
                <a:ea typeface="+mn-lt"/>
                <a:cs typeface="+mn-lt"/>
              </a:rPr>
              <a:t> de </a:t>
            </a:r>
            <a:r>
              <a:rPr lang="en-US" sz="2000" err="1">
                <a:latin typeface="Arial"/>
                <a:ea typeface="+mn-lt"/>
                <a:cs typeface="+mn-lt"/>
              </a:rPr>
              <a:t>numarare</a:t>
            </a:r>
            <a:r>
              <a:rPr lang="en-US" sz="2000">
                <a:latin typeface="Arial"/>
                <a:ea typeface="+mn-lt"/>
                <a:cs typeface="+mn-lt"/>
              </a:rPr>
              <a:t> in care </a:t>
            </a:r>
            <a:r>
              <a:rPr lang="en-US" sz="2000" err="1">
                <a:latin typeface="Arial"/>
                <a:ea typeface="+mn-lt"/>
                <a:cs typeface="+mn-lt"/>
              </a:rPr>
              <a:t>dorim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sa</a:t>
            </a:r>
            <a:r>
              <a:rPr lang="en-US" sz="2000">
                <a:latin typeface="Arial"/>
                <a:ea typeface="+mn-lt"/>
                <a:cs typeface="+mn-lt"/>
              </a:rPr>
              <a:t> il </a:t>
            </a:r>
            <a:r>
              <a:rPr lang="en-US" sz="2000" err="1">
                <a:latin typeface="Arial"/>
                <a:ea typeface="+mn-lt"/>
                <a:cs typeface="+mn-lt"/>
              </a:rPr>
              <a:t>efectuam</a:t>
            </a:r>
            <a:r>
              <a:rPr lang="en-US" sz="2000">
                <a:latin typeface="Arial"/>
                <a:ea typeface="+mn-lt"/>
                <a:cs typeface="+mn-lt"/>
              </a:rPr>
              <a:t>. </a:t>
            </a:r>
            <a:endParaRPr lang="en-US" sz="2000">
              <a:latin typeface="Arial"/>
              <a:ea typeface="+mn-lt"/>
              <a:cs typeface="Arial"/>
            </a:endParaRPr>
          </a:p>
          <a:p>
            <a:r>
              <a:rPr lang="en-US" sz="2000">
                <a:latin typeface="Arial"/>
                <a:ea typeface="+mn-lt"/>
                <a:cs typeface="+mn-lt"/>
              </a:rPr>
              <a:t>        </a:t>
            </a:r>
            <a:r>
              <a:rPr lang="en-US" sz="2000" err="1">
                <a:latin typeface="Arial"/>
                <a:ea typeface="+mn-lt"/>
                <a:cs typeface="+mn-lt"/>
              </a:rPr>
              <a:t>Iteram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prin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numerele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sirului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si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introducem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fiecare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numar</a:t>
            </a:r>
            <a:r>
              <a:rPr lang="en-US" sz="2000">
                <a:latin typeface="Arial"/>
                <a:ea typeface="+mn-lt"/>
                <a:cs typeface="+mn-lt"/>
              </a:rPr>
              <a:t> in </a:t>
            </a:r>
            <a:r>
              <a:rPr lang="en-US" sz="2000" err="1">
                <a:latin typeface="Arial"/>
                <a:ea typeface="+mn-lt"/>
                <a:cs typeface="+mn-lt"/>
              </a:rPr>
              <a:t>bucket.ul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corespunzator</a:t>
            </a:r>
            <a:r>
              <a:rPr lang="en-US" sz="2000">
                <a:latin typeface="Arial"/>
                <a:ea typeface="+mn-lt"/>
                <a:cs typeface="+mn-lt"/>
              </a:rPr>
              <a:t>. Regula de </a:t>
            </a:r>
            <a:r>
              <a:rPr lang="en-US" sz="2000" err="1">
                <a:latin typeface="Arial"/>
                <a:ea typeface="+mn-lt"/>
                <a:cs typeface="+mn-lt"/>
              </a:rPr>
              <a:t>introducere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este</a:t>
            </a:r>
            <a:r>
              <a:rPr lang="en-US" sz="2000">
                <a:latin typeface="Arial"/>
                <a:ea typeface="+mn-lt"/>
                <a:cs typeface="+mn-lt"/>
              </a:rPr>
              <a:t> conform </a:t>
            </a:r>
            <a:r>
              <a:rPr lang="en-US" sz="2000" err="1">
                <a:latin typeface="Arial"/>
                <a:ea typeface="+mn-lt"/>
                <a:cs typeface="+mn-lt"/>
              </a:rPr>
              <a:t>fiecarei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cifre</a:t>
            </a:r>
            <a:r>
              <a:rPr lang="en-US" sz="2000">
                <a:latin typeface="Arial"/>
                <a:ea typeface="+mn-lt"/>
                <a:cs typeface="+mn-lt"/>
              </a:rPr>
              <a:t> a </a:t>
            </a:r>
            <a:r>
              <a:rPr lang="en-US" sz="2000" err="1">
                <a:latin typeface="Arial"/>
                <a:ea typeface="+mn-lt"/>
                <a:cs typeface="+mn-lt"/>
              </a:rPr>
              <a:t>numarului</a:t>
            </a:r>
            <a:r>
              <a:rPr lang="en-US" sz="2000">
                <a:latin typeface="Arial"/>
                <a:ea typeface="+mn-lt"/>
                <a:cs typeface="+mn-lt"/>
              </a:rPr>
              <a:t> (</a:t>
            </a:r>
            <a:r>
              <a:rPr lang="en-US" sz="2000" err="1">
                <a:latin typeface="Arial"/>
                <a:ea typeface="+mn-lt"/>
                <a:cs typeface="+mn-lt"/>
              </a:rPr>
              <a:t>parcurgem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cifrele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numarului</a:t>
            </a:r>
            <a:r>
              <a:rPr lang="en-US" sz="2000">
                <a:latin typeface="Arial"/>
                <a:ea typeface="+mn-lt"/>
                <a:cs typeface="+mn-lt"/>
              </a:rPr>
              <a:t> de la </a:t>
            </a:r>
            <a:r>
              <a:rPr lang="en-US" sz="2000" err="1">
                <a:latin typeface="Arial"/>
                <a:ea typeface="+mn-lt"/>
                <a:cs typeface="+mn-lt"/>
              </a:rPr>
              <a:t>dreapta</a:t>
            </a:r>
            <a:r>
              <a:rPr lang="en-US" sz="2000">
                <a:latin typeface="Arial"/>
                <a:ea typeface="+mn-lt"/>
                <a:cs typeface="+mn-lt"/>
              </a:rPr>
              <a:t> la </a:t>
            </a:r>
            <a:r>
              <a:rPr lang="en-US" sz="2000" err="1">
                <a:latin typeface="Arial"/>
                <a:ea typeface="+mn-lt"/>
                <a:cs typeface="+mn-lt"/>
              </a:rPr>
              <a:t>stanga</a:t>
            </a:r>
            <a:r>
              <a:rPr lang="en-US" sz="2000">
                <a:latin typeface="Arial"/>
                <a:ea typeface="+mn-lt"/>
                <a:cs typeface="+mn-lt"/>
              </a:rPr>
              <a:t>). </a:t>
            </a:r>
            <a:r>
              <a:rPr lang="en-US" sz="2000" err="1">
                <a:latin typeface="Arial"/>
                <a:ea typeface="+mn-lt"/>
                <a:cs typeface="+mn-lt"/>
              </a:rPr>
              <a:t>Primul</a:t>
            </a:r>
            <a:r>
              <a:rPr lang="en-US" sz="2000">
                <a:latin typeface="Arial"/>
                <a:ea typeface="+mn-lt"/>
                <a:cs typeface="+mn-lt"/>
              </a:rPr>
              <a:t> pas </a:t>
            </a:r>
            <a:r>
              <a:rPr lang="en-US" sz="2000" err="1">
                <a:latin typeface="Arial"/>
                <a:ea typeface="+mn-lt"/>
                <a:cs typeface="+mn-lt"/>
              </a:rPr>
              <a:t>este</a:t>
            </a:r>
            <a:r>
              <a:rPr lang="en-US" sz="2000">
                <a:latin typeface="Arial"/>
                <a:ea typeface="+mn-lt"/>
                <a:cs typeface="+mn-lt"/>
              </a:rPr>
              <a:t> de a introduce </a:t>
            </a:r>
            <a:r>
              <a:rPr lang="en-US" sz="2000" err="1">
                <a:latin typeface="Arial"/>
                <a:ea typeface="+mn-lt"/>
                <a:cs typeface="+mn-lt"/>
              </a:rPr>
              <a:t>numerele</a:t>
            </a:r>
            <a:r>
              <a:rPr lang="en-US" sz="2000">
                <a:latin typeface="Arial"/>
                <a:ea typeface="+mn-lt"/>
                <a:cs typeface="+mn-lt"/>
              </a:rPr>
              <a:t> in </a:t>
            </a:r>
            <a:r>
              <a:rPr lang="en-US" sz="2000" err="1">
                <a:latin typeface="Arial"/>
                <a:ea typeface="+mn-lt"/>
                <a:cs typeface="+mn-lt"/>
              </a:rPr>
              <a:t>bucketurile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corespunzatoare</a:t>
            </a:r>
            <a:r>
              <a:rPr lang="en-US" sz="2000">
                <a:latin typeface="Arial"/>
                <a:ea typeface="+mn-lt"/>
                <a:cs typeface="+mn-lt"/>
              </a:rPr>
              <a:t> </a:t>
            </a:r>
            <a:r>
              <a:rPr lang="en-US" sz="2000" err="1">
                <a:latin typeface="Arial"/>
                <a:ea typeface="+mn-lt"/>
                <a:cs typeface="+mn-lt"/>
              </a:rPr>
              <a:t>ultimei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cifre</a:t>
            </a:r>
            <a:r>
              <a:rPr lang="en-US" sz="2000">
                <a:latin typeface="Arial"/>
                <a:ea typeface="+mn-lt"/>
                <a:cs typeface="+mn-lt"/>
              </a:rPr>
              <a:t>. Dupa </a:t>
            </a:r>
            <a:r>
              <a:rPr lang="en-US" sz="2000" err="1">
                <a:latin typeface="Arial"/>
                <a:ea typeface="+mn-lt"/>
                <a:cs typeface="+mn-lt"/>
              </a:rPr>
              <a:t>ce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toate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numerele</a:t>
            </a:r>
            <a:r>
              <a:rPr lang="en-US" sz="2000">
                <a:latin typeface="Arial"/>
                <a:ea typeface="+mn-lt"/>
                <a:cs typeface="+mn-lt"/>
              </a:rPr>
              <a:t> au </a:t>
            </a:r>
            <a:r>
              <a:rPr lang="en-US" sz="2000" err="1">
                <a:latin typeface="Arial"/>
                <a:ea typeface="+mn-lt"/>
                <a:cs typeface="+mn-lt"/>
              </a:rPr>
              <a:t>fost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introduse</a:t>
            </a:r>
            <a:r>
              <a:rPr lang="en-US" sz="2000">
                <a:latin typeface="Arial"/>
                <a:ea typeface="+mn-lt"/>
                <a:cs typeface="+mn-lt"/>
              </a:rPr>
              <a:t> in bucket-urile </a:t>
            </a:r>
            <a:r>
              <a:rPr lang="en-US" sz="2000" err="1">
                <a:latin typeface="Arial"/>
                <a:ea typeface="+mn-lt"/>
                <a:cs typeface="+mn-lt"/>
              </a:rPr>
              <a:t>corespunzatoare</a:t>
            </a:r>
            <a:r>
              <a:rPr lang="en-US" sz="2000">
                <a:latin typeface="Arial"/>
                <a:ea typeface="+mn-lt"/>
                <a:cs typeface="+mn-lt"/>
              </a:rPr>
              <a:t> lor, </a:t>
            </a:r>
            <a:r>
              <a:rPr lang="en-US" sz="2000" err="1">
                <a:latin typeface="Arial"/>
                <a:ea typeface="+mn-lt"/>
                <a:cs typeface="+mn-lt"/>
              </a:rPr>
              <a:t>acestea</a:t>
            </a:r>
            <a:r>
              <a:rPr lang="en-US" sz="2000">
                <a:latin typeface="Arial"/>
                <a:ea typeface="+mn-lt"/>
                <a:cs typeface="+mn-lt"/>
              </a:rPr>
              <a:t> sunt </a:t>
            </a:r>
            <a:r>
              <a:rPr lang="en-US" sz="2000" err="1">
                <a:latin typeface="Arial"/>
                <a:ea typeface="+mn-lt"/>
                <a:cs typeface="+mn-lt"/>
              </a:rPr>
              <a:t>scoase</a:t>
            </a:r>
            <a:r>
              <a:rPr lang="en-US" sz="2000">
                <a:latin typeface="Arial"/>
                <a:ea typeface="+mn-lt"/>
                <a:cs typeface="+mn-lt"/>
              </a:rPr>
              <a:t> din </a:t>
            </a:r>
            <a:r>
              <a:rPr lang="en-US" sz="2000" err="1">
                <a:latin typeface="Arial"/>
                <a:ea typeface="+mn-lt"/>
                <a:cs typeface="+mn-lt"/>
              </a:rPr>
              <a:t>bucketuri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pastrandu-si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ordinea</a:t>
            </a:r>
            <a:r>
              <a:rPr lang="en-US" sz="2000">
                <a:latin typeface="Arial"/>
                <a:ea typeface="+mn-lt"/>
                <a:cs typeface="+mn-lt"/>
              </a:rPr>
              <a:t>. Se </a:t>
            </a:r>
            <a:r>
              <a:rPr lang="en-US" sz="2000" err="1">
                <a:latin typeface="Arial"/>
                <a:ea typeface="+mn-lt"/>
                <a:cs typeface="+mn-lt"/>
              </a:rPr>
              <a:t>repeta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acest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procedeu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pana</a:t>
            </a:r>
            <a:r>
              <a:rPr lang="en-US" sz="2000">
                <a:latin typeface="Arial"/>
                <a:ea typeface="+mn-lt"/>
                <a:cs typeface="+mn-lt"/>
              </a:rPr>
              <a:t> la </a:t>
            </a:r>
            <a:r>
              <a:rPr lang="en-US" sz="2000" err="1">
                <a:latin typeface="Arial"/>
                <a:ea typeface="+mn-lt"/>
                <a:cs typeface="+mn-lt"/>
              </a:rPr>
              <a:t>parcurgerea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tuturor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cifrelor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numarului</a:t>
            </a:r>
            <a:r>
              <a:rPr lang="en-US" sz="2000">
                <a:latin typeface="Arial"/>
                <a:ea typeface="+mn-lt"/>
                <a:cs typeface="+mn-lt"/>
              </a:rPr>
              <a:t> cu </a:t>
            </a:r>
            <a:r>
              <a:rPr lang="en-US" sz="2000" err="1">
                <a:latin typeface="Arial"/>
                <a:ea typeface="+mn-lt"/>
                <a:cs typeface="+mn-lt"/>
              </a:rPr>
              <a:t>cele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mai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multe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cifre</a:t>
            </a:r>
            <a:r>
              <a:rPr lang="en-US" sz="2000">
                <a:latin typeface="Arial"/>
                <a:ea typeface="+mn-lt"/>
                <a:cs typeface="+mn-lt"/>
              </a:rPr>
              <a:t>. </a:t>
            </a:r>
            <a:endParaRPr lang="en-US" sz="2000">
              <a:latin typeface="Arial"/>
              <a:cs typeface="Arial"/>
            </a:endParaRPr>
          </a:p>
          <a:p>
            <a:r>
              <a:rPr lang="en-US" sz="2000">
                <a:latin typeface="Arial"/>
                <a:cs typeface="Calibri"/>
              </a:rPr>
              <a:t>        Radix sort </a:t>
            </a:r>
            <a:r>
              <a:rPr lang="en-US" sz="2000" err="1">
                <a:latin typeface="Arial"/>
                <a:cs typeface="Calibri"/>
              </a:rPr>
              <a:t>este</a:t>
            </a:r>
            <a:r>
              <a:rPr lang="en-US" sz="2000">
                <a:latin typeface="Arial"/>
                <a:cs typeface="Calibri"/>
              </a:rPr>
              <a:t> un </a:t>
            </a:r>
            <a:r>
              <a:rPr lang="en-US" sz="2000" err="1">
                <a:latin typeface="Arial"/>
                <a:cs typeface="Calibri"/>
              </a:rPr>
              <a:t>algoritm</a:t>
            </a:r>
            <a:r>
              <a:rPr lang="en-US" sz="2000">
                <a:latin typeface="Arial"/>
                <a:cs typeface="Calibri"/>
              </a:rPr>
              <a:t> de </a:t>
            </a:r>
            <a:r>
              <a:rPr lang="en-US" sz="2000" err="1">
                <a:latin typeface="Arial"/>
                <a:cs typeface="Calibri"/>
              </a:rPr>
              <a:t>sortare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stabil</a:t>
            </a:r>
            <a:r>
              <a:rPr lang="en-US" sz="2000">
                <a:latin typeface="Arial"/>
                <a:cs typeface="Calibri"/>
              </a:rPr>
              <a:t>.</a:t>
            </a:r>
          </a:p>
          <a:p>
            <a:endParaRPr lang="en-US" sz="2000">
              <a:latin typeface="Arial"/>
              <a:cs typeface="Calibri"/>
            </a:endParaRPr>
          </a:p>
          <a:p>
            <a:r>
              <a:rPr lang="en-US" sz="2000" err="1">
                <a:latin typeface="Arial"/>
                <a:cs typeface="Calibri"/>
              </a:rPr>
              <a:t>Complexitate</a:t>
            </a:r>
            <a:r>
              <a:rPr lang="en-US" sz="2000">
                <a:latin typeface="Arial"/>
                <a:cs typeface="Arial"/>
              </a:rPr>
              <a:t>(</a:t>
            </a:r>
            <a:r>
              <a:rPr lang="en-US" sz="2000" err="1">
                <a:latin typeface="Arial"/>
                <a:cs typeface="Arial"/>
              </a:rPr>
              <a:t>exprimata</a:t>
            </a:r>
            <a:r>
              <a:rPr lang="en-US" sz="2000">
                <a:latin typeface="Arial"/>
                <a:cs typeface="Arial"/>
              </a:rPr>
              <a:t> in </a:t>
            </a:r>
            <a:r>
              <a:rPr lang="en-US" sz="2000" err="1">
                <a:latin typeface="Arial"/>
                <a:cs typeface="Arial"/>
              </a:rPr>
              <a:t>functie</a:t>
            </a:r>
            <a:r>
              <a:rPr lang="en-US" sz="2000">
                <a:latin typeface="Arial"/>
                <a:cs typeface="Arial"/>
              </a:rPr>
              <a:t> de </a:t>
            </a:r>
            <a:r>
              <a:rPr lang="en-US" sz="2000" err="1">
                <a:latin typeface="Arial"/>
                <a:cs typeface="Arial"/>
              </a:rPr>
              <a:t>dimensiunea</a:t>
            </a:r>
            <a:r>
              <a:rPr lang="en-US" sz="2000">
                <a:latin typeface="Arial"/>
                <a:cs typeface="Arial"/>
              </a:rPr>
              <a:t> </a:t>
            </a:r>
            <a:r>
              <a:rPr lang="en-US" sz="2000" err="1">
                <a:latin typeface="Arial"/>
                <a:cs typeface="Arial"/>
              </a:rPr>
              <a:t>sirului</a:t>
            </a:r>
            <a:r>
              <a:rPr lang="en-US" sz="2000">
                <a:latin typeface="Arial"/>
                <a:cs typeface="Arial"/>
              </a:rPr>
              <a:t> = n):</a:t>
            </a:r>
          </a:p>
          <a:p>
            <a:r>
              <a:rPr lang="en-US" sz="2000">
                <a:latin typeface="Arial"/>
                <a:cs typeface="Calibri"/>
              </a:rPr>
              <a:t>Timp:   O(n*k) (</a:t>
            </a:r>
            <a:r>
              <a:rPr lang="en-US" sz="2000" err="1">
                <a:latin typeface="Arial"/>
                <a:cs typeface="Calibri"/>
              </a:rPr>
              <a:t>unde</a:t>
            </a:r>
            <a:r>
              <a:rPr lang="en-US" sz="2000">
                <a:latin typeface="Arial"/>
                <a:cs typeface="Calibri"/>
              </a:rPr>
              <a:t> k </a:t>
            </a:r>
            <a:r>
              <a:rPr lang="en-US" sz="2000" err="1">
                <a:latin typeface="Arial"/>
                <a:cs typeface="Calibri"/>
              </a:rPr>
              <a:t>este</a:t>
            </a:r>
            <a:r>
              <a:rPr lang="en-US" sz="2000">
                <a:latin typeface="Arial"/>
                <a:cs typeface="Calibri"/>
              </a:rPr>
              <a:t> </a:t>
            </a:r>
            <a:r>
              <a:rPr lang="en-US" sz="2000" err="1">
                <a:latin typeface="Arial"/>
                <a:cs typeface="Calibri"/>
              </a:rPr>
              <a:t>numarul</a:t>
            </a:r>
            <a:r>
              <a:rPr lang="en-US" sz="2000">
                <a:latin typeface="Arial"/>
                <a:cs typeface="Calibri"/>
              </a:rPr>
              <a:t> de </a:t>
            </a:r>
            <a:r>
              <a:rPr lang="en-US" sz="2000" err="1">
                <a:latin typeface="Arial"/>
                <a:cs typeface="Calibri"/>
              </a:rPr>
              <a:t>cifre</a:t>
            </a:r>
            <a:r>
              <a:rPr lang="en-US" sz="2000">
                <a:latin typeface="Arial"/>
                <a:cs typeface="Calibri"/>
              </a:rPr>
              <a:t> ale </a:t>
            </a:r>
            <a:r>
              <a:rPr lang="en-US" sz="2000" err="1">
                <a:latin typeface="Arial"/>
                <a:cs typeface="Calibri"/>
              </a:rPr>
              <a:t>celui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mai</a:t>
            </a:r>
            <a:r>
              <a:rPr lang="en-US" sz="2000">
                <a:latin typeface="Arial"/>
                <a:cs typeface="Calibri"/>
              </a:rPr>
              <a:t> lung </a:t>
            </a:r>
            <a:r>
              <a:rPr lang="en-US" sz="2000" err="1">
                <a:latin typeface="Arial"/>
                <a:cs typeface="Calibri"/>
              </a:rPr>
              <a:t>numar</a:t>
            </a:r>
            <a:r>
              <a:rPr lang="en-US" sz="2000">
                <a:latin typeface="Arial"/>
                <a:cs typeface="Calibri"/>
              </a:rPr>
              <a:t>)</a:t>
            </a:r>
          </a:p>
          <a:p>
            <a:endParaRPr lang="en-US" sz="2000">
              <a:latin typeface="Arial"/>
              <a:cs typeface="Calibri"/>
            </a:endParaRPr>
          </a:p>
          <a:p>
            <a:r>
              <a:rPr lang="en-US" sz="2000" err="1">
                <a:latin typeface="Arial"/>
                <a:cs typeface="Calibri"/>
              </a:rPr>
              <a:t>Spatiu</a:t>
            </a:r>
            <a:r>
              <a:rPr lang="en-US" sz="2000">
                <a:latin typeface="Arial"/>
                <a:cs typeface="Calibri"/>
              </a:rPr>
              <a:t>: O(</a:t>
            </a:r>
            <a:r>
              <a:rPr lang="en-US" sz="2000" err="1">
                <a:latin typeface="Arial"/>
                <a:cs typeface="Calibri"/>
              </a:rPr>
              <a:t>n+k</a:t>
            </a:r>
            <a:r>
              <a:rPr lang="en-US" sz="2000">
                <a:latin typeface="Arial"/>
                <a:cs typeface="Calibri"/>
              </a:rPr>
              <a:t>)</a:t>
            </a:r>
          </a:p>
          <a:p>
            <a:endParaRPr lang="en-US" sz="2000">
              <a:latin typeface="Arial"/>
              <a:cs typeface="Calibri"/>
            </a:endParaRPr>
          </a:p>
          <a:p>
            <a:endParaRPr lang="en-US" sz="200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0308FF-5E66-A5F4-5AD1-C0EFC3A72375}"/>
              </a:ext>
            </a:extLst>
          </p:cNvPr>
          <p:cNvSpPr txBox="1"/>
          <p:nvPr/>
        </p:nvSpPr>
        <p:spPr>
          <a:xfrm>
            <a:off x="522231" y="505809"/>
            <a:ext cx="11138337" cy="594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Arial"/>
                <a:cs typeface="Calibri"/>
              </a:rPr>
              <a:t>Merge sort</a:t>
            </a:r>
            <a:endParaRPr lang="en-US" sz="2000">
              <a:latin typeface="Arial"/>
              <a:cs typeface="Arial"/>
            </a:endParaRPr>
          </a:p>
          <a:p>
            <a:pPr algn="ctr"/>
            <a:endParaRPr lang="en-US" sz="2000">
              <a:latin typeface="Arial"/>
              <a:cs typeface="Calibri"/>
            </a:endParaRPr>
          </a:p>
          <a:p>
            <a:r>
              <a:rPr lang="en-US" sz="2000">
                <a:latin typeface="Arial"/>
                <a:cs typeface="Calibri"/>
              </a:rPr>
              <a:t>        Merge sort </a:t>
            </a:r>
            <a:r>
              <a:rPr lang="en-US" sz="2000" err="1">
                <a:latin typeface="Arial"/>
                <a:cs typeface="Calibri"/>
              </a:rPr>
              <a:t>este</a:t>
            </a:r>
            <a:r>
              <a:rPr lang="en-US" sz="2000">
                <a:latin typeface="Arial"/>
                <a:cs typeface="Calibri"/>
              </a:rPr>
              <a:t> un </a:t>
            </a:r>
            <a:r>
              <a:rPr lang="en-US" sz="2000" err="1">
                <a:latin typeface="Arial"/>
                <a:cs typeface="Calibri"/>
              </a:rPr>
              <a:t>algoritm</a:t>
            </a:r>
            <a:r>
              <a:rPr lang="en-US" sz="2000">
                <a:latin typeface="Arial"/>
                <a:cs typeface="Calibri"/>
              </a:rPr>
              <a:t> de </a:t>
            </a:r>
            <a:r>
              <a:rPr lang="en-US" sz="2000" err="1">
                <a:latin typeface="Arial"/>
                <a:cs typeface="Calibri"/>
              </a:rPr>
              <a:t>sortare</a:t>
            </a:r>
            <a:r>
              <a:rPr lang="en-US" sz="2000">
                <a:latin typeface="Arial"/>
                <a:cs typeface="Calibri"/>
              </a:rPr>
              <a:t> care se </a:t>
            </a:r>
            <a:r>
              <a:rPr lang="en-US" sz="2000" err="1">
                <a:latin typeface="Arial"/>
                <a:cs typeface="Calibri"/>
              </a:rPr>
              <a:t>bazeaza</a:t>
            </a:r>
            <a:r>
              <a:rPr lang="en-US" sz="2000">
                <a:latin typeface="Arial"/>
                <a:cs typeface="Calibri"/>
              </a:rPr>
              <a:t> pe </a:t>
            </a:r>
            <a:r>
              <a:rPr lang="en-US" sz="2000" err="1">
                <a:latin typeface="Arial"/>
                <a:cs typeface="Calibri"/>
              </a:rPr>
              <a:t>compararea</a:t>
            </a:r>
            <a:r>
              <a:rPr lang="en-US" sz="2000">
                <a:latin typeface="Arial"/>
                <a:cs typeface="Calibri"/>
              </a:rPr>
              <a:t> </a:t>
            </a:r>
            <a:r>
              <a:rPr lang="en-US" sz="2000" err="1">
                <a:latin typeface="Arial"/>
                <a:cs typeface="Calibri"/>
              </a:rPr>
              <a:t>elementelor</a:t>
            </a:r>
            <a:r>
              <a:rPr lang="en-US" sz="2000">
                <a:latin typeface="Arial"/>
                <a:cs typeface="Calibri"/>
              </a:rPr>
              <a:t>. </a:t>
            </a:r>
          </a:p>
          <a:p>
            <a:r>
              <a:rPr lang="en-US" sz="2000">
                <a:latin typeface="Arial"/>
                <a:cs typeface="Calibri"/>
              </a:rPr>
              <a:t>        </a:t>
            </a:r>
            <a:r>
              <a:rPr lang="en-US" sz="2000" err="1">
                <a:latin typeface="Arial"/>
                <a:cs typeface="Calibri"/>
              </a:rPr>
              <a:t>Algoritmul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imparte</a:t>
            </a:r>
            <a:r>
              <a:rPr lang="en-US" sz="2000">
                <a:latin typeface="Arial"/>
                <a:cs typeface="Calibri"/>
              </a:rPr>
              <a:t> </a:t>
            </a:r>
            <a:r>
              <a:rPr lang="en-US" sz="2000" err="1">
                <a:latin typeface="Arial"/>
                <a:cs typeface="Calibri"/>
              </a:rPr>
              <a:t>sirul</a:t>
            </a:r>
            <a:r>
              <a:rPr lang="en-US" sz="2000">
                <a:latin typeface="Arial"/>
                <a:cs typeface="Calibri"/>
              </a:rPr>
              <a:t> de </a:t>
            </a:r>
            <a:r>
              <a:rPr lang="en-US" sz="2000" err="1">
                <a:latin typeface="Arial"/>
                <a:cs typeface="Calibri"/>
              </a:rPr>
              <a:t>numere</a:t>
            </a:r>
            <a:r>
              <a:rPr lang="en-US" sz="2000">
                <a:latin typeface="Arial"/>
                <a:cs typeface="Calibri"/>
              </a:rPr>
              <a:t> in 2 parti </a:t>
            </a:r>
            <a:r>
              <a:rPr lang="en-US" sz="2000" err="1">
                <a:latin typeface="Arial"/>
                <a:cs typeface="Calibri"/>
              </a:rPr>
              <a:t>egale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ce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urmeaza</a:t>
            </a:r>
            <a:r>
              <a:rPr lang="en-US" sz="2000">
                <a:latin typeface="Arial"/>
                <a:cs typeface="Calibri"/>
              </a:rPr>
              <a:t> a fi </a:t>
            </a:r>
            <a:r>
              <a:rPr lang="en-US" sz="2000" err="1">
                <a:latin typeface="Arial"/>
                <a:cs typeface="Calibri"/>
              </a:rPr>
              <a:t>sortate</a:t>
            </a:r>
            <a:r>
              <a:rPr lang="en-US" sz="2000">
                <a:latin typeface="Arial"/>
                <a:cs typeface="Calibri"/>
              </a:rPr>
              <a:t> individual. </a:t>
            </a:r>
            <a:r>
              <a:rPr lang="en-US" sz="2000" err="1">
                <a:latin typeface="Arial"/>
                <a:cs typeface="Calibri"/>
              </a:rPr>
              <a:t>Aceasta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sortare</a:t>
            </a:r>
            <a:r>
              <a:rPr lang="en-US" sz="2000">
                <a:latin typeface="Arial"/>
                <a:cs typeface="Calibri"/>
              </a:rPr>
              <a:t> se face </a:t>
            </a:r>
            <a:r>
              <a:rPr lang="en-US" sz="2000" err="1">
                <a:latin typeface="Arial"/>
                <a:cs typeface="Calibri"/>
              </a:rPr>
              <a:t>recursiv</a:t>
            </a:r>
            <a:r>
              <a:rPr lang="en-US" sz="2000">
                <a:latin typeface="Arial"/>
                <a:cs typeface="Calibri"/>
              </a:rPr>
              <a:t>, </a:t>
            </a:r>
            <a:r>
              <a:rPr lang="en-US" sz="2000" err="1">
                <a:latin typeface="Arial"/>
                <a:cs typeface="Calibri"/>
              </a:rPr>
              <a:t>impartind</a:t>
            </a:r>
            <a:r>
              <a:rPr lang="en-US" sz="2000">
                <a:latin typeface="Arial"/>
                <a:cs typeface="Calibri"/>
              </a:rPr>
              <a:t> la </a:t>
            </a:r>
            <a:r>
              <a:rPr lang="en-US" sz="2000" err="1">
                <a:latin typeface="Arial"/>
                <a:cs typeface="Calibri"/>
              </a:rPr>
              <a:t>randul</a:t>
            </a:r>
            <a:r>
              <a:rPr lang="en-US" sz="2000">
                <a:latin typeface="Arial"/>
                <a:cs typeface="Calibri"/>
              </a:rPr>
              <a:t> lor </a:t>
            </a:r>
            <a:r>
              <a:rPr lang="en-US" sz="2000" err="1">
                <a:latin typeface="Arial"/>
                <a:cs typeface="Calibri"/>
              </a:rPr>
              <a:t>sirurile</a:t>
            </a:r>
            <a:r>
              <a:rPr lang="en-US" sz="2000">
                <a:latin typeface="Arial"/>
                <a:cs typeface="Calibri"/>
              </a:rPr>
              <a:t> pe la </a:t>
            </a:r>
            <a:r>
              <a:rPr lang="en-US" sz="2000" err="1">
                <a:latin typeface="Arial"/>
                <a:cs typeface="Calibri"/>
              </a:rPr>
              <a:t>mijloc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pana</a:t>
            </a:r>
            <a:r>
              <a:rPr lang="en-US" sz="2000">
                <a:latin typeface="Arial"/>
                <a:cs typeface="Calibri"/>
              </a:rPr>
              <a:t> se </a:t>
            </a:r>
            <a:r>
              <a:rPr lang="en-US" sz="2000" err="1">
                <a:latin typeface="Arial"/>
                <a:cs typeface="Calibri"/>
              </a:rPr>
              <a:t>ajunge</a:t>
            </a:r>
            <a:r>
              <a:rPr lang="en-US" sz="2000">
                <a:latin typeface="Arial"/>
                <a:cs typeface="Calibri"/>
              </a:rPr>
              <a:t> la </a:t>
            </a:r>
            <a:r>
              <a:rPr lang="en-US" sz="2000" err="1">
                <a:latin typeface="Arial"/>
                <a:cs typeface="Calibri"/>
              </a:rPr>
              <a:t>siruri</a:t>
            </a:r>
            <a:r>
              <a:rPr lang="en-US" sz="2000">
                <a:latin typeface="Arial"/>
                <a:cs typeface="Calibri"/>
              </a:rPr>
              <a:t> de </a:t>
            </a:r>
            <a:r>
              <a:rPr lang="en-US" sz="2000" err="1">
                <a:latin typeface="Arial"/>
                <a:cs typeface="Calibri"/>
              </a:rPr>
              <a:t>lungime</a:t>
            </a:r>
            <a:r>
              <a:rPr lang="en-US" sz="2000">
                <a:latin typeface="Arial"/>
                <a:cs typeface="Calibri"/>
              </a:rPr>
              <a:t> 1. </a:t>
            </a:r>
            <a:r>
              <a:rPr lang="en-US" sz="2000" err="1">
                <a:latin typeface="Arial"/>
                <a:cs typeface="Calibri"/>
              </a:rPr>
              <a:t>Acestea</a:t>
            </a:r>
            <a:r>
              <a:rPr lang="en-US" sz="2000">
                <a:latin typeface="Arial"/>
                <a:cs typeface="Calibri"/>
              </a:rPr>
              <a:t> din </a:t>
            </a:r>
            <a:r>
              <a:rPr lang="en-US" sz="2000" err="1">
                <a:latin typeface="Arial"/>
                <a:cs typeface="Calibri"/>
              </a:rPr>
              <a:t>urma</a:t>
            </a:r>
            <a:r>
              <a:rPr lang="en-US" sz="2000">
                <a:latin typeface="Arial"/>
                <a:cs typeface="Calibri"/>
              </a:rPr>
              <a:t> sunt unite </a:t>
            </a:r>
            <a:r>
              <a:rPr lang="en-US" sz="2000" err="1">
                <a:latin typeface="Arial"/>
                <a:cs typeface="Calibri"/>
              </a:rPr>
              <a:t>si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sortate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prin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algoritmul</a:t>
            </a:r>
            <a:r>
              <a:rPr lang="en-US" sz="2000">
                <a:latin typeface="Arial"/>
                <a:cs typeface="Calibri"/>
              </a:rPr>
              <a:t> de merge.</a:t>
            </a:r>
          </a:p>
          <a:p>
            <a:r>
              <a:rPr lang="en-US" sz="2000">
                <a:latin typeface="Arial"/>
                <a:cs typeface="Calibri"/>
              </a:rPr>
              <a:t>        </a:t>
            </a:r>
            <a:r>
              <a:rPr lang="en-US" sz="2000" err="1">
                <a:latin typeface="Arial"/>
                <a:cs typeface="Calibri"/>
              </a:rPr>
              <a:t>Algoritmul</a:t>
            </a:r>
            <a:r>
              <a:rPr lang="en-US" sz="2000">
                <a:latin typeface="Arial"/>
                <a:cs typeface="Calibri"/>
              </a:rPr>
              <a:t> de merge </a:t>
            </a:r>
            <a:r>
              <a:rPr lang="en-US" sz="2000" err="1">
                <a:latin typeface="Arial"/>
                <a:cs typeface="Calibri"/>
              </a:rPr>
              <a:t>consta</a:t>
            </a:r>
            <a:r>
              <a:rPr lang="en-US" sz="2000">
                <a:latin typeface="Arial"/>
                <a:cs typeface="Calibri"/>
              </a:rPr>
              <a:t> in </a:t>
            </a:r>
            <a:r>
              <a:rPr lang="en-US" sz="2000" err="1">
                <a:latin typeface="Arial"/>
                <a:cs typeface="Calibri"/>
              </a:rPr>
              <a:t>impartirea</a:t>
            </a:r>
            <a:r>
              <a:rPr lang="en-US" sz="2000">
                <a:latin typeface="Arial"/>
                <a:cs typeface="Calibri"/>
              </a:rPr>
              <a:t> in </a:t>
            </a:r>
            <a:r>
              <a:rPr lang="en-US" sz="2000" err="1">
                <a:latin typeface="Arial"/>
                <a:cs typeface="Calibri"/>
              </a:rPr>
              <a:t>doua</a:t>
            </a:r>
            <a:r>
              <a:rPr lang="en-US" sz="2000">
                <a:latin typeface="Arial"/>
                <a:cs typeface="Calibri"/>
              </a:rPr>
              <a:t> a </a:t>
            </a:r>
            <a:r>
              <a:rPr lang="en-US" sz="2000" err="1">
                <a:latin typeface="Arial"/>
                <a:cs typeface="Calibri"/>
              </a:rPr>
              <a:t>sirului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dat</a:t>
            </a:r>
            <a:r>
              <a:rPr lang="en-US" sz="2000">
                <a:latin typeface="Arial"/>
                <a:cs typeface="Calibri"/>
              </a:rPr>
              <a:t> ca </a:t>
            </a:r>
            <a:r>
              <a:rPr lang="en-US" sz="2000" err="1">
                <a:latin typeface="Arial"/>
                <a:cs typeface="Calibri"/>
              </a:rPr>
              <a:t>parametru</a:t>
            </a:r>
            <a:r>
              <a:rPr lang="en-US" sz="2000">
                <a:latin typeface="Arial"/>
                <a:cs typeface="Calibri"/>
              </a:rPr>
              <a:t>, in </a:t>
            </a:r>
            <a:r>
              <a:rPr lang="en-US" sz="2000" err="1">
                <a:latin typeface="Arial"/>
                <a:cs typeface="Calibri"/>
              </a:rPr>
              <a:t>functie</a:t>
            </a:r>
            <a:r>
              <a:rPr lang="en-US" sz="2000">
                <a:latin typeface="Arial"/>
                <a:cs typeface="Calibri"/>
              </a:rPr>
              <a:t> de care se </a:t>
            </a:r>
            <a:r>
              <a:rPr lang="en-US" sz="2000" err="1">
                <a:latin typeface="Arial"/>
                <a:cs typeface="Calibri"/>
              </a:rPr>
              <a:t>creeaza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subsiruri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corespunzatoare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fiecarei</a:t>
            </a:r>
            <a:r>
              <a:rPr lang="en-US" sz="2000">
                <a:latin typeface="Arial"/>
                <a:cs typeface="Calibri"/>
              </a:rPr>
              <a:t> </a:t>
            </a:r>
            <a:r>
              <a:rPr lang="en-US" sz="2000" err="1">
                <a:latin typeface="Arial"/>
                <a:cs typeface="Calibri"/>
              </a:rPr>
              <a:t>jumatati</a:t>
            </a:r>
            <a:r>
              <a:rPr lang="en-US" sz="2000">
                <a:latin typeface="Arial"/>
                <a:cs typeface="Calibri"/>
              </a:rPr>
              <a:t> din </a:t>
            </a:r>
            <a:r>
              <a:rPr lang="en-US" sz="2000" err="1">
                <a:latin typeface="Arial"/>
                <a:cs typeface="Calibri"/>
              </a:rPr>
              <a:t>sirului</a:t>
            </a:r>
            <a:r>
              <a:rPr lang="en-US" sz="2000">
                <a:latin typeface="Arial"/>
                <a:cs typeface="Calibri"/>
              </a:rPr>
              <a:t> initial. </a:t>
            </a:r>
            <a:r>
              <a:rPr lang="en-US" sz="2000" err="1">
                <a:latin typeface="Arial"/>
                <a:cs typeface="Calibri"/>
              </a:rPr>
              <a:t>Urmeaza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procedeul</a:t>
            </a:r>
            <a:r>
              <a:rPr lang="en-US" sz="2000">
                <a:latin typeface="Arial"/>
                <a:cs typeface="Calibri"/>
              </a:rPr>
              <a:t> de  </a:t>
            </a:r>
            <a:r>
              <a:rPr lang="en-US" sz="2000" err="1">
                <a:latin typeface="Arial"/>
                <a:cs typeface="Calibri"/>
              </a:rPr>
              <a:t>interclasarea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elementelor</a:t>
            </a:r>
            <a:r>
              <a:rPr lang="en-US" sz="2000">
                <a:latin typeface="Arial"/>
                <a:cs typeface="Calibri"/>
              </a:rPr>
              <a:t> in </a:t>
            </a:r>
            <a:r>
              <a:rPr lang="en-US" sz="2000" err="1">
                <a:latin typeface="Arial"/>
                <a:cs typeface="Calibri"/>
              </a:rPr>
              <a:t>urma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caruia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sirul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dat</a:t>
            </a:r>
            <a:r>
              <a:rPr lang="en-US" sz="2000">
                <a:latin typeface="Arial"/>
                <a:cs typeface="Calibri"/>
              </a:rPr>
              <a:t> ca </a:t>
            </a:r>
            <a:r>
              <a:rPr lang="en-US" sz="2000" err="1">
                <a:latin typeface="Arial"/>
                <a:cs typeface="Calibri"/>
              </a:rPr>
              <a:t>parametru</a:t>
            </a:r>
            <a:r>
              <a:rPr lang="en-US" sz="2000">
                <a:latin typeface="Arial"/>
                <a:cs typeface="Calibri"/>
              </a:rPr>
              <a:t> in </a:t>
            </a:r>
            <a:r>
              <a:rPr lang="en-US" sz="2000" err="1">
                <a:latin typeface="Arial"/>
                <a:cs typeface="Calibri"/>
              </a:rPr>
              <a:t>functia</a:t>
            </a:r>
            <a:r>
              <a:rPr lang="en-US" sz="2000">
                <a:latin typeface="Arial"/>
                <a:cs typeface="Calibri"/>
              </a:rPr>
              <a:t> de merge </a:t>
            </a:r>
            <a:r>
              <a:rPr lang="en-US" sz="2000" err="1">
                <a:latin typeface="Arial"/>
                <a:cs typeface="Calibri"/>
              </a:rPr>
              <a:t>iese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sortat</a:t>
            </a:r>
            <a:r>
              <a:rPr lang="en-US" sz="2000">
                <a:latin typeface="Arial"/>
                <a:cs typeface="Calibri"/>
              </a:rPr>
              <a:t>. Dupa </a:t>
            </a:r>
            <a:r>
              <a:rPr lang="en-US" sz="2000" err="1">
                <a:latin typeface="Arial"/>
                <a:cs typeface="Calibri"/>
              </a:rPr>
              <a:t>ce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cele</a:t>
            </a:r>
            <a:r>
              <a:rPr lang="en-US" sz="2000">
                <a:latin typeface="Arial"/>
                <a:cs typeface="Calibri"/>
              </a:rPr>
              <a:t> </a:t>
            </a:r>
            <a:r>
              <a:rPr lang="en-US" sz="2000" err="1">
                <a:latin typeface="Arial"/>
                <a:cs typeface="Calibri"/>
              </a:rPr>
              <a:t>doua</a:t>
            </a:r>
            <a:r>
              <a:rPr lang="en-US" sz="2000">
                <a:latin typeface="Arial"/>
                <a:cs typeface="Calibri"/>
              </a:rPr>
              <a:t> </a:t>
            </a:r>
            <a:r>
              <a:rPr lang="en-US" sz="2000" err="1">
                <a:latin typeface="Arial"/>
                <a:cs typeface="Calibri"/>
              </a:rPr>
              <a:t>jumatati</a:t>
            </a:r>
            <a:r>
              <a:rPr lang="en-US" sz="2000">
                <a:latin typeface="Arial"/>
                <a:cs typeface="Calibri"/>
              </a:rPr>
              <a:t> ale </a:t>
            </a:r>
            <a:r>
              <a:rPr lang="en-US" sz="2000" err="1">
                <a:latin typeface="Arial"/>
                <a:cs typeface="Calibri"/>
              </a:rPr>
              <a:t>sirului</a:t>
            </a:r>
            <a:r>
              <a:rPr lang="en-US" sz="2000">
                <a:latin typeface="Arial"/>
                <a:cs typeface="Calibri"/>
              </a:rPr>
              <a:t> sunt </a:t>
            </a:r>
            <a:r>
              <a:rPr lang="en-US" sz="2000" err="1">
                <a:latin typeface="Arial"/>
                <a:cs typeface="Calibri"/>
              </a:rPr>
              <a:t>interclasate</a:t>
            </a:r>
            <a:r>
              <a:rPr lang="en-US" sz="2000">
                <a:latin typeface="Arial"/>
                <a:cs typeface="Calibri"/>
              </a:rPr>
              <a:t> se continua </a:t>
            </a:r>
            <a:r>
              <a:rPr lang="en-US" sz="2000" err="1">
                <a:latin typeface="Arial"/>
                <a:cs typeface="Calibri"/>
              </a:rPr>
              <a:t>recursivitatea</a:t>
            </a:r>
            <a:r>
              <a:rPr lang="en-US" sz="2000">
                <a:latin typeface="Arial"/>
                <a:cs typeface="Calibri"/>
              </a:rPr>
              <a:t>.</a:t>
            </a:r>
          </a:p>
          <a:p>
            <a:endParaRPr lang="en-US" sz="2000">
              <a:latin typeface="Arial"/>
              <a:cs typeface="Calibri"/>
            </a:endParaRPr>
          </a:p>
          <a:p>
            <a:r>
              <a:rPr lang="en-US" sz="2000">
                <a:latin typeface="Arial"/>
                <a:cs typeface="Calibri"/>
              </a:rPr>
              <a:t>        Merge sort </a:t>
            </a:r>
            <a:r>
              <a:rPr lang="en-US" sz="2000" err="1">
                <a:latin typeface="Arial"/>
                <a:cs typeface="Calibri"/>
              </a:rPr>
              <a:t>este</a:t>
            </a:r>
            <a:r>
              <a:rPr lang="en-US" sz="2000">
                <a:latin typeface="Arial"/>
                <a:cs typeface="Calibri"/>
              </a:rPr>
              <a:t> un </a:t>
            </a:r>
            <a:r>
              <a:rPr lang="en-US" sz="2000" err="1">
                <a:latin typeface="Arial"/>
                <a:cs typeface="Calibri"/>
              </a:rPr>
              <a:t>algoritm</a:t>
            </a:r>
            <a:r>
              <a:rPr lang="en-US" sz="2000">
                <a:latin typeface="Arial"/>
                <a:cs typeface="Calibri"/>
              </a:rPr>
              <a:t> de </a:t>
            </a:r>
            <a:r>
              <a:rPr lang="en-US" sz="2000" err="1">
                <a:latin typeface="Arial"/>
                <a:cs typeface="Calibri"/>
              </a:rPr>
              <a:t>sortare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stabil</a:t>
            </a:r>
            <a:r>
              <a:rPr lang="en-US" sz="2000">
                <a:latin typeface="Arial"/>
                <a:cs typeface="Calibri"/>
              </a:rPr>
              <a:t>.</a:t>
            </a:r>
            <a:endParaRPr lang="en-US"/>
          </a:p>
          <a:p>
            <a:endParaRPr lang="en-US" sz="2000">
              <a:latin typeface="Arial"/>
              <a:cs typeface="Calibri"/>
            </a:endParaRPr>
          </a:p>
          <a:p>
            <a:r>
              <a:rPr lang="en-US" sz="2000" err="1">
                <a:latin typeface="Arial"/>
                <a:cs typeface="Calibri"/>
              </a:rPr>
              <a:t>Complexitate</a:t>
            </a:r>
            <a:r>
              <a:rPr lang="en-US" sz="2000">
                <a:latin typeface="Arial"/>
                <a:cs typeface="Calibri"/>
              </a:rPr>
              <a:t>(</a:t>
            </a:r>
            <a:r>
              <a:rPr lang="en-US" sz="2000" err="1">
                <a:latin typeface="Arial"/>
                <a:cs typeface="Calibri"/>
              </a:rPr>
              <a:t>exprimata</a:t>
            </a:r>
            <a:r>
              <a:rPr lang="en-US" sz="2000">
                <a:latin typeface="Arial"/>
                <a:cs typeface="Calibri"/>
              </a:rPr>
              <a:t> in </a:t>
            </a:r>
            <a:r>
              <a:rPr lang="en-US" sz="2000" err="1">
                <a:latin typeface="Arial"/>
                <a:cs typeface="Calibri"/>
              </a:rPr>
              <a:t>functie</a:t>
            </a:r>
            <a:r>
              <a:rPr lang="en-US" sz="2000">
                <a:latin typeface="Arial"/>
                <a:cs typeface="Calibri"/>
              </a:rPr>
              <a:t> de </a:t>
            </a:r>
            <a:r>
              <a:rPr lang="en-US" sz="2000" err="1">
                <a:latin typeface="Arial"/>
                <a:cs typeface="Calibri"/>
              </a:rPr>
              <a:t>dimensiunea</a:t>
            </a:r>
            <a:r>
              <a:rPr lang="en-US" sz="200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sirului</a:t>
            </a:r>
            <a:r>
              <a:rPr lang="en-US" sz="2000">
                <a:latin typeface="Arial"/>
                <a:cs typeface="Calibri"/>
              </a:rPr>
              <a:t> = n):</a:t>
            </a:r>
          </a:p>
          <a:p>
            <a:r>
              <a:rPr lang="en-US" sz="2000">
                <a:latin typeface="Arial"/>
                <a:cs typeface="Calibri"/>
              </a:rPr>
              <a:t>Timp:    O(n*log(n))</a:t>
            </a:r>
          </a:p>
          <a:p>
            <a:endParaRPr lang="en-US" sz="2000">
              <a:latin typeface="Arial"/>
              <a:cs typeface="Calibri"/>
            </a:endParaRPr>
          </a:p>
          <a:p>
            <a:r>
              <a:rPr lang="en-US" sz="2000" err="1">
                <a:latin typeface="Arial"/>
                <a:cs typeface="Calibri"/>
              </a:rPr>
              <a:t>Spatiu</a:t>
            </a:r>
            <a:r>
              <a:rPr lang="en-US" sz="2000">
                <a:latin typeface="Arial"/>
                <a:cs typeface="Calibri"/>
              </a:rPr>
              <a:t>:    O(n)</a:t>
            </a:r>
          </a:p>
          <a:p>
            <a:endParaRPr lang="en-US" sz="2000">
              <a:latin typeface="Arial"/>
              <a:cs typeface="Calibri"/>
            </a:endParaRPr>
          </a:p>
          <a:p>
            <a:endParaRPr lang="en-US" sz="200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215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EB5EEB-C0D2-8CDB-CFC8-938DA05C0813}"/>
              </a:ext>
            </a:extLst>
          </p:cNvPr>
          <p:cNvSpPr txBox="1"/>
          <p:nvPr/>
        </p:nvSpPr>
        <p:spPr>
          <a:xfrm>
            <a:off x="452908" y="420710"/>
            <a:ext cx="11393508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Arial"/>
                <a:ea typeface="+mn-lt"/>
                <a:cs typeface="+mn-lt"/>
              </a:rPr>
              <a:t>Shell sort</a:t>
            </a:r>
            <a:endParaRPr lang="en-US" sz="2000">
              <a:latin typeface="Arial"/>
              <a:cs typeface="Arial"/>
            </a:endParaRPr>
          </a:p>
          <a:p>
            <a:endParaRPr lang="en-US" sz="2000">
              <a:latin typeface="Arial"/>
              <a:ea typeface="+mn-lt"/>
              <a:cs typeface="+mn-lt"/>
            </a:endParaRPr>
          </a:p>
          <a:p>
            <a:r>
              <a:rPr lang="en-US" sz="2000">
                <a:latin typeface="Arial"/>
                <a:ea typeface="+mn-lt"/>
                <a:cs typeface="+mn-lt"/>
              </a:rPr>
              <a:t>        Se </a:t>
            </a:r>
            <a:r>
              <a:rPr lang="en-US" sz="2000" err="1">
                <a:latin typeface="Arial"/>
                <a:ea typeface="+mn-lt"/>
                <a:cs typeface="+mn-lt"/>
              </a:rPr>
              <a:t>sorteaza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elementele</a:t>
            </a:r>
            <a:r>
              <a:rPr lang="en-US" sz="2000">
                <a:latin typeface="Arial"/>
                <a:ea typeface="+mn-lt"/>
                <a:cs typeface="+mn-lt"/>
              </a:rPr>
              <a:t> care se </a:t>
            </a:r>
            <a:r>
              <a:rPr lang="en-US" sz="2000" err="1">
                <a:latin typeface="Arial"/>
                <a:ea typeface="+mn-lt"/>
                <a:cs typeface="+mn-lt"/>
              </a:rPr>
              <a:t>afla</a:t>
            </a:r>
            <a:r>
              <a:rPr lang="en-US" sz="2000">
                <a:latin typeface="Arial"/>
                <a:ea typeface="+mn-lt"/>
                <a:cs typeface="+mn-lt"/>
              </a:rPr>
              <a:t> la o </a:t>
            </a:r>
            <a:r>
              <a:rPr lang="en-US" sz="2000" err="1">
                <a:latin typeface="Arial"/>
                <a:ea typeface="+mn-lt"/>
                <a:cs typeface="+mn-lt"/>
              </a:rPr>
              <a:t>anumita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distanta</a:t>
            </a:r>
            <a:r>
              <a:rPr lang="en-US" sz="2000">
                <a:latin typeface="Arial"/>
                <a:ea typeface="+mn-lt"/>
                <a:cs typeface="+mn-lt"/>
              </a:rPr>
              <a:t> g (gap) </a:t>
            </a:r>
            <a:r>
              <a:rPr lang="en-US" sz="2000" err="1">
                <a:latin typeface="Arial"/>
                <a:ea typeface="+mn-lt"/>
                <a:cs typeface="+mn-lt"/>
              </a:rPr>
              <a:t>unele</a:t>
            </a:r>
            <a:r>
              <a:rPr lang="en-US" sz="2000">
                <a:latin typeface="Arial"/>
                <a:ea typeface="+mn-lt"/>
                <a:cs typeface="+mn-lt"/>
              </a:rPr>
              <a:t> de </a:t>
            </a:r>
            <a:r>
              <a:rPr lang="en-US" sz="2000" err="1">
                <a:latin typeface="Arial"/>
                <a:ea typeface="+mn-lt"/>
                <a:cs typeface="+mn-lt"/>
              </a:rPr>
              <a:t>altele</a:t>
            </a:r>
            <a:r>
              <a:rPr lang="en-US" sz="2000">
                <a:latin typeface="Arial"/>
                <a:ea typeface="+mn-lt"/>
                <a:cs typeface="+mn-lt"/>
              </a:rPr>
              <a:t>. </a:t>
            </a:r>
            <a:r>
              <a:rPr lang="en-US" sz="2000" err="1">
                <a:latin typeface="Arial"/>
                <a:ea typeface="+mn-lt"/>
                <a:cs typeface="+mn-lt"/>
              </a:rPr>
              <a:t>Elementele</a:t>
            </a:r>
            <a:r>
              <a:rPr lang="en-US" sz="2000">
                <a:latin typeface="Arial"/>
                <a:ea typeface="+mn-lt"/>
                <a:cs typeface="+mn-lt"/>
              </a:rPr>
              <a:t> le </a:t>
            </a:r>
            <a:r>
              <a:rPr lang="en-US" sz="2000" err="1">
                <a:latin typeface="Arial"/>
                <a:ea typeface="+mn-lt"/>
                <a:cs typeface="+mn-lt"/>
              </a:rPr>
              <a:t>sortam</a:t>
            </a:r>
            <a:r>
              <a:rPr lang="en-US" sz="2000">
                <a:latin typeface="Arial"/>
                <a:ea typeface="+mn-lt"/>
                <a:cs typeface="+mn-lt"/>
              </a:rPr>
              <a:t> cum </a:t>
            </a:r>
            <a:r>
              <a:rPr lang="en-US" sz="2000" err="1">
                <a:latin typeface="Arial"/>
                <a:ea typeface="+mn-lt"/>
                <a:cs typeface="+mn-lt"/>
              </a:rPr>
              <a:t>sorteaza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si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algoritmul</a:t>
            </a:r>
            <a:r>
              <a:rPr lang="en-US" sz="2000">
                <a:latin typeface="Arial"/>
                <a:ea typeface="+mn-lt"/>
                <a:cs typeface="+mn-lt"/>
              </a:rPr>
              <a:t> Insertion sort.</a:t>
            </a:r>
            <a:endParaRPr lang="en-US" sz="2000">
              <a:latin typeface="Arial"/>
              <a:cs typeface="Calibri" panose="020F0502020204030204"/>
            </a:endParaRPr>
          </a:p>
          <a:p>
            <a:r>
              <a:rPr lang="en-US" sz="2000">
                <a:latin typeface="Arial"/>
                <a:ea typeface="+mn-lt"/>
                <a:cs typeface="+mn-lt"/>
              </a:rPr>
              <a:t>        </a:t>
            </a:r>
            <a:r>
              <a:rPr lang="en-US" sz="2000" err="1">
                <a:latin typeface="Arial"/>
                <a:ea typeface="+mn-lt"/>
                <a:cs typeface="+mn-lt"/>
              </a:rPr>
              <a:t>Primul</a:t>
            </a:r>
            <a:r>
              <a:rPr lang="en-US" sz="2000">
                <a:latin typeface="Arial"/>
                <a:ea typeface="+mn-lt"/>
                <a:cs typeface="+mn-lt"/>
              </a:rPr>
              <a:t> gap </a:t>
            </a:r>
            <a:r>
              <a:rPr lang="en-US" sz="2000" err="1">
                <a:latin typeface="Arial"/>
                <a:ea typeface="+mn-lt"/>
                <a:cs typeface="+mn-lt"/>
              </a:rPr>
              <a:t>este</a:t>
            </a:r>
            <a:r>
              <a:rPr lang="en-US" sz="2000">
                <a:latin typeface="Arial"/>
                <a:ea typeface="+mn-lt"/>
                <a:cs typeface="+mn-lt"/>
              </a:rPr>
              <a:t> egal cu </a:t>
            </a:r>
            <a:r>
              <a:rPr lang="en-US" sz="2000" err="1">
                <a:latin typeface="Arial"/>
                <a:ea typeface="+mn-lt"/>
                <a:cs typeface="+mn-lt"/>
              </a:rPr>
              <a:t>parte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intreaga</a:t>
            </a:r>
            <a:r>
              <a:rPr lang="en-US" sz="2000">
                <a:latin typeface="Arial"/>
                <a:ea typeface="+mn-lt"/>
                <a:cs typeface="+mn-lt"/>
              </a:rPr>
              <a:t> din </a:t>
            </a:r>
            <a:r>
              <a:rPr lang="en-US" sz="2000" err="1">
                <a:latin typeface="Arial"/>
                <a:ea typeface="+mn-lt"/>
                <a:cs typeface="+mn-lt"/>
              </a:rPr>
              <a:t>jumatate</a:t>
            </a:r>
            <a:r>
              <a:rPr lang="en-US" sz="2000">
                <a:latin typeface="Arial"/>
                <a:ea typeface="+mn-lt"/>
                <a:cs typeface="+mn-lt"/>
              </a:rPr>
              <a:t> din </a:t>
            </a:r>
            <a:r>
              <a:rPr lang="en-US" sz="2000" err="1">
                <a:latin typeface="Arial"/>
                <a:ea typeface="+mn-lt"/>
                <a:cs typeface="+mn-lt"/>
              </a:rPr>
              <a:t>lungimea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sirului</a:t>
            </a:r>
            <a:r>
              <a:rPr lang="en-US" sz="2000">
                <a:latin typeface="Arial"/>
                <a:ea typeface="+mn-lt"/>
                <a:cs typeface="+mn-lt"/>
              </a:rPr>
              <a:t>. </a:t>
            </a:r>
            <a:endParaRPr lang="en-US" sz="2000">
              <a:latin typeface="Arial"/>
              <a:cs typeface="Calibri" panose="020F0502020204030204"/>
            </a:endParaRPr>
          </a:p>
          <a:p>
            <a:r>
              <a:rPr lang="en-US" sz="2000">
                <a:latin typeface="Arial"/>
                <a:ea typeface="+mn-lt"/>
                <a:cs typeface="+mn-lt"/>
              </a:rPr>
              <a:t>        </a:t>
            </a:r>
            <a:r>
              <a:rPr lang="en-US" sz="2000" err="1">
                <a:latin typeface="Arial"/>
                <a:ea typeface="+mn-lt"/>
                <a:cs typeface="+mn-lt"/>
              </a:rPr>
              <a:t>Gapul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urmeaza</a:t>
            </a:r>
            <a:r>
              <a:rPr lang="en-US" sz="2000">
                <a:latin typeface="Arial"/>
                <a:ea typeface="+mn-lt"/>
                <a:cs typeface="+mn-lt"/>
              </a:rPr>
              <a:t> a fi </a:t>
            </a:r>
            <a:r>
              <a:rPr lang="en-US" sz="2000" err="1">
                <a:latin typeface="Arial"/>
                <a:ea typeface="+mn-lt"/>
                <a:cs typeface="+mn-lt"/>
              </a:rPr>
              <a:t>injumatatit</a:t>
            </a:r>
            <a:r>
              <a:rPr lang="en-US" sz="2000">
                <a:latin typeface="Arial"/>
                <a:ea typeface="+mn-lt"/>
                <a:cs typeface="+mn-lt"/>
              </a:rPr>
              <a:t> pe </a:t>
            </a:r>
            <a:r>
              <a:rPr lang="en-US" sz="2000" err="1">
                <a:latin typeface="Arial"/>
                <a:ea typeface="+mn-lt"/>
                <a:cs typeface="+mn-lt"/>
              </a:rPr>
              <a:t>parcurs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pana</a:t>
            </a:r>
            <a:r>
              <a:rPr lang="en-US" sz="2000">
                <a:latin typeface="Arial"/>
                <a:ea typeface="+mn-lt"/>
                <a:cs typeface="+mn-lt"/>
              </a:rPr>
              <a:t> se </a:t>
            </a:r>
            <a:r>
              <a:rPr lang="en-US" sz="2000" err="1">
                <a:latin typeface="Arial"/>
                <a:ea typeface="+mn-lt"/>
                <a:cs typeface="+mn-lt"/>
              </a:rPr>
              <a:t>ajunge</a:t>
            </a:r>
            <a:r>
              <a:rPr lang="en-US" sz="2000">
                <a:latin typeface="Arial"/>
                <a:ea typeface="+mn-lt"/>
                <a:cs typeface="+mn-lt"/>
              </a:rPr>
              <a:t> la 1 </a:t>
            </a:r>
            <a:r>
              <a:rPr lang="en-US" sz="2000" err="1">
                <a:latin typeface="Arial"/>
                <a:ea typeface="+mn-lt"/>
                <a:cs typeface="+mn-lt"/>
              </a:rPr>
              <a:t>si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procesul</a:t>
            </a:r>
            <a:r>
              <a:rPr lang="en-US" sz="2000">
                <a:latin typeface="Arial"/>
                <a:ea typeface="+mn-lt"/>
                <a:cs typeface="+mn-lt"/>
              </a:rPr>
              <a:t> se </a:t>
            </a:r>
            <a:r>
              <a:rPr lang="en-US" sz="2000" err="1">
                <a:latin typeface="Arial"/>
                <a:ea typeface="+mn-lt"/>
                <a:cs typeface="+mn-lt"/>
              </a:rPr>
              <a:t>repeta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pana</a:t>
            </a:r>
            <a:r>
              <a:rPr lang="en-US" sz="2000">
                <a:latin typeface="Arial"/>
                <a:ea typeface="+mn-lt"/>
                <a:cs typeface="+mn-lt"/>
              </a:rPr>
              <a:t> cand </a:t>
            </a:r>
            <a:r>
              <a:rPr lang="en-US" sz="2000" err="1">
                <a:latin typeface="Arial"/>
                <a:ea typeface="+mn-lt"/>
                <a:cs typeface="+mn-lt"/>
              </a:rPr>
              <a:t>sirul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ajunge</a:t>
            </a:r>
            <a:r>
              <a:rPr lang="en-US" sz="2000">
                <a:latin typeface="Arial"/>
                <a:ea typeface="+mn-lt"/>
                <a:cs typeface="+mn-lt"/>
              </a:rPr>
              <a:t> </a:t>
            </a:r>
            <a:r>
              <a:rPr lang="en-US" sz="2000" err="1">
                <a:latin typeface="Arial"/>
                <a:ea typeface="+mn-lt"/>
                <a:cs typeface="+mn-lt"/>
              </a:rPr>
              <a:t>sortat</a:t>
            </a:r>
            <a:r>
              <a:rPr lang="en-US" sz="2000">
                <a:latin typeface="Arial"/>
                <a:ea typeface="+mn-lt"/>
                <a:cs typeface="+mn-lt"/>
              </a:rPr>
              <a:t>.</a:t>
            </a:r>
          </a:p>
          <a:p>
            <a:endParaRPr lang="en-US" sz="2000">
              <a:latin typeface="Arial"/>
              <a:cs typeface="Calibri" panose="020F0502020204030204"/>
            </a:endParaRPr>
          </a:p>
          <a:p>
            <a:r>
              <a:rPr lang="en-US" sz="2000">
                <a:latin typeface="Arial"/>
                <a:cs typeface="Calibri" panose="020F0502020204030204"/>
              </a:rPr>
              <a:t>        Shell</a:t>
            </a:r>
            <a:r>
              <a:rPr lang="en-US" sz="2000">
                <a:latin typeface="Arial"/>
                <a:cs typeface="Arial"/>
              </a:rPr>
              <a:t> sort nu </a:t>
            </a:r>
            <a:r>
              <a:rPr lang="en-US" sz="2000" err="1">
                <a:latin typeface="Arial"/>
                <a:cs typeface="Arial"/>
              </a:rPr>
              <a:t>este</a:t>
            </a:r>
            <a:r>
              <a:rPr lang="en-US" sz="2000">
                <a:latin typeface="Arial"/>
                <a:cs typeface="Arial"/>
              </a:rPr>
              <a:t> un </a:t>
            </a:r>
            <a:r>
              <a:rPr lang="en-US" sz="2000" err="1">
                <a:latin typeface="Arial"/>
                <a:cs typeface="Arial"/>
              </a:rPr>
              <a:t>algoritm</a:t>
            </a:r>
            <a:r>
              <a:rPr lang="en-US" sz="2000">
                <a:latin typeface="Arial"/>
                <a:cs typeface="Arial"/>
              </a:rPr>
              <a:t> de </a:t>
            </a:r>
            <a:r>
              <a:rPr lang="en-US" sz="2000" err="1">
                <a:latin typeface="Arial"/>
                <a:cs typeface="Arial"/>
              </a:rPr>
              <a:t>sortare</a:t>
            </a:r>
            <a:r>
              <a:rPr lang="en-US" sz="2000">
                <a:latin typeface="Arial"/>
                <a:cs typeface="Arial"/>
              </a:rPr>
              <a:t> </a:t>
            </a:r>
            <a:r>
              <a:rPr lang="en-US" sz="2000" err="1">
                <a:latin typeface="Arial"/>
                <a:cs typeface="Arial"/>
              </a:rPr>
              <a:t>stabil</a:t>
            </a:r>
            <a:r>
              <a:rPr lang="en-US" sz="2000">
                <a:latin typeface="Arial"/>
                <a:cs typeface="Arial"/>
              </a:rPr>
              <a:t>.</a:t>
            </a:r>
            <a:endParaRPr lang="en-US" sz="2000">
              <a:latin typeface="Arial"/>
              <a:cs typeface="Calibri" panose="020F0502020204030204"/>
            </a:endParaRPr>
          </a:p>
          <a:p>
            <a:endParaRPr lang="en-US" sz="2000">
              <a:latin typeface="Arial"/>
              <a:cs typeface="Calibri" panose="020F0502020204030204"/>
            </a:endParaRPr>
          </a:p>
          <a:p>
            <a:r>
              <a:rPr lang="en-US" sz="2000" err="1">
                <a:latin typeface="Arial"/>
                <a:cs typeface="Arial"/>
              </a:rPr>
              <a:t>Complexitate</a:t>
            </a:r>
            <a:r>
              <a:rPr lang="en-US" sz="2000">
                <a:latin typeface="Arial"/>
                <a:cs typeface="Arial"/>
              </a:rPr>
              <a:t>(</a:t>
            </a:r>
            <a:r>
              <a:rPr lang="en-US" sz="2000" err="1">
                <a:latin typeface="Arial"/>
                <a:cs typeface="Arial"/>
              </a:rPr>
              <a:t>exprimata</a:t>
            </a:r>
            <a:r>
              <a:rPr lang="en-US" sz="2000">
                <a:latin typeface="Arial"/>
                <a:cs typeface="Arial"/>
              </a:rPr>
              <a:t> in </a:t>
            </a:r>
            <a:r>
              <a:rPr lang="en-US" sz="2000" err="1">
                <a:latin typeface="Arial"/>
                <a:cs typeface="Arial"/>
              </a:rPr>
              <a:t>functie</a:t>
            </a:r>
            <a:r>
              <a:rPr lang="en-US" sz="2000">
                <a:latin typeface="Arial"/>
                <a:cs typeface="Arial"/>
              </a:rPr>
              <a:t> de </a:t>
            </a:r>
            <a:r>
              <a:rPr lang="en-US" sz="2000" err="1">
                <a:latin typeface="Arial"/>
                <a:cs typeface="Arial"/>
              </a:rPr>
              <a:t>dimensiunea</a:t>
            </a:r>
            <a:r>
              <a:rPr lang="en-US" sz="2000">
                <a:latin typeface="Arial"/>
                <a:cs typeface="Arial"/>
              </a:rPr>
              <a:t> </a:t>
            </a:r>
            <a:r>
              <a:rPr lang="en-US" sz="2000" err="1">
                <a:latin typeface="Arial"/>
                <a:cs typeface="Arial"/>
              </a:rPr>
              <a:t>sirului</a:t>
            </a:r>
            <a:r>
              <a:rPr lang="en-US" sz="2000">
                <a:latin typeface="Arial"/>
                <a:cs typeface="Arial"/>
              </a:rPr>
              <a:t> = n):</a:t>
            </a:r>
            <a:endParaRPr lang="en-US" sz="2000">
              <a:latin typeface="Arial"/>
              <a:ea typeface="+mn-lt"/>
              <a:cs typeface="+mn-lt"/>
            </a:endParaRPr>
          </a:p>
          <a:p>
            <a:r>
              <a:rPr lang="en-US" sz="2000">
                <a:latin typeface="Arial"/>
                <a:cs typeface="Arial"/>
              </a:rPr>
              <a:t>Timp:    best and average case: O(n*log(n)), worst case: O(n^2)</a:t>
            </a:r>
            <a:endParaRPr lang="en-US" sz="2000">
              <a:latin typeface="Arial"/>
              <a:ea typeface="+mn-lt"/>
              <a:cs typeface="+mn-lt"/>
            </a:endParaRPr>
          </a:p>
          <a:p>
            <a:endParaRPr lang="en-US" sz="2000">
              <a:latin typeface="Arial"/>
              <a:ea typeface="+mn-lt"/>
              <a:cs typeface="+mn-lt"/>
            </a:endParaRPr>
          </a:p>
          <a:p>
            <a:r>
              <a:rPr lang="en-US" sz="2000" err="1">
                <a:latin typeface="Arial"/>
                <a:cs typeface="Arial"/>
              </a:rPr>
              <a:t>Spatiu</a:t>
            </a:r>
            <a:r>
              <a:rPr lang="en-US" sz="2000">
                <a:latin typeface="Arial"/>
                <a:cs typeface="Arial"/>
              </a:rPr>
              <a:t>:    O(1)</a:t>
            </a:r>
          </a:p>
          <a:p>
            <a:endParaRPr lang="en-US" sz="2000">
              <a:latin typeface="Arial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1331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DEB9BD-C605-3733-632D-4B6D4ACE461E}"/>
              </a:ext>
            </a:extLst>
          </p:cNvPr>
          <p:cNvSpPr txBox="1"/>
          <p:nvPr/>
        </p:nvSpPr>
        <p:spPr>
          <a:xfrm>
            <a:off x="506569" y="216794"/>
            <a:ext cx="11275453" cy="594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Arial"/>
                <a:cs typeface="Arial"/>
              </a:rPr>
              <a:t>Heap sort</a:t>
            </a:r>
            <a:endParaRPr lang="en-US" sz="2000">
              <a:latin typeface="Arial"/>
              <a:cs typeface="Calibri"/>
            </a:endParaRPr>
          </a:p>
          <a:p>
            <a:r>
              <a:rPr lang="en-US" sz="2000">
                <a:latin typeface="Arial"/>
                <a:cs typeface="Arial"/>
              </a:rPr>
              <a:t>        </a:t>
            </a:r>
            <a:r>
              <a:rPr lang="en-US" sz="2000" err="1">
                <a:latin typeface="Arial"/>
                <a:cs typeface="Arial"/>
              </a:rPr>
              <a:t>Algoritmul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este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bazat</a:t>
            </a:r>
            <a:r>
              <a:rPr lang="en-US" sz="2000">
                <a:latin typeface="Arial"/>
                <a:cs typeface="Arial"/>
              </a:rPr>
              <a:t> pe alti </a:t>
            </a:r>
            <a:r>
              <a:rPr lang="en-US" sz="2000" err="1">
                <a:latin typeface="Arial"/>
                <a:cs typeface="Arial"/>
              </a:rPr>
              <a:t>doi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algoritmi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mai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mici</a:t>
            </a:r>
            <a:r>
              <a:rPr lang="en-US" sz="2000">
                <a:latin typeface="Arial"/>
                <a:cs typeface="Arial"/>
              </a:rPr>
              <a:t>: build max </a:t>
            </a:r>
            <a:r>
              <a:rPr lang="en-US" sz="2000" err="1">
                <a:latin typeface="Arial"/>
                <a:cs typeface="Arial"/>
              </a:rPr>
              <a:t>heep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si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heapify</a:t>
            </a:r>
            <a:r>
              <a:rPr lang="en-US" sz="2000">
                <a:latin typeface="Arial"/>
                <a:cs typeface="Arial"/>
              </a:rPr>
              <a:t>, pe care le </a:t>
            </a:r>
            <a:r>
              <a:rPr lang="en-US" sz="2000" err="1">
                <a:latin typeface="Arial"/>
                <a:cs typeface="Arial"/>
              </a:rPr>
              <a:t>voi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explica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inainte</a:t>
            </a:r>
            <a:r>
              <a:rPr lang="en-US" sz="2000">
                <a:latin typeface="Arial"/>
                <a:cs typeface="Arial"/>
              </a:rPr>
              <a:t>. </a:t>
            </a:r>
          </a:p>
          <a:p>
            <a:r>
              <a:rPr lang="en-US" sz="2000">
                <a:latin typeface="Arial"/>
                <a:cs typeface="Arial"/>
              </a:rPr>
              <a:t>        Build max heap </a:t>
            </a:r>
            <a:r>
              <a:rPr lang="en-US" sz="2000" err="1">
                <a:latin typeface="Arial"/>
                <a:cs typeface="Arial"/>
              </a:rPr>
              <a:t>transforma</a:t>
            </a:r>
            <a:r>
              <a:rPr lang="en-US" sz="2000">
                <a:latin typeface="Arial"/>
                <a:cs typeface="Arial"/>
              </a:rPr>
              <a:t> un heap in </a:t>
            </a:r>
            <a:r>
              <a:rPr lang="en-US" sz="2000" err="1">
                <a:latin typeface="Arial"/>
                <a:cs typeface="Arial"/>
              </a:rPr>
              <a:t>unul</a:t>
            </a:r>
            <a:r>
              <a:rPr lang="en-US" sz="2000">
                <a:latin typeface="Arial"/>
                <a:cs typeface="Arial"/>
              </a:rPr>
              <a:t> care are </a:t>
            </a:r>
            <a:r>
              <a:rPr lang="en-US" sz="2000" err="1">
                <a:latin typeface="Arial"/>
                <a:cs typeface="Arial"/>
              </a:rPr>
              <a:t>toate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nodurile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parinte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mai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mari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decat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descendentii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sai</a:t>
            </a:r>
            <a:r>
              <a:rPr lang="en-US" sz="2000">
                <a:latin typeface="Arial"/>
                <a:cs typeface="Arial"/>
              </a:rPr>
              <a:t>. </a:t>
            </a:r>
          </a:p>
          <a:p>
            <a:r>
              <a:rPr lang="en-US" sz="2000">
                <a:latin typeface="Arial"/>
                <a:cs typeface="Arial"/>
              </a:rPr>
              <a:t>        </a:t>
            </a:r>
            <a:r>
              <a:rPr lang="en-US" sz="2000" err="1">
                <a:latin typeface="Arial"/>
                <a:cs typeface="Arial"/>
              </a:rPr>
              <a:t>Heapify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transforma</a:t>
            </a:r>
            <a:r>
              <a:rPr lang="en-US" sz="2000">
                <a:latin typeface="Arial"/>
                <a:cs typeface="Arial"/>
              </a:rPr>
              <a:t> un arbore </a:t>
            </a:r>
            <a:r>
              <a:rPr lang="en-US" sz="2000" err="1">
                <a:latin typeface="Arial"/>
                <a:cs typeface="Arial"/>
              </a:rPr>
              <a:t>sortat</a:t>
            </a:r>
            <a:r>
              <a:rPr lang="en-US" sz="2000">
                <a:latin typeface="Arial"/>
                <a:cs typeface="Arial"/>
              </a:rPr>
              <a:t> partial in </a:t>
            </a:r>
            <a:r>
              <a:rPr lang="en-US" sz="2000" err="1">
                <a:latin typeface="Arial"/>
                <a:cs typeface="Arial"/>
              </a:rPr>
              <a:t>unul</a:t>
            </a:r>
            <a:r>
              <a:rPr lang="en-US" sz="2000">
                <a:latin typeface="Arial"/>
                <a:cs typeface="Arial"/>
              </a:rPr>
              <a:t> max heap. </a:t>
            </a:r>
            <a:r>
              <a:rPr lang="en-US" sz="2000" err="1">
                <a:latin typeface="Arial"/>
                <a:cs typeface="Arial"/>
              </a:rPr>
              <a:t>Acesta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parcurge</a:t>
            </a:r>
            <a:r>
              <a:rPr lang="en-US" sz="2000">
                <a:latin typeface="Arial"/>
                <a:cs typeface="Arial"/>
              </a:rPr>
              <a:t> un </a:t>
            </a:r>
            <a:r>
              <a:rPr lang="en-US" sz="2000" err="1">
                <a:latin typeface="Arial"/>
                <a:cs typeface="Arial"/>
              </a:rPr>
              <a:t>parinte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si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cei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doi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fii</a:t>
            </a:r>
            <a:r>
              <a:rPr lang="en-US" sz="2000">
                <a:latin typeface="Arial"/>
                <a:cs typeface="Arial"/>
              </a:rPr>
              <a:t> ai </a:t>
            </a:r>
            <a:r>
              <a:rPr lang="en-US" sz="2000" err="1">
                <a:latin typeface="Arial"/>
                <a:cs typeface="Arial"/>
              </a:rPr>
              <a:t>sai</a:t>
            </a:r>
            <a:r>
              <a:rPr lang="en-US" sz="2000">
                <a:latin typeface="Arial"/>
                <a:cs typeface="Arial"/>
              </a:rPr>
              <a:t>. </a:t>
            </a:r>
            <a:r>
              <a:rPr lang="en-US" sz="2000" err="1">
                <a:latin typeface="Arial"/>
                <a:cs typeface="Arial"/>
              </a:rPr>
              <a:t>Verifica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daca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parintele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este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mai</a:t>
            </a:r>
            <a:r>
              <a:rPr lang="en-US" sz="2000">
                <a:latin typeface="Arial"/>
                <a:cs typeface="Arial"/>
              </a:rPr>
              <a:t> mare </a:t>
            </a:r>
            <a:r>
              <a:rPr lang="en-US" sz="2000" err="1">
                <a:latin typeface="Arial"/>
                <a:cs typeface="Arial"/>
              </a:rPr>
              <a:t>decat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cei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doi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fii</a:t>
            </a:r>
            <a:r>
              <a:rPr lang="en-US" sz="2000">
                <a:latin typeface="Arial"/>
                <a:cs typeface="Arial"/>
              </a:rPr>
              <a:t>. Daca nu </a:t>
            </a:r>
            <a:r>
              <a:rPr lang="en-US" sz="2000" err="1">
                <a:latin typeface="Arial"/>
                <a:cs typeface="Arial"/>
              </a:rPr>
              <a:t>este</a:t>
            </a:r>
            <a:r>
              <a:rPr lang="en-US" sz="2000">
                <a:latin typeface="Arial"/>
                <a:cs typeface="Arial"/>
              </a:rPr>
              <a:t>, </a:t>
            </a:r>
            <a:r>
              <a:rPr lang="en-US" sz="2000" err="1">
                <a:latin typeface="Arial"/>
                <a:cs typeface="Arial"/>
              </a:rPr>
              <a:t>acesta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determina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maximul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si</a:t>
            </a:r>
            <a:r>
              <a:rPr lang="en-US" sz="2000">
                <a:latin typeface="Arial"/>
                <a:cs typeface="Arial"/>
              </a:rPr>
              <a:t> il </a:t>
            </a:r>
            <a:r>
              <a:rPr lang="en-US" sz="2000" err="1">
                <a:latin typeface="Arial"/>
                <a:cs typeface="Arial"/>
              </a:rPr>
              <a:t>schimba</a:t>
            </a:r>
            <a:r>
              <a:rPr lang="en-US" sz="2000">
                <a:latin typeface="Arial"/>
                <a:cs typeface="Arial"/>
              </a:rPr>
              <a:t> cu </a:t>
            </a:r>
            <a:r>
              <a:rPr lang="en-US" sz="2000" err="1">
                <a:latin typeface="Arial"/>
                <a:cs typeface="Arial"/>
              </a:rPr>
              <a:t>parintele</a:t>
            </a:r>
            <a:r>
              <a:rPr lang="en-US" sz="2000">
                <a:latin typeface="Arial"/>
                <a:cs typeface="Arial"/>
              </a:rPr>
              <a:t>. Apoi se </a:t>
            </a:r>
            <a:r>
              <a:rPr lang="en-US" sz="2000" err="1">
                <a:latin typeface="Arial"/>
                <a:cs typeface="Arial"/>
              </a:rPr>
              <a:t>reapeleaza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functia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heapify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pana</a:t>
            </a:r>
            <a:r>
              <a:rPr lang="en-US" sz="2000">
                <a:latin typeface="Arial"/>
                <a:cs typeface="Arial"/>
              </a:rPr>
              <a:t> cand </a:t>
            </a:r>
            <a:r>
              <a:rPr lang="en-US" sz="2000" err="1">
                <a:latin typeface="Arial"/>
                <a:cs typeface="Arial"/>
              </a:rPr>
              <a:t>heap.ul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este</a:t>
            </a:r>
            <a:r>
              <a:rPr lang="en-US" sz="2000">
                <a:latin typeface="Arial"/>
                <a:cs typeface="Arial"/>
              </a:rPr>
              <a:t> maxim. </a:t>
            </a:r>
          </a:p>
          <a:p>
            <a:r>
              <a:rPr lang="en-US" sz="2000">
                <a:latin typeface="Arial"/>
                <a:cs typeface="Arial"/>
              </a:rPr>
              <a:t>        </a:t>
            </a:r>
            <a:r>
              <a:rPr lang="en-US" sz="2000" err="1">
                <a:latin typeface="Arial"/>
                <a:cs typeface="Arial"/>
              </a:rPr>
              <a:t>Algoritmul</a:t>
            </a:r>
            <a:r>
              <a:rPr lang="en-US" sz="2000">
                <a:latin typeface="Arial"/>
                <a:cs typeface="Arial"/>
              </a:rPr>
              <a:t> heapsort se </a:t>
            </a:r>
            <a:r>
              <a:rPr lang="en-US" sz="2000" err="1">
                <a:latin typeface="Arial"/>
                <a:cs typeface="Arial"/>
              </a:rPr>
              <a:t>foloseste</a:t>
            </a:r>
            <a:r>
              <a:rPr lang="en-US" sz="2000">
                <a:latin typeface="Arial"/>
                <a:cs typeface="Arial"/>
              </a:rPr>
              <a:t> de </a:t>
            </a:r>
            <a:r>
              <a:rPr lang="en-US" sz="2000" err="1">
                <a:latin typeface="Arial"/>
                <a:cs typeface="Arial"/>
              </a:rPr>
              <a:t>acesti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doi</a:t>
            </a:r>
            <a:r>
              <a:rPr lang="en-US" sz="2000">
                <a:latin typeface="Arial"/>
                <a:cs typeface="Arial"/>
              </a:rPr>
              <a:t> in </a:t>
            </a:r>
            <a:r>
              <a:rPr lang="en-US" sz="2000" err="1">
                <a:latin typeface="Arial"/>
                <a:cs typeface="Arial"/>
              </a:rPr>
              <a:t>felul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urmator</a:t>
            </a:r>
            <a:r>
              <a:rPr lang="en-US" sz="2000">
                <a:latin typeface="Arial"/>
                <a:cs typeface="Arial"/>
              </a:rPr>
              <a:t>: </a:t>
            </a:r>
            <a:r>
              <a:rPr lang="en-US" sz="2000" err="1">
                <a:latin typeface="Arial"/>
                <a:cs typeface="Arial"/>
              </a:rPr>
              <a:t>transforma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sirul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dat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intr.un</a:t>
            </a:r>
            <a:r>
              <a:rPr lang="en-US" sz="2000">
                <a:latin typeface="Arial"/>
                <a:cs typeface="Arial"/>
              </a:rPr>
              <a:t> max heap cu </a:t>
            </a:r>
            <a:r>
              <a:rPr lang="en-US" sz="2000" err="1">
                <a:latin typeface="Arial"/>
                <a:cs typeface="Arial"/>
              </a:rPr>
              <a:t>ajutorul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lui</a:t>
            </a:r>
            <a:r>
              <a:rPr lang="en-US" sz="2000">
                <a:latin typeface="Arial"/>
                <a:cs typeface="Arial"/>
              </a:rPr>
              <a:t> build max heap. </a:t>
            </a:r>
            <a:r>
              <a:rPr lang="en-US" sz="2000" err="1">
                <a:latin typeface="Arial"/>
                <a:cs typeface="Arial"/>
              </a:rPr>
              <a:t>Urmatorul</a:t>
            </a:r>
            <a:r>
              <a:rPr lang="en-US" sz="2000">
                <a:latin typeface="Arial"/>
                <a:cs typeface="Arial"/>
              </a:rPr>
              <a:t> pas e de a </a:t>
            </a:r>
            <a:r>
              <a:rPr lang="en-US" sz="2000" err="1">
                <a:latin typeface="Arial"/>
                <a:cs typeface="Arial"/>
              </a:rPr>
              <a:t>schimba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numarul</a:t>
            </a:r>
            <a:r>
              <a:rPr lang="en-US" sz="2000">
                <a:latin typeface="Arial"/>
                <a:cs typeface="Arial"/>
              </a:rPr>
              <a:t> maxim care se </a:t>
            </a:r>
            <a:r>
              <a:rPr lang="en-US" sz="2000" err="1">
                <a:latin typeface="Arial"/>
                <a:cs typeface="Arial"/>
              </a:rPr>
              <a:t>afla</a:t>
            </a:r>
            <a:r>
              <a:rPr lang="en-US" sz="2000">
                <a:latin typeface="Arial"/>
                <a:cs typeface="Arial"/>
              </a:rPr>
              <a:t> pe prima </a:t>
            </a:r>
            <a:r>
              <a:rPr lang="en-US" sz="2000" err="1">
                <a:latin typeface="Arial"/>
                <a:cs typeface="Arial"/>
              </a:rPr>
              <a:t>pozitie</a:t>
            </a:r>
            <a:r>
              <a:rPr lang="en-US" sz="2000">
                <a:latin typeface="Arial"/>
                <a:cs typeface="Arial"/>
              </a:rPr>
              <a:t> a </a:t>
            </a:r>
            <a:r>
              <a:rPr lang="en-US" sz="2000" err="1">
                <a:latin typeface="Arial"/>
                <a:cs typeface="Arial"/>
              </a:rPr>
              <a:t>sirului</a:t>
            </a:r>
            <a:r>
              <a:rPr lang="en-US" sz="2000">
                <a:latin typeface="Arial"/>
                <a:cs typeface="Arial"/>
              </a:rPr>
              <a:t> cu </a:t>
            </a:r>
            <a:r>
              <a:rPr lang="en-US" sz="2000" err="1">
                <a:latin typeface="Arial"/>
                <a:cs typeface="Arial"/>
              </a:rPr>
              <a:t>elementul</a:t>
            </a:r>
            <a:r>
              <a:rPr lang="en-US" sz="2000">
                <a:latin typeface="Arial"/>
                <a:cs typeface="Arial"/>
              </a:rPr>
              <a:t> de pe ultima </a:t>
            </a:r>
            <a:r>
              <a:rPr lang="en-US" sz="2000" err="1">
                <a:latin typeface="Arial"/>
                <a:cs typeface="Arial"/>
              </a:rPr>
              <a:t>pozitie</a:t>
            </a:r>
            <a:r>
              <a:rPr lang="en-US" sz="2000">
                <a:latin typeface="Arial"/>
                <a:cs typeface="Arial"/>
              </a:rPr>
              <a:t> a </a:t>
            </a:r>
            <a:r>
              <a:rPr lang="en-US" sz="2000" err="1">
                <a:latin typeface="Arial"/>
                <a:cs typeface="Arial"/>
              </a:rPr>
              <a:t>sirului</a:t>
            </a:r>
            <a:r>
              <a:rPr lang="en-US" sz="2000">
                <a:latin typeface="Arial"/>
                <a:cs typeface="Arial"/>
              </a:rPr>
              <a:t>, </a:t>
            </a:r>
            <a:r>
              <a:rPr lang="en-US" sz="2000" err="1">
                <a:latin typeface="Arial"/>
                <a:cs typeface="Arial"/>
              </a:rPr>
              <a:t>astfel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maximul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fiind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considerat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sortat</a:t>
            </a:r>
            <a:r>
              <a:rPr lang="en-US" sz="2000">
                <a:latin typeface="Arial"/>
                <a:cs typeface="Arial"/>
              </a:rPr>
              <a:t>. In </a:t>
            </a:r>
            <a:r>
              <a:rPr lang="en-US" sz="2000" err="1">
                <a:latin typeface="Arial"/>
                <a:cs typeface="Arial"/>
              </a:rPr>
              <a:t>acest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fel</a:t>
            </a:r>
            <a:r>
              <a:rPr lang="en-US" sz="2000">
                <a:latin typeface="Arial"/>
                <a:cs typeface="Arial"/>
              </a:rPr>
              <a:t> se </a:t>
            </a:r>
            <a:r>
              <a:rPr lang="en-US" sz="2000" err="1">
                <a:latin typeface="Arial"/>
                <a:cs typeface="Arial"/>
              </a:rPr>
              <a:t>repeta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pana</a:t>
            </a:r>
            <a:r>
              <a:rPr lang="en-US" sz="2000">
                <a:latin typeface="Arial"/>
                <a:cs typeface="Arial"/>
              </a:rPr>
              <a:t> cand tot </a:t>
            </a:r>
            <a:r>
              <a:rPr lang="en-US" sz="2000" err="1">
                <a:latin typeface="Arial"/>
                <a:cs typeface="Arial"/>
              </a:rPr>
              <a:t>sirul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este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sortat</a:t>
            </a:r>
            <a:r>
              <a:rPr lang="en-US" sz="2000">
                <a:latin typeface="Arial"/>
                <a:cs typeface="Arial"/>
              </a:rPr>
              <a:t>.</a:t>
            </a:r>
          </a:p>
          <a:p>
            <a:r>
              <a:rPr lang="en-US" sz="2000">
                <a:latin typeface="Arial"/>
                <a:cs typeface="Arial"/>
              </a:rPr>
              <a:t>        Heap sort nu </a:t>
            </a:r>
            <a:r>
              <a:rPr lang="en-US" sz="2000" err="1">
                <a:latin typeface="Arial"/>
                <a:cs typeface="Arial"/>
              </a:rPr>
              <a:t>este</a:t>
            </a:r>
            <a:r>
              <a:rPr lang="en-US" sz="2000">
                <a:latin typeface="Arial"/>
                <a:cs typeface="Arial"/>
              </a:rPr>
              <a:t> un </a:t>
            </a:r>
            <a:r>
              <a:rPr lang="en-US" sz="2000" err="1">
                <a:latin typeface="Arial"/>
                <a:cs typeface="Arial"/>
              </a:rPr>
              <a:t>algoritm</a:t>
            </a:r>
            <a:r>
              <a:rPr lang="en-US" sz="2000">
                <a:latin typeface="Arial"/>
                <a:cs typeface="Arial"/>
              </a:rPr>
              <a:t> de </a:t>
            </a:r>
            <a:r>
              <a:rPr lang="en-US" sz="2000" err="1">
                <a:latin typeface="Arial"/>
                <a:cs typeface="Arial"/>
              </a:rPr>
              <a:t>sortare</a:t>
            </a:r>
            <a:r>
              <a:rPr lang="en-US" sz="2000">
                <a:latin typeface="Arial"/>
                <a:cs typeface="Arial"/>
              </a:rPr>
              <a:t> </a:t>
            </a:r>
            <a:r>
              <a:rPr lang="en-US" sz="2000" err="1">
                <a:latin typeface="Arial"/>
                <a:cs typeface="Arial"/>
              </a:rPr>
              <a:t>stabil</a:t>
            </a:r>
            <a:r>
              <a:rPr lang="en-US" sz="2000">
                <a:latin typeface="Arial"/>
                <a:cs typeface="Arial"/>
              </a:rPr>
              <a:t>.</a:t>
            </a:r>
            <a:endParaRPr lang="en-US"/>
          </a:p>
          <a:p>
            <a:endParaRPr lang="en-US" sz="2000">
              <a:latin typeface="Arial"/>
              <a:cs typeface="Calibri"/>
            </a:endParaRPr>
          </a:p>
          <a:p>
            <a:r>
              <a:rPr lang="en-US" sz="2000" err="1">
                <a:latin typeface="Arial"/>
                <a:cs typeface="Arial"/>
              </a:rPr>
              <a:t>Complexitate</a:t>
            </a:r>
            <a:r>
              <a:rPr lang="en-US" sz="2000">
                <a:latin typeface="Arial"/>
                <a:cs typeface="Arial"/>
              </a:rPr>
              <a:t>(</a:t>
            </a:r>
            <a:r>
              <a:rPr lang="en-US" sz="2000" err="1">
                <a:latin typeface="Arial"/>
                <a:cs typeface="Arial"/>
              </a:rPr>
              <a:t>exprimata</a:t>
            </a:r>
            <a:r>
              <a:rPr lang="en-US" sz="2000">
                <a:latin typeface="Arial"/>
                <a:cs typeface="Arial"/>
              </a:rPr>
              <a:t> in </a:t>
            </a:r>
            <a:r>
              <a:rPr lang="en-US" sz="2000" err="1">
                <a:latin typeface="Arial"/>
                <a:cs typeface="Arial"/>
              </a:rPr>
              <a:t>functie</a:t>
            </a:r>
            <a:r>
              <a:rPr lang="en-US" sz="2000">
                <a:latin typeface="Arial"/>
                <a:cs typeface="Arial"/>
              </a:rPr>
              <a:t> de </a:t>
            </a:r>
            <a:r>
              <a:rPr lang="en-US" sz="2000" err="1">
                <a:latin typeface="Arial"/>
                <a:cs typeface="Arial"/>
              </a:rPr>
              <a:t>dimensiunea</a:t>
            </a:r>
            <a:r>
              <a:rPr lang="en-US" sz="2000">
                <a:latin typeface="Arial"/>
                <a:cs typeface="Arial"/>
              </a:rPr>
              <a:t> </a:t>
            </a:r>
            <a:r>
              <a:rPr lang="en-US" sz="2000" err="1">
                <a:latin typeface="Arial"/>
                <a:cs typeface="Arial"/>
              </a:rPr>
              <a:t>sirului</a:t>
            </a:r>
            <a:r>
              <a:rPr lang="en-US" sz="2000">
                <a:latin typeface="Arial"/>
                <a:cs typeface="Arial"/>
              </a:rPr>
              <a:t> = n):</a:t>
            </a:r>
            <a:endParaRPr lang="en-US" sz="2000">
              <a:latin typeface="Arial"/>
              <a:ea typeface="+mn-lt"/>
              <a:cs typeface="+mn-lt"/>
            </a:endParaRPr>
          </a:p>
          <a:p>
            <a:r>
              <a:rPr lang="en-US" sz="2000">
                <a:latin typeface="Arial"/>
                <a:cs typeface="Arial"/>
              </a:rPr>
              <a:t>Timp:    O(n*log(n))</a:t>
            </a:r>
            <a:endParaRPr lang="en-US" sz="2000">
              <a:latin typeface="Arial"/>
              <a:ea typeface="+mn-lt"/>
              <a:cs typeface="+mn-lt"/>
            </a:endParaRPr>
          </a:p>
          <a:p>
            <a:endParaRPr lang="en-US" sz="2000">
              <a:latin typeface="Arial"/>
              <a:ea typeface="+mn-lt"/>
              <a:cs typeface="+mn-lt"/>
            </a:endParaRPr>
          </a:p>
          <a:p>
            <a:r>
              <a:rPr lang="en-US" sz="2000" err="1">
                <a:latin typeface="Arial"/>
                <a:cs typeface="Arial"/>
              </a:rPr>
              <a:t>Spatiu</a:t>
            </a:r>
            <a:r>
              <a:rPr lang="en-US" sz="2000">
                <a:latin typeface="Arial"/>
                <a:cs typeface="Arial"/>
              </a:rPr>
              <a:t>:  O(1)</a:t>
            </a:r>
          </a:p>
        </p:txBody>
      </p:sp>
    </p:spTree>
    <p:extLst>
      <p:ext uri="{BB962C8B-B14F-4D97-AF65-F5344CB8AC3E}">
        <p14:creationId xmlns:p14="http://schemas.microsoft.com/office/powerpoint/2010/main" val="190919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CC8BD-49FD-8F3E-A303-FC5CFC93BCE5}"/>
              </a:ext>
            </a:extLst>
          </p:cNvPr>
          <p:cNvSpPr txBox="1"/>
          <p:nvPr/>
        </p:nvSpPr>
        <p:spPr>
          <a:xfrm>
            <a:off x="784010" y="635358"/>
            <a:ext cx="10863617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Arial"/>
                <a:cs typeface="Arial"/>
              </a:rPr>
              <a:t>Counting sort </a:t>
            </a:r>
          </a:p>
          <a:p>
            <a:r>
              <a:rPr lang="en-US" sz="2000">
                <a:latin typeface="Arial"/>
                <a:cs typeface="Arial"/>
              </a:rPr>
              <a:t>Counting sort </a:t>
            </a:r>
            <a:r>
              <a:rPr lang="en-US" sz="2000" err="1">
                <a:latin typeface="Arial"/>
                <a:cs typeface="Arial"/>
              </a:rPr>
              <a:t>este</a:t>
            </a:r>
            <a:r>
              <a:rPr lang="en-US" sz="2000">
                <a:latin typeface="Arial"/>
                <a:cs typeface="Arial"/>
              </a:rPr>
              <a:t> o </a:t>
            </a:r>
            <a:r>
              <a:rPr lang="en-US" sz="2000" err="1">
                <a:latin typeface="Arial"/>
                <a:cs typeface="Arial"/>
              </a:rPr>
              <a:t>metoda</a:t>
            </a:r>
            <a:r>
              <a:rPr lang="en-US" sz="2000">
                <a:latin typeface="Arial"/>
                <a:cs typeface="Arial"/>
              </a:rPr>
              <a:t> de </a:t>
            </a:r>
            <a:r>
              <a:rPr lang="en-US" sz="2000" err="1">
                <a:latin typeface="Arial"/>
                <a:cs typeface="Arial"/>
              </a:rPr>
              <a:t>sortare</a:t>
            </a:r>
            <a:r>
              <a:rPr lang="en-US" sz="2000">
                <a:latin typeface="Arial"/>
                <a:cs typeface="Arial"/>
              </a:rPr>
              <a:t> a </a:t>
            </a:r>
            <a:r>
              <a:rPr lang="en-US" sz="2000" err="1">
                <a:latin typeface="Arial"/>
                <a:cs typeface="Arial"/>
              </a:rPr>
              <a:t>numerelor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intregi</a:t>
            </a:r>
            <a:r>
              <a:rPr lang="en-US" sz="2000">
                <a:latin typeface="Arial"/>
                <a:cs typeface="Arial"/>
              </a:rPr>
              <a:t> de </a:t>
            </a:r>
            <a:r>
              <a:rPr lang="en-US" sz="2000" err="1">
                <a:latin typeface="Arial"/>
                <a:cs typeface="Arial"/>
              </a:rPr>
              <a:t>dimensiuni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mici</a:t>
            </a:r>
            <a:r>
              <a:rPr lang="en-US" sz="2000">
                <a:latin typeface="Arial"/>
                <a:cs typeface="Arial"/>
              </a:rPr>
              <a:t>.</a:t>
            </a:r>
          </a:p>
          <a:p>
            <a:r>
              <a:rPr lang="en-US" sz="2000" err="1">
                <a:latin typeface="Arial"/>
                <a:cs typeface="Arial"/>
              </a:rPr>
              <a:t>Pentru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aceasta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metoda</a:t>
            </a:r>
            <a:r>
              <a:rPr lang="en-US" sz="2000">
                <a:latin typeface="Arial"/>
                <a:cs typeface="Arial"/>
              </a:rPr>
              <a:t> de </a:t>
            </a:r>
            <a:r>
              <a:rPr lang="en-US" sz="2000" err="1">
                <a:latin typeface="Arial"/>
                <a:cs typeface="Arial"/>
              </a:rPr>
              <a:t>sortare</a:t>
            </a:r>
            <a:r>
              <a:rPr lang="en-US" sz="2000">
                <a:latin typeface="Arial"/>
                <a:cs typeface="Arial"/>
              </a:rPr>
              <a:t> ne </a:t>
            </a:r>
            <a:r>
              <a:rPr lang="en-US" sz="2000" err="1">
                <a:latin typeface="Arial"/>
                <a:cs typeface="Arial"/>
              </a:rPr>
              <a:t>trebuie</a:t>
            </a:r>
            <a:r>
              <a:rPr lang="en-US" sz="2000">
                <a:latin typeface="Arial"/>
                <a:cs typeface="Arial"/>
              </a:rPr>
              <a:t> un vector de </a:t>
            </a:r>
            <a:r>
              <a:rPr lang="en-US" sz="2000" err="1">
                <a:latin typeface="Arial"/>
                <a:cs typeface="Arial"/>
              </a:rPr>
              <a:t>frecventa</a:t>
            </a:r>
            <a:r>
              <a:rPr lang="en-US" sz="2000">
                <a:latin typeface="Arial"/>
                <a:cs typeface="Arial"/>
              </a:rPr>
              <a:t> care merge </a:t>
            </a:r>
            <a:r>
              <a:rPr lang="en-US" sz="2000" err="1">
                <a:latin typeface="Arial"/>
                <a:cs typeface="Arial"/>
              </a:rPr>
              <a:t>pana</a:t>
            </a:r>
            <a:r>
              <a:rPr lang="en-US" sz="2000">
                <a:latin typeface="Arial"/>
                <a:cs typeface="Arial"/>
              </a:rPr>
              <a:t> la </a:t>
            </a:r>
            <a:r>
              <a:rPr lang="en-US" sz="2000" err="1">
                <a:latin typeface="Arial"/>
                <a:cs typeface="Arial"/>
              </a:rPr>
              <a:t>numarul</a:t>
            </a:r>
            <a:r>
              <a:rPr lang="en-US" sz="2000">
                <a:latin typeface="Arial"/>
                <a:cs typeface="Arial"/>
              </a:rPr>
              <a:t> maxim din </a:t>
            </a:r>
            <a:r>
              <a:rPr lang="en-US" sz="2000" err="1">
                <a:latin typeface="Arial"/>
                <a:cs typeface="Arial"/>
              </a:rPr>
              <a:t>sirul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dat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pentru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sortare</a:t>
            </a:r>
            <a:r>
              <a:rPr lang="en-US" sz="2000">
                <a:latin typeface="Arial"/>
                <a:cs typeface="Arial"/>
              </a:rPr>
              <a:t>. </a:t>
            </a:r>
            <a:r>
              <a:rPr lang="en-US" sz="2000" err="1">
                <a:latin typeface="Arial"/>
                <a:cs typeface="Arial"/>
              </a:rPr>
              <a:t>Urmeaza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sa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parcurgem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sirul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si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sa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completam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vectorul</a:t>
            </a:r>
            <a:r>
              <a:rPr lang="en-US" sz="2000">
                <a:latin typeface="Arial"/>
                <a:cs typeface="Arial"/>
              </a:rPr>
              <a:t> de </a:t>
            </a:r>
            <a:r>
              <a:rPr lang="en-US" sz="2000" err="1">
                <a:latin typeface="Arial"/>
                <a:cs typeface="Arial"/>
              </a:rPr>
              <a:t>frecventa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corespunzator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aparitiilor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numerelor</a:t>
            </a:r>
            <a:r>
              <a:rPr lang="en-US" sz="2000">
                <a:latin typeface="Arial"/>
                <a:cs typeface="Arial"/>
              </a:rPr>
              <a:t> in sir. La final </a:t>
            </a:r>
            <a:r>
              <a:rPr lang="en-US" sz="2000" err="1">
                <a:latin typeface="Arial"/>
                <a:cs typeface="Arial"/>
              </a:rPr>
              <a:t>parcurgem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vectorul</a:t>
            </a:r>
            <a:r>
              <a:rPr lang="en-US" sz="2000">
                <a:latin typeface="Arial"/>
                <a:cs typeface="Arial"/>
              </a:rPr>
              <a:t> de </a:t>
            </a:r>
            <a:r>
              <a:rPr lang="en-US" sz="2000" err="1">
                <a:latin typeface="Arial"/>
                <a:cs typeface="Arial"/>
              </a:rPr>
              <a:t>frecventa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si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obtinem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sirul</a:t>
            </a:r>
            <a:r>
              <a:rPr lang="en-US" sz="2000">
                <a:latin typeface="Arial"/>
                <a:cs typeface="Arial"/>
              </a:rPr>
              <a:t> initial </a:t>
            </a:r>
            <a:r>
              <a:rPr lang="en-US" sz="2000" err="1">
                <a:latin typeface="Arial"/>
                <a:cs typeface="Arial"/>
              </a:rPr>
              <a:t>sortat</a:t>
            </a:r>
            <a:r>
              <a:rPr lang="en-US" sz="2000">
                <a:latin typeface="Arial"/>
                <a:cs typeface="Arial"/>
              </a:rPr>
              <a:t>.</a:t>
            </a:r>
          </a:p>
          <a:p>
            <a:endParaRPr lang="en-US" sz="2000">
              <a:latin typeface="Arial"/>
              <a:cs typeface="Arial"/>
            </a:endParaRPr>
          </a:p>
          <a:p>
            <a:r>
              <a:rPr lang="en-US" sz="2000">
                <a:latin typeface="Arial"/>
                <a:ea typeface="+mn-lt"/>
                <a:cs typeface="Arial"/>
              </a:rPr>
              <a:t>Counting sort </a:t>
            </a:r>
            <a:r>
              <a:rPr lang="en-US" sz="2000" err="1">
                <a:latin typeface="Arial"/>
                <a:ea typeface="+mn-lt"/>
                <a:cs typeface="Arial"/>
              </a:rPr>
              <a:t>este</a:t>
            </a:r>
            <a:r>
              <a:rPr lang="en-US" sz="2000">
                <a:latin typeface="Arial"/>
                <a:ea typeface="+mn-lt"/>
                <a:cs typeface="Arial"/>
              </a:rPr>
              <a:t> un </a:t>
            </a:r>
            <a:r>
              <a:rPr lang="en-US" sz="2000" err="1">
                <a:latin typeface="Arial"/>
                <a:ea typeface="+mn-lt"/>
                <a:cs typeface="Arial"/>
              </a:rPr>
              <a:t>algoritm</a:t>
            </a:r>
            <a:r>
              <a:rPr lang="en-US" sz="2000">
                <a:latin typeface="Arial"/>
                <a:ea typeface="+mn-lt"/>
                <a:cs typeface="Arial"/>
              </a:rPr>
              <a:t> de </a:t>
            </a:r>
            <a:r>
              <a:rPr lang="en-US" sz="2000" err="1">
                <a:latin typeface="Arial"/>
                <a:ea typeface="+mn-lt"/>
                <a:cs typeface="Arial"/>
              </a:rPr>
              <a:t>sortare</a:t>
            </a:r>
            <a:r>
              <a:rPr lang="en-US" sz="2000">
                <a:latin typeface="Arial"/>
                <a:ea typeface="+mn-lt"/>
                <a:cs typeface="Arial"/>
              </a:rPr>
              <a:t> </a:t>
            </a:r>
            <a:r>
              <a:rPr lang="en-US" sz="2000" err="1">
                <a:latin typeface="Arial"/>
                <a:ea typeface="+mn-lt"/>
                <a:cs typeface="Arial"/>
              </a:rPr>
              <a:t>stabil</a:t>
            </a:r>
            <a:r>
              <a:rPr lang="en-US" sz="2000">
                <a:latin typeface="Arial"/>
                <a:ea typeface="+mn-lt"/>
                <a:cs typeface="Arial"/>
              </a:rPr>
              <a:t>.</a:t>
            </a:r>
            <a:endParaRPr lang="en-US"/>
          </a:p>
          <a:p>
            <a:endParaRPr lang="en-US" sz="2000">
              <a:latin typeface="Arial"/>
              <a:ea typeface="+mn-lt"/>
              <a:cs typeface="+mn-lt"/>
            </a:endParaRPr>
          </a:p>
          <a:p>
            <a:r>
              <a:rPr lang="en-US" sz="2000" err="1">
                <a:latin typeface="Arial"/>
                <a:cs typeface="Arial"/>
              </a:rPr>
              <a:t>Complexitate</a:t>
            </a:r>
            <a:r>
              <a:rPr lang="en-US" sz="2000">
                <a:latin typeface="Arial"/>
                <a:cs typeface="Arial"/>
              </a:rPr>
              <a:t>(</a:t>
            </a:r>
            <a:r>
              <a:rPr lang="en-US" sz="2000" err="1">
                <a:latin typeface="Arial"/>
                <a:cs typeface="Arial"/>
              </a:rPr>
              <a:t>exprimata</a:t>
            </a:r>
            <a:r>
              <a:rPr lang="en-US" sz="2000">
                <a:latin typeface="Arial"/>
                <a:cs typeface="Arial"/>
              </a:rPr>
              <a:t> in </a:t>
            </a:r>
            <a:r>
              <a:rPr lang="en-US" sz="2000" err="1">
                <a:latin typeface="Arial"/>
                <a:cs typeface="Arial"/>
              </a:rPr>
              <a:t>functie</a:t>
            </a:r>
            <a:r>
              <a:rPr lang="en-US" sz="2000">
                <a:latin typeface="Arial"/>
                <a:cs typeface="Arial"/>
              </a:rPr>
              <a:t> de </a:t>
            </a:r>
            <a:r>
              <a:rPr lang="en-US" sz="2000" err="1">
                <a:latin typeface="Arial"/>
                <a:cs typeface="Arial"/>
              </a:rPr>
              <a:t>dimensiunea</a:t>
            </a:r>
            <a:r>
              <a:rPr lang="en-US" sz="2000">
                <a:latin typeface="Arial"/>
                <a:cs typeface="Arial"/>
              </a:rPr>
              <a:t> </a:t>
            </a:r>
            <a:r>
              <a:rPr lang="en-US" sz="2000" err="1">
                <a:latin typeface="Arial"/>
                <a:cs typeface="Arial"/>
              </a:rPr>
              <a:t>sirului</a:t>
            </a:r>
            <a:r>
              <a:rPr lang="en-US" sz="2000">
                <a:latin typeface="Arial"/>
                <a:cs typeface="Arial"/>
              </a:rPr>
              <a:t> = n):</a:t>
            </a:r>
            <a:endParaRPr lang="en-US" sz="2000">
              <a:latin typeface="Arial"/>
              <a:ea typeface="+mn-lt"/>
              <a:cs typeface="+mn-lt"/>
            </a:endParaRPr>
          </a:p>
          <a:p>
            <a:r>
              <a:rPr lang="en-US" sz="2000">
                <a:latin typeface="Arial"/>
                <a:cs typeface="Arial"/>
              </a:rPr>
              <a:t>Timp:    O(</a:t>
            </a:r>
            <a:r>
              <a:rPr lang="en-US" sz="2000" err="1">
                <a:latin typeface="Arial"/>
                <a:cs typeface="Arial"/>
              </a:rPr>
              <a:t>n+k</a:t>
            </a:r>
            <a:r>
              <a:rPr lang="en-US" sz="2000">
                <a:latin typeface="Arial"/>
                <a:cs typeface="Arial"/>
              </a:rPr>
              <a:t>)  (</a:t>
            </a:r>
            <a:r>
              <a:rPr lang="en-US" sz="2000" err="1">
                <a:latin typeface="Arial"/>
                <a:cs typeface="Arial"/>
              </a:rPr>
              <a:t>unde</a:t>
            </a:r>
            <a:r>
              <a:rPr lang="en-US" sz="2000">
                <a:latin typeface="Arial"/>
                <a:cs typeface="Arial"/>
              </a:rPr>
              <a:t> k </a:t>
            </a:r>
            <a:r>
              <a:rPr lang="en-US" sz="2000" err="1">
                <a:latin typeface="Arial"/>
                <a:cs typeface="Arial"/>
              </a:rPr>
              <a:t>este</a:t>
            </a:r>
            <a:r>
              <a:rPr lang="en-US" sz="2000">
                <a:latin typeface="Arial"/>
                <a:cs typeface="Arial"/>
              </a:rPr>
              <a:t> range-</a:t>
            </a:r>
            <a:r>
              <a:rPr lang="en-US" sz="2000" err="1">
                <a:latin typeface="Arial"/>
                <a:cs typeface="Arial"/>
              </a:rPr>
              <a:t>ul</a:t>
            </a:r>
            <a:r>
              <a:rPr lang="en-US" sz="200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elementelor</a:t>
            </a:r>
            <a:r>
              <a:rPr lang="en-US" sz="2000">
                <a:latin typeface="Arial"/>
                <a:cs typeface="Arial"/>
              </a:rPr>
              <a:t>)</a:t>
            </a:r>
            <a:endParaRPr lang="en-US" sz="2000">
              <a:latin typeface="Arial"/>
              <a:ea typeface="+mn-lt"/>
              <a:cs typeface="+mn-lt"/>
            </a:endParaRPr>
          </a:p>
          <a:p>
            <a:endParaRPr lang="en-US" sz="2000">
              <a:latin typeface="Arial"/>
              <a:ea typeface="+mn-lt"/>
              <a:cs typeface="+mn-lt"/>
            </a:endParaRPr>
          </a:p>
          <a:p>
            <a:r>
              <a:rPr lang="en-US" sz="2000" err="1">
                <a:latin typeface="Arial"/>
                <a:cs typeface="Arial"/>
              </a:rPr>
              <a:t>Spatiu</a:t>
            </a:r>
            <a:r>
              <a:rPr lang="en-US" sz="2000">
                <a:latin typeface="Arial"/>
                <a:cs typeface="Arial"/>
              </a:rPr>
              <a:t>:  O(</a:t>
            </a:r>
            <a:r>
              <a:rPr lang="en-US" sz="2000" err="1">
                <a:latin typeface="Arial"/>
                <a:cs typeface="Arial"/>
              </a:rPr>
              <a:t>n+k</a:t>
            </a:r>
            <a:r>
              <a:rPr lang="en-US" sz="2000"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077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FFDFA7AB-2817-3A87-FC99-5D1E62B3D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90" y="1102019"/>
            <a:ext cx="2743200" cy="2059321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76A80055-1BFA-6501-5B5A-D232D56DC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51" y="4202086"/>
            <a:ext cx="2095500" cy="1352550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E1A1875F-2588-9433-0203-AA831FA68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761" y="1088365"/>
            <a:ext cx="2678806" cy="2095737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E9703A86-C43E-C2EA-99A8-C9580465EA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7122" y="4197414"/>
            <a:ext cx="2076450" cy="1351973"/>
          </a:xfrm>
          <a:prstGeom prst="rect">
            <a:avLst/>
          </a:prstGeom>
        </p:spPr>
      </p:pic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356C1DC6-2890-4940-2AFA-DB26A71FA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3268" y="1101046"/>
            <a:ext cx="2743200" cy="2102572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CD0F7473-D261-30F9-3691-1D8350D343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9747" y="4194162"/>
            <a:ext cx="2190750" cy="13519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AE165E-F4EF-7632-AB12-78FD762E7D82}"/>
              </a:ext>
            </a:extLst>
          </p:cNvPr>
          <p:cNvSpPr txBox="1"/>
          <p:nvPr/>
        </p:nvSpPr>
        <p:spPr>
          <a:xfrm>
            <a:off x="823710" y="96591"/>
            <a:ext cx="107860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cs typeface="Calibri"/>
              </a:rPr>
              <a:t>Grafice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comparatii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timp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algoritmii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sortare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33114-0281-207F-6E6F-1FF2D4A1AFDF}"/>
              </a:ext>
            </a:extLst>
          </p:cNvPr>
          <p:cNvSpPr txBox="1"/>
          <p:nvPr/>
        </p:nvSpPr>
        <p:spPr>
          <a:xfrm>
            <a:off x="799563" y="3598035"/>
            <a:ext cx="24147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Test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A6157-1A0F-264C-38EC-83E760CF341E}"/>
              </a:ext>
            </a:extLst>
          </p:cNvPr>
          <p:cNvSpPr txBox="1"/>
          <p:nvPr/>
        </p:nvSpPr>
        <p:spPr>
          <a:xfrm>
            <a:off x="4638541" y="36189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Test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D3D249-46C1-AECC-80F4-B399E4290CEE}"/>
              </a:ext>
            </a:extLst>
          </p:cNvPr>
          <p:cNvSpPr txBox="1"/>
          <p:nvPr/>
        </p:nvSpPr>
        <p:spPr>
          <a:xfrm>
            <a:off x="8781245" y="359749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Test 3</a:t>
            </a:r>
          </a:p>
        </p:txBody>
      </p:sp>
    </p:spTree>
    <p:extLst>
      <p:ext uri="{BB962C8B-B14F-4D97-AF65-F5344CB8AC3E}">
        <p14:creationId xmlns:p14="http://schemas.microsoft.com/office/powerpoint/2010/main" val="61992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hart&#10;&#10;Description automatically generated">
            <a:extLst>
              <a:ext uri="{FF2B5EF4-FFF2-40B4-BE49-F238E27FC236}">
                <a16:creationId xmlns:a16="http://schemas.microsoft.com/office/drawing/2014/main" id="{86B029BC-E858-CB4A-1F7D-70B59D1E9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84" y="980505"/>
            <a:ext cx="2743200" cy="2186247"/>
          </a:xfrm>
          <a:prstGeom prst="rect">
            <a:avLst/>
          </a:prstGeom>
        </p:spPr>
      </p:pic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38F902C2-87A6-F2F1-CEBF-CC20DE533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573" y="4331500"/>
            <a:ext cx="2038350" cy="1390650"/>
          </a:xfrm>
          <a:prstGeom prst="rect">
            <a:avLst/>
          </a:prstGeom>
        </p:spPr>
      </p:pic>
      <p:pic>
        <p:nvPicPr>
          <p:cNvPr id="5" name="Picture 5" descr="Chart&#10;&#10;Description automatically generated">
            <a:extLst>
              <a:ext uri="{FF2B5EF4-FFF2-40B4-BE49-F238E27FC236}">
                <a16:creationId xmlns:a16="http://schemas.microsoft.com/office/drawing/2014/main" id="{1A32E246-C530-D163-5FA2-4B56F82F2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775" y="1100147"/>
            <a:ext cx="2743200" cy="2154779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84702B0D-3FCC-13DD-9C77-58F527626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2700" y="4341025"/>
            <a:ext cx="2105025" cy="1371600"/>
          </a:xfrm>
          <a:prstGeom prst="rect">
            <a:avLst/>
          </a:prstGeom>
        </p:spPr>
      </p:pic>
      <p:pic>
        <p:nvPicPr>
          <p:cNvPr id="7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6EB3C763-E6E0-BF13-5593-8EB6A4A0A72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9412"/>
          <a:stretch/>
        </p:blipFill>
        <p:spPr>
          <a:xfrm>
            <a:off x="8760593" y="1211835"/>
            <a:ext cx="2485019" cy="1908313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AE27525F-0893-47F8-31F3-C690BC1569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1393" y="4312544"/>
            <a:ext cx="2152650" cy="1409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67F4F1-EA56-B4C4-4F4A-00799BA2C086}"/>
              </a:ext>
            </a:extLst>
          </p:cNvPr>
          <p:cNvSpPr txBox="1"/>
          <p:nvPr/>
        </p:nvSpPr>
        <p:spPr>
          <a:xfrm>
            <a:off x="1247104" y="36082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Test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54286-8817-E4DF-0BE4-0F06922388A4}"/>
              </a:ext>
            </a:extLst>
          </p:cNvPr>
          <p:cNvSpPr txBox="1"/>
          <p:nvPr/>
        </p:nvSpPr>
        <p:spPr>
          <a:xfrm>
            <a:off x="5121499" y="36082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Test </a:t>
            </a:r>
            <a:r>
              <a:rPr lang="en-US" dirty="0">
                <a:cs typeface="Calibri"/>
              </a:rPr>
              <a:t>5​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2EB705-6AA1-A7BE-F175-EF70BE91861E}"/>
              </a:ext>
            </a:extLst>
          </p:cNvPr>
          <p:cNvSpPr txBox="1"/>
          <p:nvPr/>
        </p:nvSpPr>
        <p:spPr>
          <a:xfrm>
            <a:off x="8759780" y="360823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Test 6</a:t>
            </a:r>
          </a:p>
        </p:txBody>
      </p:sp>
    </p:spTree>
    <p:extLst>
      <p:ext uri="{BB962C8B-B14F-4D97-AF65-F5344CB8AC3E}">
        <p14:creationId xmlns:p14="http://schemas.microsoft.com/office/powerpoint/2010/main" val="201669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40B92-F83E-FBAF-7FEF-BB78DDB3B577}"/>
              </a:ext>
            </a:extLst>
          </p:cNvPr>
          <p:cNvSpPr txBox="1"/>
          <p:nvPr/>
        </p:nvSpPr>
        <p:spPr>
          <a:xfrm>
            <a:off x="611746" y="536620"/>
            <a:ext cx="10979238" cy="77867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err="1">
                <a:latin typeface="Arial"/>
                <a:cs typeface="Calibri"/>
              </a:rPr>
              <a:t>Observatii</a:t>
            </a:r>
            <a:endParaRPr lang="en-US" sz="2000">
              <a:latin typeface="Arial"/>
              <a:cs typeface="Calibri"/>
            </a:endParaRPr>
          </a:p>
          <a:p>
            <a:endParaRPr lang="en-US" sz="2000" dirty="0"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Arial"/>
                <a:cs typeface="Calibri"/>
              </a:rPr>
              <a:t>Counting </a:t>
            </a:r>
            <a:r>
              <a:rPr lang="en-US" sz="2000" err="1">
                <a:latin typeface="Arial"/>
                <a:cs typeface="Calibri"/>
              </a:rPr>
              <a:t>sortu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este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eficient</a:t>
            </a:r>
            <a:r>
              <a:rPr lang="en-US" sz="2000" dirty="0">
                <a:latin typeface="Arial"/>
                <a:cs typeface="Calibri"/>
              </a:rPr>
              <a:t> cand </a:t>
            </a:r>
            <a:r>
              <a:rPr lang="en-US" sz="2000" err="1">
                <a:latin typeface="Arial"/>
                <a:cs typeface="Calibri"/>
              </a:rPr>
              <a:t>cel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mai</a:t>
            </a:r>
            <a:r>
              <a:rPr lang="en-US" sz="2000" dirty="0">
                <a:latin typeface="Arial"/>
                <a:cs typeface="Calibri"/>
              </a:rPr>
              <a:t> mare </a:t>
            </a:r>
            <a:r>
              <a:rPr lang="en-US" sz="2000" err="1">
                <a:latin typeface="Arial"/>
                <a:cs typeface="Calibri"/>
              </a:rPr>
              <a:t>numar</a:t>
            </a:r>
            <a:r>
              <a:rPr lang="en-US" sz="2000" dirty="0">
                <a:latin typeface="Arial"/>
                <a:cs typeface="Calibri"/>
              </a:rPr>
              <a:t> (MAX) </a:t>
            </a:r>
            <a:r>
              <a:rPr lang="en-US" sz="2000" err="1">
                <a:latin typeface="Arial"/>
                <a:cs typeface="Calibri"/>
              </a:rPr>
              <a:t>este</a:t>
            </a:r>
            <a:r>
              <a:rPr lang="en-US" sz="2000" dirty="0">
                <a:latin typeface="Arial"/>
                <a:cs typeface="Calibri"/>
              </a:rPr>
              <a:t> mic </a:t>
            </a:r>
            <a:r>
              <a:rPr lang="en-US" sz="2000" err="1">
                <a:latin typeface="Arial"/>
                <a:cs typeface="Calibri"/>
              </a:rPr>
              <a:t>si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neeficient</a:t>
            </a:r>
            <a:r>
              <a:rPr lang="en-US" sz="2000" dirty="0">
                <a:latin typeface="Arial"/>
                <a:cs typeface="Calibri"/>
              </a:rPr>
              <a:t> la </a:t>
            </a:r>
            <a:r>
              <a:rPr lang="en-US" sz="2000" err="1">
                <a:latin typeface="Arial"/>
                <a:cs typeface="Calibri"/>
              </a:rPr>
              <a:t>numere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err="1">
                <a:latin typeface="Arial"/>
                <a:cs typeface="Calibri"/>
              </a:rPr>
              <a:t>mari</a:t>
            </a:r>
            <a:endParaRPr lang="en-US" sz="2000"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Arial"/>
                <a:cs typeface="Calibri"/>
              </a:rPr>
              <a:t>Shell sort </a:t>
            </a:r>
            <a:r>
              <a:rPr lang="en-US" sz="2000" dirty="0" err="1">
                <a:latin typeface="Arial"/>
                <a:cs typeface="Calibri"/>
              </a:rPr>
              <a:t>este</a:t>
            </a:r>
            <a:r>
              <a:rPr lang="en-US" sz="2000" dirty="0">
                <a:latin typeface="Arial"/>
                <a:cs typeface="Calibri"/>
              </a:rPr>
              <a:t> </a:t>
            </a:r>
            <a:r>
              <a:rPr lang="en-US" sz="2000" dirty="0" err="1">
                <a:latin typeface="Arial"/>
                <a:cs typeface="Calibri"/>
              </a:rPr>
              <a:t>cel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dirty="0" err="1">
                <a:latin typeface="Arial"/>
                <a:cs typeface="Calibri"/>
              </a:rPr>
              <a:t>mai</a:t>
            </a:r>
            <a:r>
              <a:rPr lang="en-US" sz="2000" dirty="0">
                <a:latin typeface="Arial"/>
                <a:cs typeface="Calibri"/>
              </a:rPr>
              <a:t> rapid </a:t>
            </a:r>
            <a:r>
              <a:rPr lang="en-US" sz="2000" dirty="0" err="1">
                <a:latin typeface="Arial"/>
                <a:cs typeface="Calibri"/>
              </a:rPr>
              <a:t>sau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dirty="0" err="1">
                <a:latin typeface="Arial"/>
                <a:cs typeface="Calibri"/>
              </a:rPr>
              <a:t>printre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dirty="0" err="1">
                <a:latin typeface="Arial"/>
                <a:cs typeface="Calibri"/>
              </a:rPr>
              <a:t>cele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dirty="0" err="1">
                <a:latin typeface="Arial"/>
                <a:cs typeface="Calibri"/>
              </a:rPr>
              <a:t>mai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dirty="0" err="1">
                <a:latin typeface="Arial"/>
                <a:cs typeface="Calibri"/>
              </a:rPr>
              <a:t>rapide</a:t>
            </a:r>
            <a:r>
              <a:rPr lang="en-US" sz="2000" dirty="0">
                <a:latin typeface="Arial"/>
                <a:cs typeface="Calibri"/>
              </a:rPr>
              <a:t> in </a:t>
            </a:r>
            <a:r>
              <a:rPr lang="en-US" sz="2000" dirty="0" err="1">
                <a:latin typeface="Arial"/>
                <a:cs typeface="Calibri"/>
              </a:rPr>
              <a:t>toate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dirty="0" err="1">
                <a:latin typeface="Arial"/>
                <a:cs typeface="Calibri"/>
              </a:rPr>
              <a:t>testele</a:t>
            </a:r>
            <a:endParaRPr lang="en-US" sz="2000" dirty="0"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Arial"/>
                <a:cs typeface="Calibri"/>
              </a:rPr>
              <a:t>Radix sort </a:t>
            </a:r>
            <a:r>
              <a:rPr lang="en-US" sz="2000" dirty="0" err="1">
                <a:latin typeface="Arial"/>
                <a:cs typeface="Calibri"/>
              </a:rPr>
              <a:t>funtctioneaza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dirty="0" err="1">
                <a:latin typeface="Arial"/>
                <a:cs typeface="Calibri"/>
              </a:rPr>
              <a:t>foarte</a:t>
            </a:r>
            <a:r>
              <a:rPr lang="en-US" sz="2000" dirty="0">
                <a:latin typeface="Arial"/>
                <a:cs typeface="Calibri"/>
              </a:rPr>
              <a:t> bine in </a:t>
            </a:r>
            <a:r>
              <a:rPr lang="en-US" sz="2000" dirty="0" err="1">
                <a:latin typeface="Arial"/>
                <a:cs typeface="Calibri"/>
              </a:rPr>
              <a:t>testul</a:t>
            </a:r>
            <a:r>
              <a:rPr lang="en-US" sz="2000" dirty="0">
                <a:latin typeface="Arial"/>
                <a:cs typeface="Calibri"/>
              </a:rPr>
              <a:t> 3 </a:t>
            </a:r>
            <a:r>
              <a:rPr lang="en-US" sz="2000" dirty="0" err="1">
                <a:latin typeface="Arial"/>
                <a:cs typeface="Calibri"/>
              </a:rPr>
              <a:t>unde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dirty="0" err="1">
                <a:latin typeface="Arial"/>
                <a:cs typeface="Calibri"/>
              </a:rPr>
              <a:t>numarul</a:t>
            </a:r>
            <a:r>
              <a:rPr lang="en-US" sz="2000" dirty="0">
                <a:latin typeface="Arial"/>
                <a:cs typeface="Calibri"/>
              </a:rPr>
              <a:t> de </a:t>
            </a:r>
            <a:r>
              <a:rPr lang="en-US" sz="2000" dirty="0" err="1">
                <a:latin typeface="Arial"/>
                <a:cs typeface="Calibri"/>
              </a:rPr>
              <a:t>elmentees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dirty="0" err="1">
                <a:latin typeface="Arial"/>
                <a:cs typeface="Calibri"/>
              </a:rPr>
              <a:t>foarte</a:t>
            </a:r>
            <a:r>
              <a:rPr lang="en-US" sz="2000" dirty="0">
                <a:latin typeface="Arial"/>
                <a:cs typeface="Calibri"/>
              </a:rPr>
              <a:t> mare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Arial"/>
                <a:cs typeface="Calibri"/>
              </a:rPr>
              <a:t>Merge sort se </a:t>
            </a:r>
            <a:r>
              <a:rPr lang="en-US" sz="2000" dirty="0" err="1">
                <a:latin typeface="Arial"/>
                <a:cs typeface="Calibri"/>
              </a:rPr>
              <a:t>descurca</a:t>
            </a:r>
            <a:r>
              <a:rPr lang="en-US" sz="2000" dirty="0">
                <a:latin typeface="Arial"/>
                <a:cs typeface="Calibri"/>
              </a:rPr>
              <a:t> bine la </a:t>
            </a:r>
            <a:r>
              <a:rPr lang="en-US" sz="2000" dirty="0" err="1">
                <a:latin typeface="Arial"/>
                <a:cs typeface="Calibri"/>
              </a:rPr>
              <a:t>testul</a:t>
            </a:r>
            <a:r>
              <a:rPr lang="en-US" sz="2000" dirty="0">
                <a:latin typeface="Arial"/>
                <a:cs typeface="Calibri"/>
              </a:rPr>
              <a:t> 1 </a:t>
            </a:r>
            <a:r>
              <a:rPr lang="en-US" sz="2000" dirty="0" err="1">
                <a:latin typeface="Arial"/>
                <a:cs typeface="Calibri"/>
              </a:rPr>
              <a:t>unde</a:t>
            </a:r>
            <a:r>
              <a:rPr lang="en-US" sz="2000" dirty="0">
                <a:latin typeface="Arial"/>
                <a:cs typeface="Calibri"/>
              </a:rPr>
              <a:t> se </a:t>
            </a:r>
            <a:r>
              <a:rPr lang="en-US" sz="2000" dirty="0" err="1">
                <a:latin typeface="Arial"/>
                <a:cs typeface="Calibri"/>
              </a:rPr>
              <a:t>lucreaza</a:t>
            </a:r>
            <a:r>
              <a:rPr lang="en-US" sz="2000" dirty="0">
                <a:latin typeface="Arial"/>
                <a:cs typeface="Calibri"/>
              </a:rPr>
              <a:t> cu </a:t>
            </a:r>
            <a:r>
              <a:rPr lang="en-US" sz="2000" dirty="0" err="1">
                <a:latin typeface="Arial"/>
                <a:cs typeface="Calibri"/>
              </a:rPr>
              <a:t>numere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dirty="0" err="1">
                <a:latin typeface="Arial"/>
                <a:cs typeface="Calibri"/>
              </a:rPr>
              <a:t>mari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dirty="0" err="1">
                <a:latin typeface="Arial"/>
                <a:cs typeface="Calibri"/>
              </a:rPr>
              <a:t>dar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dirty="0" err="1">
                <a:latin typeface="Arial"/>
                <a:cs typeface="Calibri"/>
              </a:rPr>
              <a:t>putine</a:t>
            </a:r>
            <a:r>
              <a:rPr lang="en-US" sz="2000" dirty="0">
                <a:latin typeface="Arial"/>
                <a:cs typeface="Calibri"/>
              </a:rPr>
              <a:t>, </a:t>
            </a:r>
            <a:r>
              <a:rPr lang="en-US" sz="2000" dirty="0" err="1">
                <a:latin typeface="Arial"/>
                <a:cs typeface="Calibri"/>
              </a:rPr>
              <a:t>deoarece</a:t>
            </a:r>
            <a:r>
              <a:rPr lang="en-US" sz="2000" dirty="0">
                <a:latin typeface="Arial"/>
                <a:cs typeface="Calibri"/>
              </a:rPr>
              <a:t> in </a:t>
            </a:r>
            <a:r>
              <a:rPr lang="en-US" sz="2000" dirty="0" err="1">
                <a:latin typeface="Arial"/>
                <a:cs typeface="Calibri"/>
              </a:rPr>
              <a:t>testul</a:t>
            </a:r>
            <a:r>
              <a:rPr lang="en-US" sz="2000" dirty="0">
                <a:latin typeface="Arial"/>
                <a:cs typeface="Calibri"/>
              </a:rPr>
              <a:t> 6 </a:t>
            </a:r>
            <a:r>
              <a:rPr lang="en-US" sz="2000" dirty="0" err="1">
                <a:latin typeface="Arial"/>
                <a:cs typeface="Calibri"/>
              </a:rPr>
              <a:t>unde</a:t>
            </a:r>
            <a:r>
              <a:rPr lang="en-US" sz="2000" dirty="0">
                <a:latin typeface="Arial"/>
                <a:cs typeface="Calibri"/>
              </a:rPr>
              <a:t> sunt </a:t>
            </a:r>
            <a:r>
              <a:rPr lang="en-US" sz="2000" dirty="0" err="1">
                <a:latin typeface="Arial"/>
                <a:cs typeface="Calibri"/>
              </a:rPr>
              <a:t>multe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dirty="0" err="1">
                <a:latin typeface="Arial"/>
                <a:cs typeface="Calibri"/>
              </a:rPr>
              <a:t>numere</a:t>
            </a:r>
            <a:r>
              <a:rPr lang="en-US" sz="2000" dirty="0">
                <a:latin typeface="Arial"/>
                <a:cs typeface="Calibri"/>
              </a:rPr>
              <a:t> nu se </a:t>
            </a:r>
            <a:r>
              <a:rPr lang="en-US" sz="2000" dirty="0" err="1">
                <a:latin typeface="Arial"/>
                <a:cs typeface="Calibri"/>
              </a:rPr>
              <a:t>intampla</a:t>
            </a:r>
            <a:r>
              <a:rPr lang="en-US" sz="2000" dirty="0">
                <a:latin typeface="Arial"/>
                <a:cs typeface="Calibri"/>
              </a:rPr>
              <a:t> la </a:t>
            </a:r>
            <a:r>
              <a:rPr lang="en-US" sz="2000" dirty="0" err="1">
                <a:latin typeface="Arial"/>
                <a:cs typeface="Calibri"/>
              </a:rPr>
              <a:t>fel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>
                <a:latin typeface="Arial"/>
                <a:cs typeface="Calibri"/>
              </a:rPr>
              <a:t>Cel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dirty="0" err="1">
                <a:latin typeface="Arial"/>
                <a:cs typeface="Calibri"/>
              </a:rPr>
              <a:t>mai</a:t>
            </a:r>
            <a:r>
              <a:rPr lang="en-US" sz="2000" dirty="0">
                <a:latin typeface="Arial"/>
                <a:cs typeface="Calibri"/>
              </a:rPr>
              <a:t> </a:t>
            </a:r>
            <a:r>
              <a:rPr lang="en-US" sz="2000" dirty="0" err="1">
                <a:latin typeface="Arial"/>
                <a:cs typeface="Calibri"/>
              </a:rPr>
              <a:t>une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dirty="0" err="1">
                <a:latin typeface="Arial"/>
                <a:cs typeface="Calibri"/>
              </a:rPr>
              <a:t>rezultate</a:t>
            </a:r>
            <a:r>
              <a:rPr lang="en-US" sz="2000" dirty="0">
                <a:latin typeface="Arial"/>
                <a:cs typeface="Calibri"/>
              </a:rPr>
              <a:t> le are </a:t>
            </a:r>
            <a:r>
              <a:rPr lang="en-US" sz="2000" dirty="0" err="1">
                <a:latin typeface="Arial"/>
                <a:cs typeface="Calibri"/>
              </a:rPr>
              <a:t>sortare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dirty="0" err="1">
                <a:latin typeface="Arial"/>
                <a:cs typeface="Calibri"/>
              </a:rPr>
              <a:t>nativa</a:t>
            </a:r>
            <a:r>
              <a:rPr lang="en-US" sz="2000" dirty="0">
                <a:latin typeface="Arial"/>
                <a:cs typeface="Calibri"/>
              </a:rPr>
              <a:t> a </a:t>
            </a:r>
            <a:r>
              <a:rPr lang="en-US" sz="2000" dirty="0" err="1">
                <a:latin typeface="Arial"/>
                <a:cs typeface="Calibri"/>
              </a:rPr>
              <a:t>limbajului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dirty="0" err="1">
                <a:latin typeface="Arial"/>
                <a:cs typeface="Calibri"/>
              </a:rPr>
              <a:t>pyhon</a:t>
            </a:r>
            <a:r>
              <a:rPr lang="en-US" sz="2000" dirty="0">
                <a:latin typeface="Arial"/>
                <a:cs typeface="Calibri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Arial"/>
                <a:cs typeface="Calibri"/>
              </a:rPr>
              <a:t>Heap sort </a:t>
            </a:r>
            <a:r>
              <a:rPr lang="en-US" sz="2000" dirty="0" err="1">
                <a:latin typeface="Arial"/>
                <a:cs typeface="Calibri"/>
              </a:rPr>
              <a:t>functioneaza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dirty="0" err="1">
                <a:latin typeface="Arial"/>
                <a:cs typeface="Calibri"/>
              </a:rPr>
              <a:t>foarte</a:t>
            </a:r>
            <a:r>
              <a:rPr lang="en-US" sz="2000" dirty="0">
                <a:latin typeface="Arial"/>
                <a:cs typeface="Calibri"/>
              </a:rPr>
              <a:t> rapid pe </a:t>
            </a:r>
            <a:r>
              <a:rPr lang="en-US" sz="2000" dirty="0" err="1">
                <a:latin typeface="Arial"/>
                <a:cs typeface="Calibri"/>
              </a:rPr>
              <a:t>primul</a:t>
            </a:r>
            <a:r>
              <a:rPr lang="en-US" sz="2000" dirty="0">
                <a:latin typeface="Arial"/>
                <a:cs typeface="Calibri"/>
              </a:rPr>
              <a:t> test </a:t>
            </a:r>
            <a:r>
              <a:rPr lang="en-US" sz="2000" dirty="0" err="1">
                <a:latin typeface="Arial"/>
                <a:cs typeface="Calibri"/>
              </a:rPr>
              <a:t>dar</a:t>
            </a:r>
            <a:r>
              <a:rPr lang="en-US" sz="2000" dirty="0">
                <a:latin typeface="Arial"/>
                <a:cs typeface="Calibri"/>
              </a:rPr>
              <a:t> pe </a:t>
            </a:r>
            <a:r>
              <a:rPr lang="en-US" sz="2000" dirty="0" err="1">
                <a:latin typeface="Arial"/>
                <a:cs typeface="Calibri"/>
              </a:rPr>
              <a:t>toate</a:t>
            </a:r>
            <a:r>
              <a:rPr lang="en-US" sz="2000" dirty="0">
                <a:latin typeface="Arial"/>
                <a:cs typeface="Calibri"/>
              </a:rPr>
              <a:t> </a:t>
            </a:r>
            <a:r>
              <a:rPr lang="en-US" sz="2000" dirty="0" err="1">
                <a:latin typeface="Arial"/>
                <a:cs typeface="Calibri"/>
              </a:rPr>
              <a:t>celelalte</a:t>
            </a:r>
            <a:r>
              <a:rPr lang="en-US" sz="2000" dirty="0">
                <a:latin typeface="Arial"/>
                <a:cs typeface="Calibri"/>
              </a:rPr>
              <a:t> nu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Arial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Arial"/>
              <a:cs typeface="Calibri"/>
            </a:endParaRPr>
          </a:p>
          <a:p>
            <a:endParaRPr lang="en-US" sz="2000" dirty="0">
              <a:latin typeface="Arial"/>
              <a:cs typeface="Calibri"/>
            </a:endParaRPr>
          </a:p>
          <a:p>
            <a:endParaRPr lang="en-US" sz="2000" dirty="0">
              <a:latin typeface="Arial"/>
              <a:cs typeface="Calibri"/>
            </a:endParaRPr>
          </a:p>
          <a:p>
            <a:endParaRPr lang="en-US" sz="2000" dirty="0">
              <a:latin typeface="Arial"/>
              <a:cs typeface="Calibri"/>
            </a:endParaRPr>
          </a:p>
          <a:p>
            <a:endParaRPr lang="en-US" sz="2000" dirty="0">
              <a:latin typeface="Arial"/>
              <a:cs typeface="Calibri"/>
            </a:endParaRPr>
          </a:p>
          <a:p>
            <a:endParaRPr lang="en-US" sz="2000" dirty="0">
              <a:latin typeface="Arial"/>
              <a:cs typeface="Calibri"/>
            </a:endParaRPr>
          </a:p>
          <a:p>
            <a:endParaRPr lang="en-US" sz="2000" dirty="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003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204</cp:revision>
  <dcterms:created xsi:type="dcterms:W3CDTF">2023-03-18T21:49:22Z</dcterms:created>
  <dcterms:modified xsi:type="dcterms:W3CDTF">2023-03-19T20:43:45Z</dcterms:modified>
</cp:coreProperties>
</file>