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BB33FE9-D392-F687-F45F-56B2B1370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42F5EB5C-78D8-2415-84B9-C4A069B7A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F67E978-D408-97C0-A28F-E5598B17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E862-2A2A-4291-8255-83A49A6F249B}" type="datetimeFigureOut">
              <a:rPr lang="ro-RO" smtClean="0"/>
              <a:t>08.08.2023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D64F7AA-C81B-3159-3756-D798EA0E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40DC3DD-A3FC-F02A-003C-7589D683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1D6-9217-43AB-9A4F-9675E5A52DB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8419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670408-8DAD-BD4C-B2B8-2F8CAC6A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C2BFF38-F3A8-40B4-2509-09E68D6D3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71F6F99-8830-028C-4744-29333E45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E862-2A2A-4291-8255-83A49A6F249B}" type="datetimeFigureOut">
              <a:rPr lang="ro-RO" smtClean="0"/>
              <a:t>08.08.2023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EC538E9-DE04-F493-C775-C3EDC87E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96E3B59-5D7F-01F6-9430-0ED804DC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1D6-9217-43AB-9A4F-9675E5A52DB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349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2A25DA04-4788-9C32-9974-B43DCEA79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9FE0C2A8-6E91-2007-011A-104A9692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92EE2C0-D258-E323-28E3-A132D57F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E862-2A2A-4291-8255-83A49A6F249B}" type="datetimeFigureOut">
              <a:rPr lang="ro-RO" smtClean="0"/>
              <a:t>08.08.2023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B774E50-7B9F-5ACB-6885-968D31E5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678DB99-9A3F-40C6-5F82-FAF0DBB5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1D6-9217-43AB-9A4F-9675E5A52DB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297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C99E53B-76A7-10B4-CE18-DB6FB55A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63E5373-AFE9-4E17-783D-74EC1C1C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A7A546D-42DA-24EF-F3DF-992980A0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E862-2A2A-4291-8255-83A49A6F249B}" type="datetimeFigureOut">
              <a:rPr lang="ro-RO" smtClean="0"/>
              <a:t>08.08.2023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7145457-5481-56B3-06C6-64B93472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7D384C5-4BA2-1091-95FA-2FA715CA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1D6-9217-43AB-9A4F-9675E5A52DB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611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ECE7F10-C432-FA98-D045-F7EB018C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E424AED-5006-5E61-4664-DAE10AB2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F3D7A4E-762D-8C3C-6C30-562BEC96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E862-2A2A-4291-8255-83A49A6F249B}" type="datetimeFigureOut">
              <a:rPr lang="ro-RO" smtClean="0"/>
              <a:t>08.08.2023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8807A96-6168-8EB4-EAD3-A317A3E2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ECF5808-1631-BF08-80EB-81E3FE4F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1D6-9217-43AB-9A4F-9675E5A52DB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516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29FE351-1647-0AB6-2ED8-57B09696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F70F5CE-CB20-3329-2AD4-742D08869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52AAC29-4B22-A9CA-2CF5-49B68F84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5CB59AC-DEDC-515F-4865-E6D918B8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E862-2A2A-4291-8255-83A49A6F249B}" type="datetimeFigureOut">
              <a:rPr lang="ro-RO" smtClean="0"/>
              <a:t>08.08.2023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6F6E798-A2EF-BA34-E323-CE272681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3649B3F-6639-7C51-76A3-62825E42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1D6-9217-43AB-9A4F-9675E5A52DB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460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D0BA045-BFCC-444A-B4F3-B6503EC2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70BAE65-65F7-84A2-CC5E-671B9C7C6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E07C0240-17CA-739C-0C5F-2CCB6EFEB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47CB592B-A3B1-8EA3-4D43-12FBD7C84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E17492CB-9363-BD25-5A98-A649E4572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52C006CF-BA33-2032-3D17-3ABFE0B0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E862-2A2A-4291-8255-83A49A6F249B}" type="datetimeFigureOut">
              <a:rPr lang="ro-RO" smtClean="0"/>
              <a:t>08.08.2023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732ADFA8-0C58-4FCB-07C5-06C4CB8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65F98CF0-AF8B-1924-C742-78812F5D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1D6-9217-43AB-9A4F-9675E5A52DB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325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5A758AD-C761-FC0C-1960-3073C7FF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9D288B1-0DB0-49A7-096A-969768AF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E862-2A2A-4291-8255-83A49A6F249B}" type="datetimeFigureOut">
              <a:rPr lang="ro-RO" smtClean="0"/>
              <a:t>08.08.2023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65EADBB2-BE42-174A-66A0-9F9EDA56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232F18CD-F595-2BA7-1133-A8705D63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1D6-9217-43AB-9A4F-9675E5A52DB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857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9F73717A-3348-33C8-3AD7-161C52BA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E862-2A2A-4291-8255-83A49A6F249B}" type="datetimeFigureOut">
              <a:rPr lang="ro-RO" smtClean="0"/>
              <a:t>08.08.2023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9FAFEAD9-443E-BBB1-952F-EEBCB1F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5979B053-839E-788C-8D89-0C5DF72F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1D6-9217-43AB-9A4F-9675E5A52DB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053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FF5392-45C9-0750-6078-DB36C8FD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1DEB362-5506-BC03-D5EF-4E219891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2C6C995F-850C-6D7D-B9BA-F864D41A7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97F1F6D2-64EE-7DF6-CC6D-68AD0189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E862-2A2A-4291-8255-83A49A6F249B}" type="datetimeFigureOut">
              <a:rPr lang="ro-RO" smtClean="0"/>
              <a:t>08.08.2023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0AB1918-BC87-FA17-16EF-72A47607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C6382B7-A930-1AB8-4F08-B116AD15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1D6-9217-43AB-9A4F-9675E5A52DB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227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27C25B3-F9F3-79AB-2568-5FCEBACA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739A5FC7-0278-0176-A38C-C4B8BB416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86AC5DF-A8DB-07A6-E7DA-B33F77A1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6A4B938-ACE8-E629-1AD5-0EC698E7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E862-2A2A-4291-8255-83A49A6F249B}" type="datetimeFigureOut">
              <a:rPr lang="ro-RO" smtClean="0"/>
              <a:t>08.08.2023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86632F8-147A-F4CD-2BF9-47ED1810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444AEEB-FCD7-FC88-3B75-1FFA3E4E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681D6-9217-43AB-9A4F-9675E5A52DB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844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1339CBC4-05A8-7304-13B7-3A3E7D65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C55F188-8970-C44A-A0C1-43F3CAE2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7E24C73-68AB-5D43-C38F-EFED7C840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0E862-2A2A-4291-8255-83A49A6F249B}" type="datetimeFigureOut">
              <a:rPr lang="ro-RO" smtClean="0"/>
              <a:t>08.08.2023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326B685-6E7E-2BE0-03A4-9C5379C2F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B448E3E-1833-EB54-FFFB-91758E95B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681D6-9217-43AB-9A4F-9675E5A52DB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537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88F609-F9BC-CB83-7B9B-3282F08DD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54B0B34-8CA2-D8A0-59D6-25850FFD9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ormă liberă: formă 7">
            <a:extLst>
              <a:ext uri="{FF2B5EF4-FFF2-40B4-BE49-F238E27FC236}">
                <a16:creationId xmlns:a16="http://schemas.microsoft.com/office/drawing/2014/main" id="{43ED6F73-5895-77EC-210A-A473C084D48F}"/>
              </a:ext>
            </a:extLst>
          </p:cNvPr>
          <p:cNvSpPr/>
          <p:nvPr/>
        </p:nvSpPr>
        <p:spPr>
          <a:xfrm>
            <a:off x="1297858" y="1400355"/>
            <a:ext cx="8426246" cy="4403366"/>
          </a:xfrm>
          <a:custGeom>
            <a:avLst/>
            <a:gdLst>
              <a:gd name="connsiteX0" fmla="*/ 4097848 w 8426246"/>
              <a:gd name="connsiteY0" fmla="*/ 414158 h 4403366"/>
              <a:gd name="connsiteX1" fmla="*/ 3752072 w 8426246"/>
              <a:gd name="connsiteY1" fmla="*/ 496208 h 4403366"/>
              <a:gd name="connsiteX2" fmla="*/ 3388714 w 8426246"/>
              <a:gd name="connsiteY2" fmla="*/ 654448 h 4403366"/>
              <a:gd name="connsiteX3" fmla="*/ 3160150 w 8426246"/>
              <a:gd name="connsiteY3" fmla="*/ 818549 h 4403366"/>
              <a:gd name="connsiteX4" fmla="*/ 2990194 w 8426246"/>
              <a:gd name="connsiteY4" fmla="*/ 935764 h 4403366"/>
              <a:gd name="connsiteX5" fmla="*/ 2931587 w 8426246"/>
              <a:gd name="connsiteY5" fmla="*/ 988511 h 4403366"/>
              <a:gd name="connsiteX6" fmla="*/ 2919866 w 8426246"/>
              <a:gd name="connsiteY6" fmla="*/ 1006092 h 4403366"/>
              <a:gd name="connsiteX7" fmla="*/ 2902285 w 8426246"/>
              <a:gd name="connsiteY7" fmla="*/ 1041258 h 4403366"/>
              <a:gd name="connsiteX8" fmla="*/ 2884702 w 8426246"/>
              <a:gd name="connsiteY8" fmla="*/ 1094003 h 4403366"/>
              <a:gd name="connsiteX9" fmla="*/ 2667860 w 8426246"/>
              <a:gd name="connsiteY9" fmla="*/ 1445648 h 4403366"/>
              <a:gd name="connsiteX10" fmla="*/ 2568230 w 8426246"/>
              <a:gd name="connsiteY10" fmla="*/ 1785571 h 4403366"/>
              <a:gd name="connsiteX11" fmla="*/ 2533066 w 8426246"/>
              <a:gd name="connsiteY11" fmla="*/ 2125494 h 4403366"/>
              <a:gd name="connsiteX12" fmla="*/ 2538926 w 8426246"/>
              <a:gd name="connsiteY12" fmla="*/ 2359924 h 4403366"/>
              <a:gd name="connsiteX13" fmla="*/ 2615114 w 8426246"/>
              <a:gd name="connsiteY13" fmla="*/ 2746732 h 4403366"/>
              <a:gd name="connsiteX14" fmla="*/ 2867121 w 8426246"/>
              <a:gd name="connsiteY14" fmla="*/ 3186288 h 4403366"/>
              <a:gd name="connsiteX15" fmla="*/ 3107406 w 8426246"/>
              <a:gd name="connsiteY15" fmla="*/ 3438299 h 4403366"/>
              <a:gd name="connsiteX16" fmla="*/ 3418017 w 8426246"/>
              <a:gd name="connsiteY16" fmla="*/ 3684450 h 4403366"/>
              <a:gd name="connsiteX17" fmla="*/ 3886866 w 8426246"/>
              <a:gd name="connsiteY17" fmla="*/ 3871994 h 4403366"/>
              <a:gd name="connsiteX18" fmla="*/ 4320551 w 8426246"/>
              <a:gd name="connsiteY18" fmla="*/ 3883716 h 4403366"/>
              <a:gd name="connsiteX19" fmla="*/ 4601860 w 8426246"/>
              <a:gd name="connsiteY19" fmla="*/ 3871994 h 4403366"/>
              <a:gd name="connsiteX20" fmla="*/ 4976938 w 8426246"/>
              <a:gd name="connsiteY20" fmla="*/ 3725475 h 4403366"/>
              <a:gd name="connsiteX21" fmla="*/ 5000382 w 8426246"/>
              <a:gd name="connsiteY21" fmla="*/ 3713754 h 4403366"/>
              <a:gd name="connsiteX22" fmla="*/ 5293411 w 8426246"/>
              <a:gd name="connsiteY22" fmla="*/ 3989208 h 4403366"/>
              <a:gd name="connsiteX23" fmla="*/ 5164479 w 8426246"/>
              <a:gd name="connsiteY23" fmla="*/ 3772361 h 4403366"/>
              <a:gd name="connsiteX24" fmla="*/ 3587975 w 8426246"/>
              <a:gd name="connsiteY24" fmla="*/ 2189962 h 4403366"/>
              <a:gd name="connsiteX25" fmla="*/ 3587975 w 8426246"/>
              <a:gd name="connsiteY25" fmla="*/ 2137215 h 4403366"/>
              <a:gd name="connsiteX26" fmla="*/ 3629000 w 8426246"/>
              <a:gd name="connsiteY26" fmla="*/ 2166519 h 4403366"/>
              <a:gd name="connsiteX27" fmla="*/ 3670023 w 8426246"/>
              <a:gd name="connsiteY27" fmla="*/ 2207544 h 4403366"/>
              <a:gd name="connsiteX28" fmla="*/ 5100012 w 8426246"/>
              <a:gd name="connsiteY28" fmla="*/ 3590679 h 4403366"/>
              <a:gd name="connsiteX29" fmla="*/ 5094151 w 8426246"/>
              <a:gd name="connsiteY29" fmla="*/ 3209731 h 4403366"/>
              <a:gd name="connsiteX30" fmla="*/ 4988660 w 8426246"/>
              <a:gd name="connsiteY30" fmla="*/ 3274199 h 4403366"/>
              <a:gd name="connsiteX31" fmla="*/ 4988660 w 8426246"/>
              <a:gd name="connsiteY31" fmla="*/ 3069073 h 4403366"/>
              <a:gd name="connsiteX32" fmla="*/ 4490509 w 8426246"/>
              <a:gd name="connsiteY32" fmla="*/ 2518163 h 4403366"/>
              <a:gd name="connsiteX33" fmla="*/ 4531532 w 8426246"/>
              <a:gd name="connsiteY33" fmla="*/ 2764314 h 4403366"/>
              <a:gd name="connsiteX34" fmla="*/ 4396739 w 8426246"/>
              <a:gd name="connsiteY34" fmla="*/ 2465416 h 4403366"/>
              <a:gd name="connsiteX35" fmla="*/ 4326412 w 8426246"/>
              <a:gd name="connsiteY35" fmla="*/ 2570910 h 4403366"/>
              <a:gd name="connsiteX36" fmla="*/ 4191617 w 8426246"/>
              <a:gd name="connsiteY36" fmla="*/ 2277873 h 4403366"/>
              <a:gd name="connsiteX37" fmla="*/ 4097848 w 8426246"/>
              <a:gd name="connsiteY37" fmla="*/ 2178240 h 4403366"/>
              <a:gd name="connsiteX38" fmla="*/ 4074405 w 8426246"/>
              <a:gd name="connsiteY38" fmla="*/ 2154798 h 4403366"/>
              <a:gd name="connsiteX39" fmla="*/ 4009939 w 8426246"/>
              <a:gd name="connsiteY39" fmla="*/ 2107912 h 4403366"/>
              <a:gd name="connsiteX40" fmla="*/ 4004078 w 8426246"/>
              <a:gd name="connsiteY40" fmla="*/ 2090329 h 4403366"/>
              <a:gd name="connsiteX41" fmla="*/ 3933751 w 8426246"/>
              <a:gd name="connsiteY41" fmla="*/ 2025861 h 4403366"/>
              <a:gd name="connsiteX42" fmla="*/ 3916169 w 8426246"/>
              <a:gd name="connsiteY42" fmla="*/ 2002418 h 4403366"/>
              <a:gd name="connsiteX43" fmla="*/ 3892727 w 8426246"/>
              <a:gd name="connsiteY43" fmla="*/ 1984836 h 4403366"/>
              <a:gd name="connsiteX44" fmla="*/ 3881006 w 8426246"/>
              <a:gd name="connsiteY44" fmla="*/ 1967254 h 4403366"/>
              <a:gd name="connsiteX45" fmla="*/ 3839981 w 8426246"/>
              <a:gd name="connsiteY45" fmla="*/ 1996557 h 4403366"/>
              <a:gd name="connsiteX46" fmla="*/ 3816539 w 8426246"/>
              <a:gd name="connsiteY46" fmla="*/ 2020000 h 4403366"/>
              <a:gd name="connsiteX47" fmla="*/ 3646581 w 8426246"/>
              <a:gd name="connsiteY47" fmla="*/ 1826596 h 4403366"/>
              <a:gd name="connsiteX48" fmla="*/ 3359412 w 8426246"/>
              <a:gd name="connsiteY48" fmla="*/ 1738685 h 4403366"/>
              <a:gd name="connsiteX49" fmla="*/ 3283224 w 8426246"/>
              <a:gd name="connsiteY49" fmla="*/ 1756267 h 4403366"/>
              <a:gd name="connsiteX50" fmla="*/ 3230478 w 8426246"/>
              <a:gd name="connsiteY50" fmla="*/ 1767988 h 4403366"/>
              <a:gd name="connsiteX51" fmla="*/ 3207036 w 8426246"/>
              <a:gd name="connsiteY51" fmla="*/ 1826596 h 4403366"/>
              <a:gd name="connsiteX52" fmla="*/ 3201175 w 8426246"/>
              <a:gd name="connsiteY52" fmla="*/ 1943810 h 4403366"/>
              <a:gd name="connsiteX53" fmla="*/ 3265642 w 8426246"/>
              <a:gd name="connsiteY53" fmla="*/ 2107912 h 4403366"/>
              <a:gd name="connsiteX54" fmla="*/ 3312526 w 8426246"/>
              <a:gd name="connsiteY54" fmla="*/ 2172379 h 4403366"/>
              <a:gd name="connsiteX55" fmla="*/ 3318387 w 8426246"/>
              <a:gd name="connsiteY55" fmla="*/ 2195823 h 4403366"/>
              <a:gd name="connsiteX56" fmla="*/ 3359412 w 8426246"/>
              <a:gd name="connsiteY56" fmla="*/ 2254430 h 4403366"/>
              <a:gd name="connsiteX57" fmla="*/ 3406296 w 8426246"/>
              <a:gd name="connsiteY57" fmla="*/ 2313037 h 4403366"/>
              <a:gd name="connsiteX58" fmla="*/ 3423879 w 8426246"/>
              <a:gd name="connsiteY58" fmla="*/ 2330620 h 4403366"/>
              <a:gd name="connsiteX59" fmla="*/ 3447321 w 8426246"/>
              <a:gd name="connsiteY59" fmla="*/ 2365784 h 4403366"/>
              <a:gd name="connsiteX60" fmla="*/ 3482484 w 8426246"/>
              <a:gd name="connsiteY60" fmla="*/ 2406809 h 4403366"/>
              <a:gd name="connsiteX61" fmla="*/ 3500066 w 8426246"/>
              <a:gd name="connsiteY61" fmla="*/ 2424392 h 4403366"/>
              <a:gd name="connsiteX62" fmla="*/ 3523509 w 8426246"/>
              <a:gd name="connsiteY62" fmla="*/ 2465416 h 4403366"/>
              <a:gd name="connsiteX63" fmla="*/ 3541090 w 8426246"/>
              <a:gd name="connsiteY63" fmla="*/ 2477138 h 4403366"/>
              <a:gd name="connsiteX64" fmla="*/ 3552812 w 8426246"/>
              <a:gd name="connsiteY64" fmla="*/ 2488860 h 4403366"/>
              <a:gd name="connsiteX65" fmla="*/ 3558672 w 8426246"/>
              <a:gd name="connsiteY65" fmla="*/ 2506442 h 4403366"/>
              <a:gd name="connsiteX66" fmla="*/ 3570393 w 8426246"/>
              <a:gd name="connsiteY66" fmla="*/ 2524024 h 4403366"/>
              <a:gd name="connsiteX67" fmla="*/ 3605557 w 8426246"/>
              <a:gd name="connsiteY67" fmla="*/ 2588492 h 4403366"/>
              <a:gd name="connsiteX68" fmla="*/ 3664163 w 8426246"/>
              <a:gd name="connsiteY68" fmla="*/ 2629517 h 4403366"/>
              <a:gd name="connsiteX69" fmla="*/ 3681745 w 8426246"/>
              <a:gd name="connsiteY69" fmla="*/ 2635378 h 4403366"/>
              <a:gd name="connsiteX70" fmla="*/ 3699327 w 8426246"/>
              <a:gd name="connsiteY70" fmla="*/ 2647099 h 4403366"/>
              <a:gd name="connsiteX71" fmla="*/ 3722769 w 8426246"/>
              <a:gd name="connsiteY71" fmla="*/ 2658821 h 4403366"/>
              <a:gd name="connsiteX72" fmla="*/ 3728630 w 8426246"/>
              <a:gd name="connsiteY72" fmla="*/ 2676403 h 4403366"/>
              <a:gd name="connsiteX73" fmla="*/ 3746211 w 8426246"/>
              <a:gd name="connsiteY73" fmla="*/ 2693985 h 4403366"/>
              <a:gd name="connsiteX74" fmla="*/ 3593835 w 8426246"/>
              <a:gd name="connsiteY74" fmla="*/ 2688125 h 4403366"/>
              <a:gd name="connsiteX75" fmla="*/ 4056824 w 8426246"/>
              <a:gd name="connsiteY75" fmla="*/ 3186288 h 4403366"/>
              <a:gd name="connsiteX76" fmla="*/ 4314691 w 8426246"/>
              <a:gd name="connsiteY76" fmla="*/ 3455881 h 4403366"/>
              <a:gd name="connsiteX77" fmla="*/ 4402600 w 8426246"/>
              <a:gd name="connsiteY77" fmla="*/ 3491046 h 4403366"/>
              <a:gd name="connsiteX78" fmla="*/ 4455344 w 8426246"/>
              <a:gd name="connsiteY78" fmla="*/ 3526210 h 4403366"/>
              <a:gd name="connsiteX79" fmla="*/ 4484648 w 8426246"/>
              <a:gd name="connsiteY79" fmla="*/ 3543792 h 4403366"/>
              <a:gd name="connsiteX80" fmla="*/ 4502230 w 8426246"/>
              <a:gd name="connsiteY80" fmla="*/ 3561375 h 4403366"/>
              <a:gd name="connsiteX81" fmla="*/ 4519811 w 8426246"/>
              <a:gd name="connsiteY81" fmla="*/ 3567236 h 4403366"/>
              <a:gd name="connsiteX82" fmla="*/ 4566697 w 8426246"/>
              <a:gd name="connsiteY82" fmla="*/ 3584817 h 4403366"/>
              <a:gd name="connsiteX83" fmla="*/ 4572557 w 8426246"/>
              <a:gd name="connsiteY83" fmla="*/ 3608260 h 4403366"/>
              <a:gd name="connsiteX84" fmla="*/ 4455344 w 8426246"/>
              <a:gd name="connsiteY84" fmla="*/ 3649286 h 4403366"/>
              <a:gd name="connsiteX85" fmla="*/ 4707351 w 8426246"/>
              <a:gd name="connsiteY85" fmla="*/ 3655147 h 4403366"/>
              <a:gd name="connsiteX86" fmla="*/ 4707351 w 8426246"/>
              <a:gd name="connsiteY86" fmla="*/ 3684450 h 4403366"/>
              <a:gd name="connsiteX87" fmla="*/ 4525672 w 8426246"/>
              <a:gd name="connsiteY87" fmla="*/ 3748918 h 4403366"/>
              <a:gd name="connsiteX88" fmla="*/ 4033382 w 8426246"/>
              <a:gd name="connsiteY88" fmla="*/ 3766501 h 4403366"/>
              <a:gd name="connsiteX89" fmla="*/ 3634860 w 8426246"/>
              <a:gd name="connsiteY89" fmla="*/ 3655147 h 4403366"/>
              <a:gd name="connsiteX90" fmla="*/ 3289084 w 8426246"/>
              <a:gd name="connsiteY90" fmla="*/ 3461742 h 4403366"/>
              <a:gd name="connsiteX91" fmla="*/ 2955030 w 8426246"/>
              <a:gd name="connsiteY91" fmla="*/ 3151123 h 4403366"/>
              <a:gd name="connsiteX92" fmla="*/ 2761630 w 8426246"/>
              <a:gd name="connsiteY92" fmla="*/ 2840504 h 4403366"/>
              <a:gd name="connsiteX93" fmla="*/ 2632696 w 8426246"/>
              <a:gd name="connsiteY93" fmla="*/ 2465416 h 4403366"/>
              <a:gd name="connsiteX94" fmla="*/ 2579951 w 8426246"/>
              <a:gd name="connsiteY94" fmla="*/ 1996557 h 4403366"/>
              <a:gd name="connsiteX95" fmla="*/ 2609254 w 8426246"/>
              <a:gd name="connsiteY95" fmla="*/ 1791431 h 4403366"/>
              <a:gd name="connsiteX96" fmla="*/ 2626835 w 8426246"/>
              <a:gd name="connsiteY96" fmla="*/ 1738685 h 4403366"/>
              <a:gd name="connsiteX97" fmla="*/ 2632696 w 8426246"/>
              <a:gd name="connsiteY97" fmla="*/ 1703520 h 4403366"/>
              <a:gd name="connsiteX98" fmla="*/ 2650278 w 8426246"/>
              <a:gd name="connsiteY98" fmla="*/ 1662496 h 4403366"/>
              <a:gd name="connsiteX99" fmla="*/ 2656139 w 8426246"/>
              <a:gd name="connsiteY99" fmla="*/ 1639052 h 4403366"/>
              <a:gd name="connsiteX100" fmla="*/ 2896423 w 8426246"/>
              <a:gd name="connsiteY100" fmla="*/ 1170193 h 4403366"/>
              <a:gd name="connsiteX101" fmla="*/ 2949169 w 8426246"/>
              <a:gd name="connsiteY101" fmla="*/ 1111586 h 4403366"/>
              <a:gd name="connsiteX102" fmla="*/ 2990194 w 8426246"/>
              <a:gd name="connsiteY102" fmla="*/ 1076422 h 4403366"/>
              <a:gd name="connsiteX103" fmla="*/ 3025357 w 8426246"/>
              <a:gd name="connsiteY103" fmla="*/ 1023675 h 4403366"/>
              <a:gd name="connsiteX104" fmla="*/ 3048799 w 8426246"/>
              <a:gd name="connsiteY104" fmla="*/ 1006092 h 4403366"/>
              <a:gd name="connsiteX105" fmla="*/ 3066381 w 8426246"/>
              <a:gd name="connsiteY105" fmla="*/ 982650 h 4403366"/>
              <a:gd name="connsiteX106" fmla="*/ 3101545 w 8426246"/>
              <a:gd name="connsiteY106" fmla="*/ 947485 h 4403366"/>
              <a:gd name="connsiteX107" fmla="*/ 3154290 w 8426246"/>
              <a:gd name="connsiteY107" fmla="*/ 894739 h 4403366"/>
              <a:gd name="connsiteX108" fmla="*/ 3195315 w 8426246"/>
              <a:gd name="connsiteY108" fmla="*/ 853713 h 4403366"/>
              <a:gd name="connsiteX109" fmla="*/ 3218757 w 8426246"/>
              <a:gd name="connsiteY109" fmla="*/ 830270 h 4403366"/>
              <a:gd name="connsiteX110" fmla="*/ 3236338 w 8426246"/>
              <a:gd name="connsiteY110" fmla="*/ 818549 h 4403366"/>
              <a:gd name="connsiteX111" fmla="*/ 3248061 w 8426246"/>
              <a:gd name="connsiteY111" fmla="*/ 800966 h 4403366"/>
              <a:gd name="connsiteX112" fmla="*/ 3271503 w 8426246"/>
              <a:gd name="connsiteY112" fmla="*/ 783385 h 4403366"/>
              <a:gd name="connsiteX113" fmla="*/ 3283224 w 8426246"/>
              <a:gd name="connsiteY113" fmla="*/ 771663 h 4403366"/>
              <a:gd name="connsiteX114" fmla="*/ 3787236 w 8426246"/>
              <a:gd name="connsiteY114" fmla="*/ 543095 h 4403366"/>
              <a:gd name="connsiteX115" fmla="*/ 4215060 w 8426246"/>
              <a:gd name="connsiteY115" fmla="*/ 466905 h 4403366"/>
              <a:gd name="connsiteX116" fmla="*/ 4619442 w 8426246"/>
              <a:gd name="connsiteY116" fmla="*/ 478626 h 4403366"/>
              <a:gd name="connsiteX117" fmla="*/ 4669718 w 8426246"/>
              <a:gd name="connsiteY117" fmla="*/ 492593 h 4403366"/>
              <a:gd name="connsiteX118" fmla="*/ 4945244 w 8426246"/>
              <a:gd name="connsiteY118" fmla="*/ 608316 h 4403366"/>
              <a:gd name="connsiteX119" fmla="*/ 4953496 w 8426246"/>
              <a:gd name="connsiteY119" fmla="*/ 613423 h 4403366"/>
              <a:gd name="connsiteX120" fmla="*/ 5023824 w 8426246"/>
              <a:gd name="connsiteY120" fmla="*/ 660310 h 4403366"/>
              <a:gd name="connsiteX121" fmla="*/ 5058987 w 8426246"/>
              <a:gd name="connsiteY121" fmla="*/ 672031 h 4403366"/>
              <a:gd name="connsiteX122" fmla="*/ 5152757 w 8426246"/>
              <a:gd name="connsiteY122" fmla="*/ 695474 h 4403366"/>
              <a:gd name="connsiteX123" fmla="*/ 4945244 w 8426246"/>
              <a:gd name="connsiteY123" fmla="*/ 608316 h 4403366"/>
              <a:gd name="connsiteX124" fmla="*/ 4908948 w 8426246"/>
              <a:gd name="connsiteY124" fmla="*/ 585855 h 4403366"/>
              <a:gd name="connsiteX125" fmla="*/ 4859727 w 8426246"/>
              <a:gd name="connsiteY125" fmla="*/ 560676 h 4403366"/>
              <a:gd name="connsiteX126" fmla="*/ 4724933 w 8426246"/>
              <a:gd name="connsiteY126" fmla="*/ 507930 h 4403366"/>
              <a:gd name="connsiteX127" fmla="*/ 4669718 w 8426246"/>
              <a:gd name="connsiteY127" fmla="*/ 492593 h 4403366"/>
              <a:gd name="connsiteX128" fmla="*/ 4566697 w 8426246"/>
              <a:gd name="connsiteY128" fmla="*/ 449322 h 4403366"/>
              <a:gd name="connsiteX129" fmla="*/ 0 w 8426246"/>
              <a:gd name="connsiteY129" fmla="*/ 0 h 4403366"/>
              <a:gd name="connsiteX130" fmla="*/ 8426246 w 8426246"/>
              <a:gd name="connsiteY130" fmla="*/ 0 h 4403366"/>
              <a:gd name="connsiteX131" fmla="*/ 8426246 w 8426246"/>
              <a:gd name="connsiteY131" fmla="*/ 4403366 h 4403366"/>
              <a:gd name="connsiteX132" fmla="*/ 0 w 8426246"/>
              <a:gd name="connsiteY132" fmla="*/ 4403366 h 440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8426246" h="4403366">
                <a:moveTo>
                  <a:pt x="4097848" y="414158"/>
                </a:moveTo>
                <a:lnTo>
                  <a:pt x="3752072" y="496208"/>
                </a:lnTo>
                <a:lnTo>
                  <a:pt x="3388714" y="654448"/>
                </a:lnTo>
                <a:lnTo>
                  <a:pt x="3160150" y="818549"/>
                </a:lnTo>
                <a:cubicBezTo>
                  <a:pt x="3147927" y="826698"/>
                  <a:pt x="3026162" y="904590"/>
                  <a:pt x="2990194" y="935764"/>
                </a:cubicBezTo>
                <a:cubicBezTo>
                  <a:pt x="2913522" y="1002215"/>
                  <a:pt x="2976430" y="958616"/>
                  <a:pt x="2931587" y="988511"/>
                </a:cubicBezTo>
                <a:cubicBezTo>
                  <a:pt x="2927679" y="994371"/>
                  <a:pt x="2923015" y="999792"/>
                  <a:pt x="2919866" y="1006092"/>
                </a:cubicBezTo>
                <a:cubicBezTo>
                  <a:pt x="2895600" y="1054627"/>
                  <a:pt x="2935879" y="990863"/>
                  <a:pt x="2902285" y="1041258"/>
                </a:cubicBezTo>
                <a:cubicBezTo>
                  <a:pt x="2889894" y="1090824"/>
                  <a:pt x="2901956" y="1076753"/>
                  <a:pt x="2884702" y="1094003"/>
                </a:cubicBezTo>
                <a:lnTo>
                  <a:pt x="2667860" y="1445648"/>
                </a:lnTo>
                <a:lnTo>
                  <a:pt x="2568230" y="1785571"/>
                </a:lnTo>
                <a:lnTo>
                  <a:pt x="2533066" y="2125494"/>
                </a:lnTo>
                <a:lnTo>
                  <a:pt x="2538926" y="2359924"/>
                </a:lnTo>
                <a:lnTo>
                  <a:pt x="2615114" y="2746732"/>
                </a:lnTo>
                <a:lnTo>
                  <a:pt x="2867121" y="3186288"/>
                </a:lnTo>
                <a:lnTo>
                  <a:pt x="3107406" y="3438299"/>
                </a:lnTo>
                <a:lnTo>
                  <a:pt x="3418017" y="3684450"/>
                </a:lnTo>
                <a:lnTo>
                  <a:pt x="3886866" y="3871994"/>
                </a:lnTo>
                <a:cubicBezTo>
                  <a:pt x="4148449" y="3889434"/>
                  <a:pt x="4003948" y="3883716"/>
                  <a:pt x="4320551" y="3883716"/>
                </a:cubicBezTo>
                <a:lnTo>
                  <a:pt x="4601860" y="3871994"/>
                </a:lnTo>
                <a:lnTo>
                  <a:pt x="4976938" y="3725475"/>
                </a:lnTo>
                <a:lnTo>
                  <a:pt x="5000382" y="3713754"/>
                </a:lnTo>
                <a:lnTo>
                  <a:pt x="5293411" y="3989208"/>
                </a:lnTo>
                <a:lnTo>
                  <a:pt x="5164479" y="3772361"/>
                </a:lnTo>
                <a:lnTo>
                  <a:pt x="3587975" y="2189962"/>
                </a:lnTo>
                <a:lnTo>
                  <a:pt x="3587975" y="2137215"/>
                </a:lnTo>
                <a:cubicBezTo>
                  <a:pt x="3601650" y="2146983"/>
                  <a:pt x="3615994" y="2155877"/>
                  <a:pt x="3629000" y="2166519"/>
                </a:cubicBezTo>
                <a:cubicBezTo>
                  <a:pt x="3629009" y="2166526"/>
                  <a:pt x="3666599" y="2204119"/>
                  <a:pt x="3670023" y="2207544"/>
                </a:cubicBezTo>
                <a:lnTo>
                  <a:pt x="5100012" y="3590679"/>
                </a:lnTo>
                <a:lnTo>
                  <a:pt x="5094151" y="3209731"/>
                </a:lnTo>
                <a:lnTo>
                  <a:pt x="4988660" y="3274199"/>
                </a:lnTo>
                <a:lnTo>
                  <a:pt x="4988660" y="3069073"/>
                </a:lnTo>
                <a:lnTo>
                  <a:pt x="4490509" y="2518163"/>
                </a:lnTo>
                <a:lnTo>
                  <a:pt x="4531532" y="2764314"/>
                </a:lnTo>
                <a:lnTo>
                  <a:pt x="4396739" y="2465416"/>
                </a:lnTo>
                <a:lnTo>
                  <a:pt x="4326412" y="2570910"/>
                </a:lnTo>
                <a:lnTo>
                  <a:pt x="4191617" y="2277873"/>
                </a:lnTo>
                <a:lnTo>
                  <a:pt x="4097848" y="2178240"/>
                </a:lnTo>
                <a:cubicBezTo>
                  <a:pt x="4090227" y="2170237"/>
                  <a:pt x="4083246" y="2161429"/>
                  <a:pt x="4074405" y="2154798"/>
                </a:cubicBezTo>
                <a:cubicBezTo>
                  <a:pt x="4021885" y="2115407"/>
                  <a:pt x="4043775" y="2130470"/>
                  <a:pt x="4009939" y="2107912"/>
                </a:cubicBezTo>
                <a:lnTo>
                  <a:pt x="4004078" y="2090329"/>
                </a:lnTo>
                <a:cubicBezTo>
                  <a:pt x="3980636" y="2068840"/>
                  <a:pt x="3956238" y="2048348"/>
                  <a:pt x="3933751" y="2025861"/>
                </a:cubicBezTo>
                <a:cubicBezTo>
                  <a:pt x="3926845" y="2018954"/>
                  <a:pt x="3923076" y="2009325"/>
                  <a:pt x="3916169" y="2002418"/>
                </a:cubicBezTo>
                <a:cubicBezTo>
                  <a:pt x="3909262" y="1995511"/>
                  <a:pt x="3899634" y="1991743"/>
                  <a:pt x="3892727" y="1984836"/>
                </a:cubicBezTo>
                <a:cubicBezTo>
                  <a:pt x="3887747" y="1979855"/>
                  <a:pt x="3881006" y="1967254"/>
                  <a:pt x="3881006" y="1967254"/>
                </a:cubicBezTo>
                <a:cubicBezTo>
                  <a:pt x="3867331" y="1977022"/>
                  <a:pt x="3852472" y="1985316"/>
                  <a:pt x="3839981" y="1996557"/>
                </a:cubicBezTo>
                <a:cubicBezTo>
                  <a:pt x="3812198" y="2021563"/>
                  <a:pt x="3833972" y="2020000"/>
                  <a:pt x="3816539" y="2020000"/>
                </a:cubicBezTo>
                <a:lnTo>
                  <a:pt x="3646581" y="1826596"/>
                </a:lnTo>
                <a:lnTo>
                  <a:pt x="3359412" y="1738685"/>
                </a:lnTo>
                <a:cubicBezTo>
                  <a:pt x="3357639" y="1739079"/>
                  <a:pt x="3297828" y="1751886"/>
                  <a:pt x="3283224" y="1756267"/>
                </a:cubicBezTo>
                <a:cubicBezTo>
                  <a:pt x="3237974" y="1769842"/>
                  <a:pt x="3262562" y="1767988"/>
                  <a:pt x="3230478" y="1767988"/>
                </a:cubicBezTo>
                <a:lnTo>
                  <a:pt x="3207036" y="1826596"/>
                </a:lnTo>
                <a:lnTo>
                  <a:pt x="3201175" y="1943810"/>
                </a:lnTo>
                <a:lnTo>
                  <a:pt x="3265642" y="2107912"/>
                </a:lnTo>
                <a:cubicBezTo>
                  <a:pt x="3281270" y="2129401"/>
                  <a:pt x="3306081" y="2146602"/>
                  <a:pt x="3312526" y="2172379"/>
                </a:cubicBezTo>
                <a:cubicBezTo>
                  <a:pt x="3314480" y="2180194"/>
                  <a:pt x="3314166" y="2188963"/>
                  <a:pt x="3318387" y="2195823"/>
                </a:cubicBezTo>
                <a:cubicBezTo>
                  <a:pt x="3360612" y="2264438"/>
                  <a:pt x="3359412" y="2225038"/>
                  <a:pt x="3359412" y="2254430"/>
                </a:cubicBezTo>
                <a:cubicBezTo>
                  <a:pt x="3375040" y="2273965"/>
                  <a:pt x="3390137" y="2293939"/>
                  <a:pt x="3406296" y="2313037"/>
                </a:cubicBezTo>
                <a:cubicBezTo>
                  <a:pt x="3411650" y="2319364"/>
                  <a:pt x="3418790" y="2324077"/>
                  <a:pt x="3423879" y="2330620"/>
                </a:cubicBezTo>
                <a:cubicBezTo>
                  <a:pt x="3432527" y="2341739"/>
                  <a:pt x="3437360" y="2355822"/>
                  <a:pt x="3447321" y="2365784"/>
                </a:cubicBezTo>
                <a:cubicBezTo>
                  <a:pt x="3490954" y="2409420"/>
                  <a:pt x="3437366" y="2354171"/>
                  <a:pt x="3482484" y="2406809"/>
                </a:cubicBezTo>
                <a:cubicBezTo>
                  <a:pt x="3487878" y="2413102"/>
                  <a:pt x="3495249" y="2417647"/>
                  <a:pt x="3500066" y="2424392"/>
                </a:cubicBezTo>
                <a:cubicBezTo>
                  <a:pt x="3511560" y="2440483"/>
                  <a:pt x="3509665" y="2451572"/>
                  <a:pt x="3523509" y="2465416"/>
                </a:cubicBezTo>
                <a:cubicBezTo>
                  <a:pt x="3528489" y="2470397"/>
                  <a:pt x="3535590" y="2472737"/>
                  <a:pt x="3541090" y="2477138"/>
                </a:cubicBezTo>
                <a:cubicBezTo>
                  <a:pt x="3545405" y="2480590"/>
                  <a:pt x="3548905" y="2484953"/>
                  <a:pt x="3552812" y="2488860"/>
                </a:cubicBezTo>
                <a:cubicBezTo>
                  <a:pt x="3554766" y="2494720"/>
                  <a:pt x="3555910" y="2500916"/>
                  <a:pt x="3558672" y="2506442"/>
                </a:cubicBezTo>
                <a:cubicBezTo>
                  <a:pt x="3561822" y="2512742"/>
                  <a:pt x="3570393" y="2524024"/>
                  <a:pt x="3570393" y="2524024"/>
                </a:cubicBezTo>
                <a:lnTo>
                  <a:pt x="3605557" y="2588492"/>
                </a:lnTo>
                <a:cubicBezTo>
                  <a:pt x="3625093" y="2602167"/>
                  <a:pt x="3643855" y="2617018"/>
                  <a:pt x="3664163" y="2629517"/>
                </a:cubicBezTo>
                <a:cubicBezTo>
                  <a:pt x="3669424" y="2632754"/>
                  <a:pt x="3676219" y="2632615"/>
                  <a:pt x="3681745" y="2635378"/>
                </a:cubicBezTo>
                <a:cubicBezTo>
                  <a:pt x="3688045" y="2638528"/>
                  <a:pt x="3693211" y="2643605"/>
                  <a:pt x="3699327" y="2647099"/>
                </a:cubicBezTo>
                <a:cubicBezTo>
                  <a:pt x="3706913" y="2651434"/>
                  <a:pt x="3714955" y="2654913"/>
                  <a:pt x="3722769" y="2658821"/>
                </a:cubicBezTo>
                <a:lnTo>
                  <a:pt x="3728630" y="2676403"/>
                </a:lnTo>
                <a:lnTo>
                  <a:pt x="3746211" y="2693985"/>
                </a:lnTo>
                <a:lnTo>
                  <a:pt x="3593835" y="2688125"/>
                </a:lnTo>
                <a:lnTo>
                  <a:pt x="4056824" y="3186288"/>
                </a:lnTo>
                <a:lnTo>
                  <a:pt x="4314691" y="3455881"/>
                </a:lnTo>
                <a:cubicBezTo>
                  <a:pt x="4343994" y="3467602"/>
                  <a:pt x="4373819" y="3478095"/>
                  <a:pt x="4402600" y="3491046"/>
                </a:cubicBezTo>
                <a:cubicBezTo>
                  <a:pt x="4428801" y="3502837"/>
                  <a:pt x="4432632" y="3511068"/>
                  <a:pt x="4455344" y="3526210"/>
                </a:cubicBezTo>
                <a:cubicBezTo>
                  <a:pt x="4464822" y="3532529"/>
                  <a:pt x="4475535" y="3536957"/>
                  <a:pt x="4484648" y="3543792"/>
                </a:cubicBezTo>
                <a:cubicBezTo>
                  <a:pt x="4491279" y="3548765"/>
                  <a:pt x="4495334" y="3556777"/>
                  <a:pt x="4502230" y="3561375"/>
                </a:cubicBezTo>
                <a:cubicBezTo>
                  <a:pt x="4507370" y="3564801"/>
                  <a:pt x="4514027" y="3565067"/>
                  <a:pt x="4519811" y="3567236"/>
                </a:cubicBezTo>
                <a:cubicBezTo>
                  <a:pt x="4575834" y="3588246"/>
                  <a:pt x="4526812" y="3571523"/>
                  <a:pt x="4566697" y="3584817"/>
                </a:cubicBezTo>
                <a:cubicBezTo>
                  <a:pt x="4573175" y="3604253"/>
                  <a:pt x="4572557" y="3596222"/>
                  <a:pt x="4572557" y="3608260"/>
                </a:cubicBezTo>
                <a:lnTo>
                  <a:pt x="4455344" y="3649286"/>
                </a:lnTo>
                <a:lnTo>
                  <a:pt x="4707351" y="3655147"/>
                </a:lnTo>
                <a:lnTo>
                  <a:pt x="4707351" y="3684450"/>
                </a:lnTo>
                <a:lnTo>
                  <a:pt x="4525672" y="3748918"/>
                </a:lnTo>
                <a:lnTo>
                  <a:pt x="4033382" y="3766501"/>
                </a:lnTo>
                <a:lnTo>
                  <a:pt x="3634860" y="3655147"/>
                </a:lnTo>
                <a:lnTo>
                  <a:pt x="3289084" y="3461742"/>
                </a:lnTo>
                <a:lnTo>
                  <a:pt x="2955030" y="3151123"/>
                </a:lnTo>
                <a:lnTo>
                  <a:pt x="2761630" y="2840504"/>
                </a:lnTo>
                <a:lnTo>
                  <a:pt x="2632696" y="2465416"/>
                </a:lnTo>
                <a:lnTo>
                  <a:pt x="2579951" y="1996557"/>
                </a:lnTo>
                <a:cubicBezTo>
                  <a:pt x="2588723" y="1913228"/>
                  <a:pt x="2590144" y="1871059"/>
                  <a:pt x="2609254" y="1791431"/>
                </a:cubicBezTo>
                <a:cubicBezTo>
                  <a:pt x="2613579" y="1773410"/>
                  <a:pt x="2622060" y="1756593"/>
                  <a:pt x="2626835" y="1738685"/>
                </a:cubicBezTo>
                <a:cubicBezTo>
                  <a:pt x="2629897" y="1727203"/>
                  <a:pt x="2630119" y="1715121"/>
                  <a:pt x="2632696" y="1703520"/>
                </a:cubicBezTo>
                <a:cubicBezTo>
                  <a:pt x="2636145" y="1688001"/>
                  <a:pt x="2643114" y="1676826"/>
                  <a:pt x="2650278" y="1662496"/>
                </a:cubicBezTo>
                <a:lnTo>
                  <a:pt x="2656139" y="1639052"/>
                </a:lnTo>
                <a:lnTo>
                  <a:pt x="2896423" y="1170193"/>
                </a:lnTo>
                <a:cubicBezTo>
                  <a:pt x="2914006" y="1150658"/>
                  <a:pt x="2930585" y="1130170"/>
                  <a:pt x="2949169" y="1111586"/>
                </a:cubicBezTo>
                <a:cubicBezTo>
                  <a:pt x="2961905" y="1098851"/>
                  <a:pt x="2978078" y="1089749"/>
                  <a:pt x="2990194" y="1076422"/>
                </a:cubicBezTo>
                <a:cubicBezTo>
                  <a:pt x="3046012" y="1015020"/>
                  <a:pt x="2972461" y="1076572"/>
                  <a:pt x="3025357" y="1023675"/>
                </a:cubicBezTo>
                <a:cubicBezTo>
                  <a:pt x="3032264" y="1016768"/>
                  <a:pt x="3041892" y="1012999"/>
                  <a:pt x="3048799" y="1006092"/>
                </a:cubicBezTo>
                <a:cubicBezTo>
                  <a:pt x="3055706" y="999185"/>
                  <a:pt x="3059847" y="989910"/>
                  <a:pt x="3066381" y="982650"/>
                </a:cubicBezTo>
                <a:cubicBezTo>
                  <a:pt x="3077471" y="970328"/>
                  <a:pt x="3089824" y="959207"/>
                  <a:pt x="3101545" y="947485"/>
                </a:cubicBezTo>
                <a:lnTo>
                  <a:pt x="3154290" y="894739"/>
                </a:lnTo>
                <a:lnTo>
                  <a:pt x="3195315" y="853713"/>
                </a:lnTo>
                <a:cubicBezTo>
                  <a:pt x="3203129" y="845899"/>
                  <a:pt x="3209563" y="836401"/>
                  <a:pt x="3218757" y="830270"/>
                </a:cubicBezTo>
                <a:lnTo>
                  <a:pt x="3236338" y="818549"/>
                </a:lnTo>
                <a:cubicBezTo>
                  <a:pt x="3240246" y="812688"/>
                  <a:pt x="3243079" y="805947"/>
                  <a:pt x="3248061" y="800966"/>
                </a:cubicBezTo>
                <a:cubicBezTo>
                  <a:pt x="3254967" y="794059"/>
                  <a:pt x="3263999" y="789638"/>
                  <a:pt x="3271503" y="783385"/>
                </a:cubicBezTo>
                <a:cubicBezTo>
                  <a:pt x="3275747" y="779847"/>
                  <a:pt x="3279317" y="775571"/>
                  <a:pt x="3283224" y="771663"/>
                </a:cubicBezTo>
                <a:lnTo>
                  <a:pt x="3787236" y="543095"/>
                </a:lnTo>
                <a:lnTo>
                  <a:pt x="4215060" y="466905"/>
                </a:lnTo>
                <a:lnTo>
                  <a:pt x="4619442" y="478626"/>
                </a:lnTo>
                <a:lnTo>
                  <a:pt x="4669718" y="492593"/>
                </a:lnTo>
                <a:lnTo>
                  <a:pt x="4945244" y="608316"/>
                </a:lnTo>
                <a:lnTo>
                  <a:pt x="4953496" y="613423"/>
                </a:lnTo>
                <a:cubicBezTo>
                  <a:pt x="4981223" y="634217"/>
                  <a:pt x="4994603" y="648620"/>
                  <a:pt x="5023824" y="660310"/>
                </a:cubicBezTo>
                <a:cubicBezTo>
                  <a:pt x="5035295" y="664898"/>
                  <a:pt x="5046683" y="670912"/>
                  <a:pt x="5058987" y="672031"/>
                </a:cubicBezTo>
                <a:lnTo>
                  <a:pt x="5152757" y="695474"/>
                </a:lnTo>
                <a:lnTo>
                  <a:pt x="4945244" y="608316"/>
                </a:lnTo>
                <a:lnTo>
                  <a:pt x="4908948" y="585855"/>
                </a:lnTo>
                <a:cubicBezTo>
                  <a:pt x="4891661" y="576302"/>
                  <a:pt x="4873594" y="567148"/>
                  <a:pt x="4859727" y="560676"/>
                </a:cubicBezTo>
                <a:cubicBezTo>
                  <a:pt x="4811087" y="537977"/>
                  <a:pt x="4778846" y="524778"/>
                  <a:pt x="4724933" y="507930"/>
                </a:cubicBezTo>
                <a:lnTo>
                  <a:pt x="4669718" y="492593"/>
                </a:lnTo>
                <a:lnTo>
                  <a:pt x="4566697" y="449322"/>
                </a:lnTo>
                <a:close/>
                <a:moveTo>
                  <a:pt x="0" y="0"/>
                </a:moveTo>
                <a:lnTo>
                  <a:pt x="8426246" y="0"/>
                </a:lnTo>
                <a:lnTo>
                  <a:pt x="8426246" y="4403366"/>
                </a:lnTo>
                <a:lnTo>
                  <a:pt x="0" y="4403366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4603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Ecran lat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Temă Office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Iulia Buhai</dc:creator>
  <cp:lastModifiedBy>Iulia Buhai</cp:lastModifiedBy>
  <cp:revision>1</cp:revision>
  <dcterms:created xsi:type="dcterms:W3CDTF">2023-08-08T12:22:10Z</dcterms:created>
  <dcterms:modified xsi:type="dcterms:W3CDTF">2023-08-08T12:57:39Z</dcterms:modified>
</cp:coreProperties>
</file>