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176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30CF-5143-442F-9D38-0266ABF6369C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FD41-FCAA-46A8-9468-B711A2C14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4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30CF-5143-442F-9D38-0266ABF6369C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FD41-FCAA-46A8-9468-B711A2C14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30CF-5143-442F-9D38-0266ABF6369C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FD41-FCAA-46A8-9468-B711A2C14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7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30CF-5143-442F-9D38-0266ABF6369C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FD41-FCAA-46A8-9468-B711A2C14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66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30CF-5143-442F-9D38-0266ABF6369C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FD41-FCAA-46A8-9468-B711A2C14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4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30CF-5143-442F-9D38-0266ABF6369C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FD41-FCAA-46A8-9468-B711A2C14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30CF-5143-442F-9D38-0266ABF6369C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FD41-FCAA-46A8-9468-B711A2C14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30CF-5143-442F-9D38-0266ABF6369C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FD41-FCAA-46A8-9468-B711A2C14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4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30CF-5143-442F-9D38-0266ABF6369C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FD41-FCAA-46A8-9468-B711A2C14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30CF-5143-442F-9D38-0266ABF6369C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FD41-FCAA-46A8-9468-B711A2C14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5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30CF-5143-442F-9D38-0266ABF6369C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FD41-FCAA-46A8-9468-B711A2C14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6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F30CF-5143-442F-9D38-0266ABF6369C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1FD41-FCAA-46A8-9468-B711A2C14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7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dirty="0" smtClean="0"/>
              <a:t>Atomic Friends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9700"/>
            <a:ext cx="6400800" cy="1752600"/>
          </a:xfrm>
        </p:spPr>
        <p:txBody>
          <a:bodyPr/>
          <a:lstStyle/>
          <a:p>
            <a:r>
              <a:rPr lang="en-US" dirty="0" err="1" smtClean="0"/>
              <a:t>Chimie</a:t>
            </a:r>
            <a:r>
              <a:rPr lang="en-US" dirty="0" smtClean="0"/>
              <a:t> – Funny and Easy</a:t>
            </a:r>
          </a:p>
          <a:p>
            <a:r>
              <a:rPr lang="en-US" dirty="0" smtClean="0"/>
              <a:t>https://atomicfriends.netlify.app</a:t>
            </a:r>
            <a:endParaRPr lang="en-US" dirty="0"/>
          </a:p>
        </p:txBody>
      </p:sp>
      <p:pic>
        <p:nvPicPr>
          <p:cNvPr id="1026" name="Picture 2" descr="C:\Users\Romastru\Downloads\—Pngtree—atom icon_372807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709" y="2590800"/>
            <a:ext cx="4267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448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Agauga</a:t>
            </a:r>
            <a:r>
              <a:rPr lang="en-US" dirty="0" smtClean="0"/>
              <a:t> </a:t>
            </a:r>
            <a:r>
              <a:rPr lang="en-US" dirty="0" err="1" smtClean="0"/>
              <a:t>Coeficientii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Reactie</a:t>
            </a:r>
            <a:r>
              <a:rPr lang="en-US" dirty="0" smtClean="0"/>
              <a:t> </a:t>
            </a:r>
            <a:r>
              <a:rPr lang="en-US" dirty="0" err="1" smtClean="0"/>
              <a:t>Chimica</a:t>
            </a:r>
            <a:endParaRPr lang="en-US" dirty="0" smtClean="0"/>
          </a:p>
          <a:p>
            <a:r>
              <a:rPr lang="en-US" dirty="0" err="1" smtClean="0"/>
              <a:t>Butonul</a:t>
            </a:r>
            <a:r>
              <a:rPr lang="en-US" dirty="0" smtClean="0"/>
              <a:t> </a:t>
            </a:r>
            <a:r>
              <a:rPr lang="en-US" b="1" dirty="0" smtClean="0"/>
              <a:t>+</a:t>
            </a:r>
            <a:r>
              <a:rPr lang="en-US" dirty="0" smtClean="0"/>
              <a:t> </a:t>
            </a:r>
            <a:r>
              <a:rPr lang="en-US" dirty="0" err="1" smtClean="0"/>
              <a:t>deschide</a:t>
            </a:r>
            <a:r>
              <a:rPr lang="en-US" dirty="0" smtClean="0"/>
              <a:t> un </a:t>
            </a:r>
            <a:r>
              <a:rPr lang="en-US" b="1" dirty="0" smtClean="0"/>
              <a:t>input de tip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text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userul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adauga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coeficientul</a:t>
            </a:r>
            <a:endParaRPr lang="en-US" dirty="0" smtClean="0"/>
          </a:p>
          <a:p>
            <a:r>
              <a:rPr lang="en-US" dirty="0" err="1" smtClean="0"/>
              <a:t>Apasand</a:t>
            </a:r>
            <a:r>
              <a:rPr lang="en-US" dirty="0" smtClean="0"/>
              <a:t> </a:t>
            </a:r>
            <a:r>
              <a:rPr lang="en-US" dirty="0" err="1" smtClean="0"/>
              <a:t>butonul</a:t>
            </a:r>
            <a:r>
              <a:rPr lang="en-US" dirty="0" smtClean="0"/>
              <a:t> </a:t>
            </a:r>
            <a:r>
              <a:rPr lang="en-US" b="1" dirty="0" err="1" smtClean="0"/>
              <a:t>Verifica</a:t>
            </a:r>
            <a:r>
              <a:rPr lang="en-US" dirty="0" smtClean="0"/>
              <a:t> user-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vedea</a:t>
            </a:r>
            <a:r>
              <a:rPr lang="en-US" dirty="0" smtClean="0"/>
              <a:t> cum s-a </a:t>
            </a:r>
            <a:r>
              <a:rPr lang="en-US" dirty="0" err="1" smtClean="0"/>
              <a:t>descurcat</a:t>
            </a:r>
            <a:r>
              <a:rPr lang="en-US" dirty="0" smtClean="0"/>
              <a:t>. 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greseste</a:t>
            </a:r>
            <a:r>
              <a:rPr lang="en-US" dirty="0" smtClean="0"/>
              <a:t> de </a:t>
            </a:r>
            <a:r>
              <a:rPr lang="en-US" b="1" dirty="0" smtClean="0"/>
              <a:t>3 </a:t>
            </a:r>
            <a:r>
              <a:rPr lang="en-US" b="1" dirty="0" err="1" smtClean="0"/>
              <a:t>ori</a:t>
            </a:r>
            <a:r>
              <a:rPr lang="en-US" b="1" dirty="0" smtClean="0"/>
              <a:t> </a:t>
            </a:r>
            <a:r>
              <a:rPr lang="en-US" b="1" dirty="0" err="1" smtClean="0"/>
              <a:t>consecutiv</a:t>
            </a:r>
            <a:r>
              <a:rPr lang="en-US" dirty="0"/>
              <a:t> </a:t>
            </a:r>
            <a:r>
              <a:rPr lang="en-US" dirty="0" err="1" smtClean="0"/>
              <a:t>jocul</a:t>
            </a:r>
            <a:r>
              <a:rPr lang="en-US" dirty="0" smtClean="0"/>
              <a:t> ii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afisa</a:t>
            </a:r>
            <a:r>
              <a:rPr lang="en-US" b="1" dirty="0" smtClean="0"/>
              <a:t> </a:t>
            </a:r>
            <a:r>
              <a:rPr lang="en-US" b="1" dirty="0" err="1" smtClean="0"/>
              <a:t>raspunsul</a:t>
            </a:r>
            <a:r>
              <a:rPr lang="en-US" b="1" dirty="0" smtClean="0"/>
              <a:t> </a:t>
            </a:r>
            <a:r>
              <a:rPr lang="en-US" b="1" dirty="0" err="1" smtClean="0"/>
              <a:t>corect</a:t>
            </a:r>
            <a:endParaRPr lang="en-US" b="1" dirty="0"/>
          </a:p>
        </p:txBody>
      </p:sp>
      <p:pic>
        <p:nvPicPr>
          <p:cNvPr id="10242" name="Picture 2" descr="C:\Users\Romastru\Downloads\test-tub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106" y="1524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611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625" y="2476500"/>
            <a:ext cx="8229600" cy="4525963"/>
          </a:xfrm>
        </p:spPr>
        <p:txBody>
          <a:bodyPr/>
          <a:lstStyle/>
          <a:p>
            <a:r>
              <a:rPr lang="en-US" b="1" dirty="0" err="1" smtClean="0"/>
              <a:t>Intrebari</a:t>
            </a:r>
            <a:r>
              <a:rPr lang="en-US" dirty="0" smtClean="0"/>
              <a:t> cu </a:t>
            </a:r>
            <a:r>
              <a:rPr lang="en-US" b="1" dirty="0" smtClean="0"/>
              <a:t>5 </a:t>
            </a:r>
            <a:r>
              <a:rPr lang="en-US" b="1" dirty="0" err="1" smtClean="0"/>
              <a:t>variante</a:t>
            </a:r>
            <a:r>
              <a:rPr lang="en-US" b="1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raspuns</a:t>
            </a:r>
            <a:endParaRPr lang="en-US" dirty="0" smtClean="0"/>
          </a:p>
          <a:p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userul</a:t>
            </a:r>
            <a:r>
              <a:rPr lang="en-US" dirty="0" smtClean="0"/>
              <a:t> </a:t>
            </a:r>
            <a:r>
              <a:rPr lang="en-US" dirty="0" err="1" smtClean="0"/>
              <a:t>greseste</a:t>
            </a:r>
            <a:r>
              <a:rPr lang="en-US" dirty="0" smtClean="0"/>
              <a:t> de </a:t>
            </a:r>
            <a:r>
              <a:rPr lang="en-US" b="1" dirty="0" smtClean="0"/>
              <a:t>2 </a:t>
            </a:r>
            <a:r>
              <a:rPr lang="en-US" b="1" dirty="0" err="1" smtClean="0"/>
              <a:t>ori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consecutiv</a:t>
            </a:r>
            <a:r>
              <a:rPr lang="en-US" dirty="0" smtClean="0"/>
              <a:t> </a:t>
            </a:r>
            <a:r>
              <a:rPr lang="en-US" dirty="0" err="1" smtClean="0"/>
              <a:t>jocul</a:t>
            </a:r>
            <a:r>
              <a:rPr lang="en-US" dirty="0" smtClean="0"/>
              <a:t> se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termina</a:t>
            </a:r>
            <a:r>
              <a:rPr lang="en-US" dirty="0" smtClean="0"/>
              <a:t>, </a:t>
            </a:r>
            <a:r>
              <a:rPr lang="en-US" dirty="0" err="1" smtClean="0"/>
              <a:t>fiind</a:t>
            </a:r>
            <a:r>
              <a:rPr lang="en-US" dirty="0" smtClean="0"/>
              <a:t> </a:t>
            </a:r>
            <a:r>
              <a:rPr lang="en-US" dirty="0" err="1" smtClean="0"/>
              <a:t>afisat</a:t>
            </a: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err="1" smtClean="0"/>
              <a:t>scorul</a:t>
            </a:r>
            <a:r>
              <a:rPr lang="en-US" b="1" dirty="0" smtClean="0"/>
              <a:t> </a:t>
            </a:r>
            <a:r>
              <a:rPr lang="en-US" b="1" dirty="0" err="1" smtClean="0"/>
              <a:t>curent</a:t>
            </a:r>
            <a:endParaRPr lang="en-US" b="1" dirty="0"/>
          </a:p>
        </p:txBody>
      </p:sp>
      <p:pic>
        <p:nvPicPr>
          <p:cNvPr id="4" name="Picture 2" descr="C:\Users\Romastru\Downloads\test-tub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106" y="1524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726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Chemistry Memory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/>
          <a:lstStyle/>
          <a:p>
            <a:r>
              <a:rPr lang="en-US" dirty="0" err="1" smtClean="0"/>
              <a:t>Userul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potrivi</a:t>
            </a:r>
            <a:r>
              <a:rPr lang="en-US" dirty="0" smtClean="0"/>
              <a:t> </a:t>
            </a:r>
            <a:r>
              <a:rPr lang="en-US" b="1" dirty="0" err="1" smtClean="0"/>
              <a:t>simbolurile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 smtClean="0"/>
              <a:t>chimice</a:t>
            </a:r>
            <a:r>
              <a:rPr lang="en-US" b="1" dirty="0" smtClean="0"/>
              <a:t> </a:t>
            </a:r>
            <a:r>
              <a:rPr lang="en-US" dirty="0" smtClean="0"/>
              <a:t>cu </a:t>
            </a:r>
            <a:r>
              <a:rPr lang="en-US" b="1" dirty="0" err="1" smtClean="0"/>
              <a:t>numerele</a:t>
            </a:r>
            <a:r>
              <a:rPr lang="en-US" b="1" dirty="0" smtClean="0"/>
              <a:t> </a:t>
            </a:r>
            <a:r>
              <a:rPr lang="en-US" dirty="0" err="1" smtClean="0"/>
              <a:t>lor</a:t>
            </a:r>
            <a:r>
              <a:rPr lang="en-US" b="1" dirty="0" smtClean="0"/>
              <a:t> de masa A</a:t>
            </a:r>
          </a:p>
          <a:p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b="1" dirty="0" err="1" smtClean="0"/>
              <a:t>greseste</a:t>
            </a:r>
            <a:r>
              <a:rPr lang="en-US" dirty="0" smtClean="0"/>
              <a:t> </a:t>
            </a:r>
            <a:r>
              <a:rPr lang="en-US" dirty="0" err="1" smtClean="0"/>
              <a:t>cardurile</a:t>
            </a:r>
            <a:r>
              <a:rPr lang="en-US" dirty="0" smtClean="0"/>
              <a:t> </a:t>
            </a:r>
            <a:r>
              <a:rPr lang="en-US" dirty="0" err="1" smtClean="0"/>
              <a:t>revin</a:t>
            </a:r>
            <a:r>
              <a:rPr lang="en-US" dirty="0" smtClean="0"/>
              <a:t> la </a:t>
            </a:r>
            <a:r>
              <a:rPr lang="en-US" b="1" dirty="0" smtClean="0"/>
              <a:t>forma </a:t>
            </a:r>
            <a:r>
              <a:rPr lang="en-US" b="1" dirty="0" err="1" smtClean="0"/>
              <a:t>initiala</a:t>
            </a:r>
            <a:endParaRPr lang="en-US" b="1" dirty="0" smtClean="0"/>
          </a:p>
          <a:p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b="1" dirty="0" err="1" smtClean="0"/>
              <a:t>raspunde</a:t>
            </a:r>
            <a:r>
              <a:rPr lang="en-US" b="1" dirty="0" smtClean="0"/>
              <a:t> </a:t>
            </a:r>
            <a:r>
              <a:rPr lang="en-US" b="1" dirty="0" err="1" smtClean="0"/>
              <a:t>corect</a:t>
            </a:r>
            <a:r>
              <a:rPr lang="en-US" b="1" dirty="0" smtClean="0"/>
              <a:t> </a:t>
            </a:r>
            <a:r>
              <a:rPr lang="en-US" dirty="0" err="1" smtClean="0"/>
              <a:t>cardurile</a:t>
            </a:r>
            <a:r>
              <a:rPr lang="en-US" dirty="0" smtClean="0"/>
              <a:t> </a:t>
            </a:r>
            <a:r>
              <a:rPr lang="en-US" b="1" dirty="0" smtClean="0"/>
              <a:t>se </a:t>
            </a:r>
            <a:r>
              <a:rPr lang="en-US" b="1" dirty="0" err="1" smtClean="0"/>
              <a:t>intorc</a:t>
            </a:r>
            <a:endParaRPr lang="en-US" b="1" dirty="0" smtClean="0"/>
          </a:p>
          <a:p>
            <a:r>
              <a:rPr lang="en-US" b="1" dirty="0" err="1" smtClean="0"/>
              <a:t>Saptamanal</a:t>
            </a:r>
            <a:r>
              <a:rPr lang="en-US" dirty="0" smtClean="0"/>
              <a:t> </a:t>
            </a:r>
            <a:r>
              <a:rPr lang="en-US" dirty="0" err="1" smtClean="0"/>
              <a:t>cardurile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schimbate</a:t>
            </a:r>
            <a:endParaRPr lang="en-US" dirty="0"/>
          </a:p>
        </p:txBody>
      </p:sp>
      <p:pic>
        <p:nvPicPr>
          <p:cNvPr id="4" name="Picture 2" descr="C:\Users\Romastru\Downloads\test-tub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106" y="1524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343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Scrie</a:t>
            </a:r>
            <a:r>
              <a:rPr lang="en-US" dirty="0" smtClean="0"/>
              <a:t>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/>
          <a:lstStyle/>
          <a:p>
            <a:r>
              <a:rPr lang="en-US" dirty="0" smtClean="0"/>
              <a:t>! Case Sensitive</a:t>
            </a:r>
          </a:p>
          <a:p>
            <a:r>
              <a:rPr lang="en-US" dirty="0" smtClean="0"/>
              <a:t>User-</a:t>
            </a:r>
            <a:r>
              <a:rPr lang="en-US" dirty="0" err="1" smtClean="0"/>
              <a:t>ului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se </a:t>
            </a:r>
            <a:r>
              <a:rPr lang="en-US" dirty="0" err="1" smtClean="0"/>
              <a:t>afiseaza</a:t>
            </a:r>
            <a:r>
              <a:rPr lang="en-US" dirty="0" smtClean="0"/>
              <a:t> o </a:t>
            </a:r>
            <a:r>
              <a:rPr lang="en-US" b="1" dirty="0" err="1" smtClean="0"/>
              <a:t>denumire</a:t>
            </a:r>
            <a:endParaRPr lang="en-US" b="1" dirty="0" smtClean="0"/>
          </a:p>
          <a:p>
            <a:r>
              <a:rPr lang="en-US" dirty="0" err="1" smtClean="0"/>
              <a:t>Acesta</a:t>
            </a:r>
            <a:r>
              <a:rPr lang="en-US" dirty="0" smtClean="0"/>
              <a:t>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scrie</a:t>
            </a:r>
            <a:r>
              <a:rPr lang="en-US" dirty="0" smtClean="0"/>
              <a:t> </a:t>
            </a:r>
            <a:r>
              <a:rPr lang="en-US" b="1" dirty="0" smtClean="0"/>
              <a:t>formula </a:t>
            </a:r>
            <a:r>
              <a:rPr lang="en-US" b="1" dirty="0" err="1" smtClean="0"/>
              <a:t>moleculara</a:t>
            </a:r>
            <a:r>
              <a:rPr lang="en-US" b="1" dirty="0" smtClean="0"/>
              <a:t> </a:t>
            </a:r>
            <a:r>
              <a:rPr lang="en-US" dirty="0" err="1" smtClean="0"/>
              <a:t>corecta</a:t>
            </a:r>
            <a:endParaRPr lang="en-US" dirty="0" smtClean="0"/>
          </a:p>
          <a:p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greseste</a:t>
            </a:r>
            <a:r>
              <a:rPr lang="en-US" dirty="0" smtClean="0"/>
              <a:t>, </a:t>
            </a:r>
            <a:r>
              <a:rPr lang="en-US" dirty="0" err="1" smtClean="0"/>
              <a:t>raspunsul</a:t>
            </a:r>
            <a:r>
              <a:rPr lang="en-US" dirty="0" smtClean="0"/>
              <a:t> </a:t>
            </a:r>
            <a:r>
              <a:rPr lang="en-US" dirty="0" err="1" smtClean="0"/>
              <a:t>corect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afisat</a:t>
            </a:r>
            <a:endParaRPr lang="en-US" dirty="0"/>
          </a:p>
        </p:txBody>
      </p:sp>
      <p:pic>
        <p:nvPicPr>
          <p:cNvPr id="4" name="Picture 2" descr="C:\Users\Romastru\Downloads\test-tub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106" y="1524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190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Scrie</a:t>
            </a:r>
            <a:r>
              <a:rPr lang="en-US" dirty="0" smtClean="0"/>
              <a:t> </a:t>
            </a:r>
            <a:r>
              <a:rPr lang="en-US" dirty="0" err="1" smtClean="0"/>
              <a:t>Denumirea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r>
              <a:rPr lang="en-US" dirty="0" err="1" smtClean="0"/>
              <a:t>Opusul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b="1" dirty="0" err="1" smtClean="0"/>
              <a:t>Scrie</a:t>
            </a:r>
            <a:r>
              <a:rPr lang="en-US" b="1" dirty="0" smtClean="0"/>
              <a:t> Formula</a:t>
            </a:r>
          </a:p>
          <a:p>
            <a:r>
              <a:rPr lang="en-US" dirty="0" err="1" smtClean="0"/>
              <a:t>Util</a:t>
            </a:r>
            <a:r>
              <a:rPr lang="en-US" dirty="0" smtClean="0"/>
              <a:t> in special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b="1" dirty="0" err="1" smtClean="0"/>
              <a:t>clasele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a VII-a </a:t>
            </a:r>
            <a:r>
              <a:rPr lang="en-US" b="1" dirty="0" err="1" smtClean="0"/>
              <a:t>si</a:t>
            </a:r>
            <a:r>
              <a:rPr lang="en-US" b="1" dirty="0" smtClean="0"/>
              <a:t> a VIII-a </a:t>
            </a:r>
            <a:r>
              <a:rPr lang="en-US" dirty="0" err="1" smtClean="0"/>
              <a:t>aflate</a:t>
            </a:r>
            <a:r>
              <a:rPr lang="en-US" dirty="0" smtClean="0"/>
              <a:t> la </a:t>
            </a:r>
            <a:r>
              <a:rPr lang="en-US" dirty="0" err="1" smtClean="0"/>
              <a:t>inceput</a:t>
            </a:r>
            <a:r>
              <a:rPr lang="en-US" dirty="0" smtClean="0"/>
              <a:t> in </a:t>
            </a:r>
            <a:r>
              <a:rPr lang="en-US" dirty="0" err="1" smtClean="0"/>
              <a:t>studiul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chimiei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C:\Users\Romastru\Downloads\test-tub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106" y="1524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686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Atomul</a:t>
            </a:r>
            <a:r>
              <a:rPr lang="en-US" b="1" dirty="0" smtClean="0"/>
              <a:t> </a:t>
            </a:r>
            <a:r>
              <a:rPr lang="en-US" dirty="0" smtClean="0"/>
              <a:t>–</a:t>
            </a:r>
            <a:r>
              <a:rPr lang="en-US" b="1" dirty="0" smtClean="0"/>
              <a:t> </a:t>
            </a:r>
            <a:r>
              <a:rPr lang="en-US" dirty="0" err="1" smtClean="0"/>
              <a:t>Configuratie</a:t>
            </a:r>
            <a:r>
              <a:rPr lang="en-US" dirty="0" smtClean="0"/>
              <a:t> Electronica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400800" cy="4525963"/>
          </a:xfrm>
        </p:spPr>
        <p:txBody>
          <a:bodyPr/>
          <a:lstStyle/>
          <a:p>
            <a:r>
              <a:rPr lang="en-US" dirty="0" err="1" smtClean="0"/>
              <a:t>Userul</a:t>
            </a:r>
            <a:r>
              <a:rPr lang="en-US" dirty="0" smtClean="0"/>
              <a:t> </a:t>
            </a:r>
            <a:r>
              <a:rPr lang="en-US" dirty="0" err="1" smtClean="0"/>
              <a:t>alege</a:t>
            </a:r>
            <a:r>
              <a:rPr lang="en-US" dirty="0" smtClean="0"/>
              <a:t> </a:t>
            </a:r>
            <a:r>
              <a:rPr lang="en-US" b="1" dirty="0" err="1" smtClean="0"/>
              <a:t>stratul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b="1" dirty="0" err="1" smtClean="0"/>
              <a:t>substratul</a:t>
            </a:r>
            <a:r>
              <a:rPr lang="en-US" dirty="0" smtClean="0"/>
              <a:t> din </a:t>
            </a:r>
            <a:r>
              <a:rPr lang="en-US" b="1" dirty="0" err="1" smtClean="0"/>
              <a:t>meniul</a:t>
            </a:r>
            <a:r>
              <a:rPr lang="en-US" b="1" dirty="0" smtClean="0"/>
              <a:t> dropdown</a:t>
            </a:r>
          </a:p>
          <a:p>
            <a:r>
              <a:rPr lang="en-US" dirty="0" err="1" smtClean="0"/>
              <a:t>Deasupra</a:t>
            </a:r>
            <a:r>
              <a:rPr lang="en-US" dirty="0" smtClean="0"/>
              <a:t> </a:t>
            </a:r>
            <a:r>
              <a:rPr lang="en-US" dirty="0" err="1" smtClean="0"/>
              <a:t>meniului</a:t>
            </a:r>
            <a:r>
              <a:rPr lang="en-US" dirty="0" smtClean="0"/>
              <a:t>, in </a:t>
            </a:r>
            <a:r>
              <a:rPr lang="en-US" dirty="0" err="1" smtClean="0"/>
              <a:t>casuta</a:t>
            </a:r>
            <a:r>
              <a:rPr lang="en-US" dirty="0" smtClean="0"/>
              <a:t> de tip </a:t>
            </a:r>
            <a:r>
              <a:rPr lang="en-US" b="1" dirty="0" smtClean="0"/>
              <a:t>input text </a:t>
            </a:r>
            <a:r>
              <a:rPr lang="en-US" dirty="0" err="1" smtClean="0"/>
              <a:t>userul</a:t>
            </a:r>
            <a:r>
              <a:rPr lang="en-US" dirty="0" smtClean="0"/>
              <a:t> </a:t>
            </a:r>
            <a:r>
              <a:rPr lang="en-US" dirty="0" err="1" smtClean="0"/>
              <a:t>trece</a:t>
            </a:r>
            <a:r>
              <a:rPr lang="en-US" dirty="0" smtClean="0"/>
              <a:t> </a:t>
            </a:r>
            <a:r>
              <a:rPr lang="en-US" b="1" dirty="0" err="1" smtClean="0"/>
              <a:t>numarul</a:t>
            </a:r>
            <a:r>
              <a:rPr lang="en-US" b="1" dirty="0" smtClean="0"/>
              <a:t> de </a:t>
            </a:r>
            <a:r>
              <a:rPr lang="en-US" b="1" dirty="0" err="1" smtClean="0"/>
              <a:t>electroni</a:t>
            </a:r>
            <a:endParaRPr lang="en-US" b="1" dirty="0" smtClean="0"/>
          </a:p>
          <a:p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adauga</a:t>
            </a:r>
            <a:r>
              <a:rPr lang="en-US" dirty="0" smtClean="0"/>
              <a:t> un </a:t>
            </a:r>
            <a:r>
              <a:rPr lang="en-US" b="1" dirty="0" err="1" smtClean="0"/>
              <a:t>nou</a:t>
            </a:r>
            <a:r>
              <a:rPr lang="en-US" b="1" dirty="0" smtClean="0"/>
              <a:t> </a:t>
            </a:r>
            <a:r>
              <a:rPr lang="en-US" b="1" dirty="0" err="1" smtClean="0"/>
              <a:t>substrat</a:t>
            </a:r>
            <a:r>
              <a:rPr lang="en-US" b="1" dirty="0" smtClean="0"/>
              <a:t> </a:t>
            </a:r>
            <a:r>
              <a:rPr lang="en-US" dirty="0" err="1" smtClean="0"/>
              <a:t>userul</a:t>
            </a:r>
            <a:r>
              <a:rPr lang="en-US" dirty="0" smtClean="0"/>
              <a:t> </a:t>
            </a:r>
            <a:r>
              <a:rPr lang="en-US" dirty="0" err="1" smtClean="0"/>
              <a:t>apasa</a:t>
            </a:r>
            <a:r>
              <a:rPr lang="en-US" dirty="0" smtClean="0"/>
              <a:t> </a:t>
            </a:r>
            <a:r>
              <a:rPr lang="en-US" dirty="0" err="1" smtClean="0"/>
              <a:t>butonul</a:t>
            </a:r>
            <a:r>
              <a:rPr lang="en-US" dirty="0" smtClean="0"/>
              <a:t> </a:t>
            </a:r>
            <a:r>
              <a:rPr lang="en-US" b="1" dirty="0" smtClean="0"/>
              <a:t>+</a:t>
            </a:r>
            <a:endParaRPr lang="en-US" b="1" dirty="0"/>
          </a:p>
        </p:txBody>
      </p:sp>
      <p:pic>
        <p:nvPicPr>
          <p:cNvPr id="4" name="Picture 2" descr="C:\Users\Romastru\Downloads\test-tub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106" y="1524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232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Atomul</a:t>
            </a:r>
            <a:r>
              <a:rPr lang="en-US" dirty="0" smtClean="0"/>
              <a:t> – </a:t>
            </a:r>
            <a:r>
              <a:rPr lang="en-US" dirty="0" err="1" smtClean="0"/>
              <a:t>Grupa</a:t>
            </a:r>
            <a:r>
              <a:rPr lang="en-US" dirty="0" smtClean="0"/>
              <a:t>. </a:t>
            </a:r>
            <a:r>
              <a:rPr lang="en-US" dirty="0" err="1" smtClean="0"/>
              <a:t>Perioada</a:t>
            </a:r>
            <a:r>
              <a:rPr lang="en-US" dirty="0" smtClean="0"/>
              <a:t>. Bloc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400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User-</a:t>
            </a:r>
            <a:r>
              <a:rPr lang="en-US" dirty="0" err="1" smtClean="0"/>
              <a:t>ului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se da un </a:t>
            </a:r>
            <a:r>
              <a:rPr lang="en-US" b="1" dirty="0" smtClean="0"/>
              <a:t>element</a:t>
            </a:r>
            <a:r>
              <a:rPr lang="en-US" dirty="0" smtClean="0"/>
              <a:t> </a:t>
            </a:r>
            <a:r>
              <a:rPr lang="en-US" dirty="0" err="1" smtClean="0"/>
              <a:t>chimic</a:t>
            </a:r>
            <a:r>
              <a:rPr lang="en-US" dirty="0" smtClean="0"/>
              <a:t>, </a:t>
            </a:r>
            <a:r>
              <a:rPr lang="en-US" b="1" dirty="0" err="1" smtClean="0"/>
              <a:t>numarul</a:t>
            </a:r>
            <a:r>
              <a:rPr lang="en-US" b="1" dirty="0" smtClean="0"/>
              <a:t> Z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b="1" dirty="0" err="1" smtClean="0"/>
              <a:t>configuratia</a:t>
            </a:r>
            <a:r>
              <a:rPr lang="en-US" b="1" dirty="0" smtClean="0"/>
              <a:t> electronica</a:t>
            </a:r>
          </a:p>
          <a:p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acestora</a:t>
            </a:r>
            <a:r>
              <a:rPr lang="en-US" dirty="0" smtClean="0"/>
              <a:t> el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aleaga</a:t>
            </a:r>
            <a:r>
              <a:rPr lang="en-US" dirty="0" smtClean="0"/>
              <a:t> in </a:t>
            </a:r>
            <a:r>
              <a:rPr lang="en-US" dirty="0" err="1" smtClean="0"/>
              <a:t>meniurile</a:t>
            </a:r>
            <a:r>
              <a:rPr lang="en-US" dirty="0" smtClean="0"/>
              <a:t> de tip dropdown </a:t>
            </a:r>
            <a:r>
              <a:rPr lang="en-US" b="1" dirty="0" err="1" smtClean="0"/>
              <a:t>grupa</a:t>
            </a:r>
            <a:r>
              <a:rPr lang="en-US" dirty="0" smtClean="0"/>
              <a:t>, </a:t>
            </a:r>
            <a:r>
              <a:rPr lang="en-US" b="1" dirty="0" err="1" smtClean="0"/>
              <a:t>perioada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b="1" dirty="0" err="1" smtClean="0"/>
              <a:t>blocul</a:t>
            </a:r>
            <a:r>
              <a:rPr lang="en-US" dirty="0" smtClean="0"/>
              <a:t> </a:t>
            </a:r>
            <a:r>
              <a:rPr lang="en-US" dirty="0" err="1" smtClean="0"/>
              <a:t>elementului</a:t>
            </a:r>
            <a:endParaRPr lang="en-US" dirty="0" smtClean="0"/>
          </a:p>
          <a:p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greseste</a:t>
            </a:r>
            <a:r>
              <a:rPr lang="en-US" dirty="0" smtClean="0"/>
              <a:t> </a:t>
            </a:r>
            <a:r>
              <a:rPr lang="en-US" dirty="0" err="1" smtClean="0"/>
              <a:t>raspunsul</a:t>
            </a:r>
            <a:r>
              <a:rPr lang="en-US" dirty="0" smtClean="0"/>
              <a:t> </a:t>
            </a:r>
            <a:r>
              <a:rPr lang="en-US" dirty="0" err="1" smtClean="0"/>
              <a:t>corect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afisat</a:t>
            </a:r>
            <a:endParaRPr lang="en-US" dirty="0"/>
          </a:p>
        </p:txBody>
      </p:sp>
      <p:pic>
        <p:nvPicPr>
          <p:cNvPr id="4" name="Picture 2" descr="C:\Users\Romastru\Downloads\test-tub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106" y="1524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069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RWD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! </a:t>
            </a:r>
            <a:r>
              <a:rPr lang="en-US" dirty="0" err="1" smtClean="0"/>
              <a:t>Tabel</a:t>
            </a:r>
            <a:endParaRPr lang="en-US" dirty="0" smtClean="0"/>
          </a:p>
          <a:p>
            <a:r>
              <a:rPr lang="en-US" dirty="0" smtClean="0"/>
              <a:t>! </a:t>
            </a:r>
            <a:r>
              <a:rPr lang="en-US" dirty="0" err="1" smtClean="0"/>
              <a:t>Jocuri</a:t>
            </a:r>
            <a:endParaRPr lang="en-US" dirty="0" smtClean="0"/>
          </a:p>
          <a:p>
            <a:r>
              <a:rPr lang="en-US" dirty="0" err="1" smtClean="0"/>
              <a:t>Teorie</a:t>
            </a:r>
            <a:r>
              <a:rPr lang="en-US" dirty="0" smtClean="0"/>
              <a:t>. Teste. Calculator </a:t>
            </a:r>
            <a:r>
              <a:rPr lang="en-US" dirty="0" err="1" smtClean="0"/>
              <a:t>etc</a:t>
            </a:r>
            <a:endParaRPr lang="en-US" dirty="0"/>
          </a:p>
        </p:txBody>
      </p:sp>
      <p:pic>
        <p:nvPicPr>
          <p:cNvPr id="11267" name="Picture 3" descr="C:\Users\Romastru\Downloads\responsive-web-design-png-image-pngpix-responsive-png-1750_113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623792"/>
            <a:ext cx="5029200" cy="325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401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! Calculator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290" name="Picture 2" descr="C:\Users\Romastru\Downloads\algorithms-data-flow-chart-hierarchy-square-analytics-2-524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995" y="2286000"/>
            <a:ext cx="4251325" cy="425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706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Multumesc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C:\Users\Romastru\Downloads\slide-31-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2100" y="-152400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9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Tehnologii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87" y="4572000"/>
            <a:ext cx="8229600" cy="21804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 smtClean="0"/>
              <a:t>Cerinte</a:t>
            </a:r>
            <a:r>
              <a:rPr lang="en-US" b="1" dirty="0" smtClean="0"/>
              <a:t>: </a:t>
            </a:r>
          </a:p>
          <a:p>
            <a:pPr marL="0" indent="0">
              <a:buNone/>
            </a:pPr>
            <a:r>
              <a:rPr lang="en-US" dirty="0" err="1" smtClean="0"/>
              <a:t>Orice</a:t>
            </a:r>
            <a:r>
              <a:rPr lang="en-US" dirty="0" smtClean="0"/>
              <a:t> Browser Modern (Edge, Safari, Chrome, Firefox, Opera)</a:t>
            </a:r>
          </a:p>
          <a:p>
            <a:pPr marL="0" indent="0">
              <a:buNone/>
            </a:pPr>
            <a:r>
              <a:rPr lang="en-US" dirty="0" err="1" smtClean="0"/>
              <a:t>Disponibilitate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tableta</a:t>
            </a:r>
            <a:r>
              <a:rPr lang="en-US" dirty="0" smtClean="0"/>
              <a:t>, smartphone, PC</a:t>
            </a:r>
            <a:endParaRPr lang="en-US" dirty="0"/>
          </a:p>
        </p:txBody>
      </p:sp>
      <p:pic>
        <p:nvPicPr>
          <p:cNvPr id="2052" name="Picture 4" descr="C:\Users\Romastru\Downloads\kindpng_17182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524000"/>
            <a:ext cx="4168775" cy="315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50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err="1" smtClean="0"/>
              <a:t>HomePage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r>
              <a:rPr lang="en-US" dirty="0" err="1" smtClean="0"/>
              <a:t>Facem</a:t>
            </a:r>
            <a:r>
              <a:rPr lang="en-US" dirty="0" smtClean="0"/>
              <a:t> </a:t>
            </a:r>
            <a:r>
              <a:rPr lang="en-US" dirty="0" err="1" smtClean="0"/>
              <a:t>cunostinta</a:t>
            </a:r>
            <a:r>
              <a:rPr lang="en-US" dirty="0" smtClean="0"/>
              <a:t> cu user-</a:t>
            </a:r>
            <a:r>
              <a:rPr lang="en-US" dirty="0" err="1" smtClean="0"/>
              <a:t>ul</a:t>
            </a:r>
            <a:endParaRPr lang="en-US" dirty="0" smtClean="0"/>
          </a:p>
          <a:p>
            <a:r>
              <a:rPr lang="en-US" b="1" dirty="0" err="1" smtClean="0"/>
              <a:t>Acces</a:t>
            </a:r>
            <a:r>
              <a:rPr lang="en-US" b="1" dirty="0" smtClean="0"/>
              <a:t> rapid </a:t>
            </a:r>
            <a:r>
              <a:rPr lang="en-US" dirty="0" smtClean="0"/>
              <a:t>la </a:t>
            </a:r>
            <a:r>
              <a:rPr lang="en-US" dirty="0" err="1" smtClean="0"/>
              <a:t>ultimele</a:t>
            </a:r>
            <a:r>
              <a:rPr lang="en-US" dirty="0" smtClean="0"/>
              <a:t> </a:t>
            </a:r>
            <a:r>
              <a:rPr lang="en-US" dirty="0" err="1" smtClean="0"/>
              <a:t>postari</a:t>
            </a:r>
            <a:r>
              <a:rPr lang="en-US" dirty="0" smtClean="0"/>
              <a:t> din </a:t>
            </a:r>
            <a:r>
              <a:rPr lang="en-US" dirty="0" err="1" smtClean="0"/>
              <a:t>teorie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teste</a:t>
            </a:r>
            <a:endParaRPr lang="en-US" dirty="0"/>
          </a:p>
        </p:txBody>
      </p:sp>
      <p:pic>
        <p:nvPicPr>
          <p:cNvPr id="3075" name="Picture 3" descr="C:\Users\Romastru\Downloads\PngItem_2477379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657600"/>
            <a:ext cx="3260725" cy="299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742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Teorie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Informatii</a:t>
            </a:r>
            <a:r>
              <a:rPr lang="en-US" b="1" dirty="0" smtClean="0"/>
              <a:t> </a:t>
            </a:r>
            <a:r>
              <a:rPr lang="en-US" b="1" dirty="0" err="1" smtClean="0"/>
              <a:t>clasificate</a:t>
            </a:r>
            <a:r>
              <a:rPr lang="en-US" dirty="0" smtClean="0"/>
              <a:t>. </a:t>
            </a:r>
            <a:r>
              <a:rPr lang="en-US" dirty="0" err="1" smtClean="0"/>
              <a:t>Posibilitate</a:t>
            </a:r>
            <a:r>
              <a:rPr lang="en-US" dirty="0" smtClean="0"/>
              <a:t> de a sari la </a:t>
            </a:r>
            <a:r>
              <a:rPr lang="en-US" dirty="0" err="1" smtClean="0"/>
              <a:t>sectiunea</a:t>
            </a:r>
            <a:r>
              <a:rPr lang="en-US" dirty="0" smtClean="0"/>
              <a:t> de care user-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interesat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Reactii</a:t>
            </a:r>
            <a:r>
              <a:rPr lang="en-US" b="1" dirty="0" smtClean="0"/>
              <a:t> </a:t>
            </a:r>
            <a:r>
              <a:rPr lang="en-US" b="1" dirty="0" err="1" smtClean="0"/>
              <a:t>chimice</a:t>
            </a:r>
            <a:r>
              <a:rPr lang="en-US" b="1" dirty="0" smtClean="0"/>
              <a:t> </a:t>
            </a:r>
            <a:r>
              <a:rPr lang="en-US" dirty="0" err="1" smtClean="0"/>
              <a:t>afisate</a:t>
            </a:r>
            <a:r>
              <a:rPr lang="en-US" dirty="0" smtClean="0"/>
              <a:t> </a:t>
            </a:r>
            <a:r>
              <a:rPr lang="en-US" dirty="0" err="1" smtClean="0"/>
              <a:t>corect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* PDF Viewer in </a:t>
            </a:r>
            <a:r>
              <a:rPr lang="en-US" dirty="0" err="1" smtClean="0"/>
              <a:t>lucru</a:t>
            </a:r>
            <a:endParaRPr lang="en-US" dirty="0"/>
          </a:p>
        </p:txBody>
      </p:sp>
      <p:pic>
        <p:nvPicPr>
          <p:cNvPr id="4098" name="Picture 2" descr="C:\Users\Romastru\Downloads\31cc6f9262ed5fdc0e397d45a17bc9ad-notebook-school-illustration-by-vexe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373727"/>
            <a:ext cx="3449637" cy="344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493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cu </a:t>
            </a:r>
            <a:r>
              <a:rPr lang="en-US" b="1" dirty="0" err="1" smtClean="0"/>
              <a:t>testul</a:t>
            </a:r>
            <a:r>
              <a:rPr lang="en-US" b="1" dirty="0" smtClean="0"/>
              <a:t> </a:t>
            </a:r>
            <a:r>
              <a:rPr lang="en-US" b="1" dirty="0" err="1" smtClean="0"/>
              <a:t>complet</a:t>
            </a:r>
            <a:endParaRPr lang="en-US" b="1" dirty="0" smtClean="0"/>
          </a:p>
          <a:p>
            <a:r>
              <a:rPr lang="en-US" b="1" dirty="0" err="1" smtClean="0"/>
              <a:t>Rezolvarea</a:t>
            </a:r>
            <a:r>
              <a:rPr lang="en-US" dirty="0" smtClean="0"/>
              <a:t> </a:t>
            </a:r>
            <a:r>
              <a:rPr lang="en-US" dirty="0" err="1" smtClean="0"/>
              <a:t>subiectelor</a:t>
            </a:r>
            <a:r>
              <a:rPr lang="en-US" dirty="0" smtClean="0"/>
              <a:t> (</a:t>
            </a:r>
            <a:r>
              <a:rPr lang="en-US" dirty="0" err="1" smtClean="0"/>
              <a:t>momentan</a:t>
            </a:r>
            <a:r>
              <a:rPr lang="en-US" dirty="0" smtClean="0"/>
              <a:t> a </a:t>
            </a:r>
            <a:r>
              <a:rPr lang="en-US" dirty="0" err="1" smtClean="0"/>
              <a:t>exercitiilor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complicate)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*PDF Viewer in </a:t>
            </a:r>
            <a:r>
              <a:rPr lang="en-US" dirty="0" err="1" smtClean="0"/>
              <a:t>lucru</a:t>
            </a:r>
            <a:endParaRPr lang="en-US" dirty="0"/>
          </a:p>
        </p:txBody>
      </p:sp>
      <p:pic>
        <p:nvPicPr>
          <p:cNvPr id="5122" name="Picture 2" descr="C:\Users\Romastru\Downloads\a-grade-png-Transparent-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026" y="3505200"/>
            <a:ext cx="2957126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727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Provocari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Acces</a:t>
            </a:r>
            <a:r>
              <a:rPr lang="en-US" dirty="0" smtClean="0"/>
              <a:t> la </a:t>
            </a:r>
            <a:r>
              <a:rPr lang="en-US" b="1" dirty="0" err="1" smtClean="0"/>
              <a:t>Teorie</a:t>
            </a:r>
            <a:r>
              <a:rPr lang="en-US" b="1" dirty="0" smtClean="0"/>
              <a:t> Premium</a:t>
            </a:r>
          </a:p>
          <a:p>
            <a:r>
              <a:rPr lang="en-US" b="1" dirty="0" smtClean="0"/>
              <a:t>O </a:t>
            </a:r>
            <a:r>
              <a:rPr lang="en-US" b="1" dirty="0" err="1" smtClean="0"/>
              <a:t>intrebare</a:t>
            </a:r>
            <a:r>
              <a:rPr lang="en-US" b="1" dirty="0" smtClean="0"/>
              <a:t> </a:t>
            </a:r>
            <a:r>
              <a:rPr lang="en-US" dirty="0" smtClean="0"/>
              <a:t>cu</a:t>
            </a:r>
            <a:r>
              <a:rPr lang="en-US" b="1" dirty="0" smtClean="0"/>
              <a:t> 4 </a:t>
            </a:r>
            <a:r>
              <a:rPr lang="en-US" b="1" dirty="0" err="1" smtClean="0"/>
              <a:t>variante</a:t>
            </a:r>
            <a:r>
              <a:rPr lang="en-US" b="1" dirty="0" smtClean="0"/>
              <a:t> </a:t>
            </a:r>
            <a:r>
              <a:rPr lang="en-US" dirty="0" smtClean="0"/>
              <a:t>de</a:t>
            </a:r>
            <a:r>
              <a:rPr lang="en-US" b="1" dirty="0" smtClean="0"/>
              <a:t> </a:t>
            </a:r>
            <a:r>
              <a:rPr lang="en-US" dirty="0" err="1" smtClean="0"/>
              <a:t>raspuns</a:t>
            </a:r>
            <a:endParaRPr lang="en-US" dirty="0" smtClean="0"/>
          </a:p>
          <a:p>
            <a:r>
              <a:rPr lang="en-US" b="1" dirty="0" smtClean="0"/>
              <a:t>Timer -&gt; 5 minute</a:t>
            </a:r>
            <a:endParaRPr lang="en-US" b="1" dirty="0"/>
          </a:p>
        </p:txBody>
      </p:sp>
      <p:pic>
        <p:nvPicPr>
          <p:cNvPr id="6146" name="Picture 2" descr="C:\Users\Romastru\Downloads\pngwave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657600"/>
            <a:ext cx="4628783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568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Calculator Masa </a:t>
            </a:r>
            <a:r>
              <a:rPr lang="en-US" dirty="0" err="1" smtClean="0"/>
              <a:t>Moleculara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! Case Sensitive</a:t>
            </a:r>
          </a:p>
          <a:p>
            <a:pPr marL="0" indent="0">
              <a:buNone/>
            </a:pPr>
            <a:r>
              <a:rPr lang="en-US" dirty="0" err="1" smtClean="0"/>
              <a:t>Noutati</a:t>
            </a:r>
            <a:r>
              <a:rPr lang="en-US" dirty="0" smtClean="0"/>
              <a:t> fata de </a:t>
            </a:r>
            <a:r>
              <a:rPr lang="en-US" dirty="0" err="1" smtClean="0"/>
              <a:t>editia</a:t>
            </a:r>
            <a:r>
              <a:rPr lang="en-US" dirty="0" smtClean="0"/>
              <a:t> online: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Paranteze</a:t>
            </a:r>
            <a:r>
              <a:rPr lang="en-US" dirty="0" smtClean="0"/>
              <a:t> </a:t>
            </a:r>
            <a:r>
              <a:rPr lang="en-US" b="1" dirty="0" err="1" smtClean="0"/>
              <a:t>rotunde</a:t>
            </a:r>
            <a:endParaRPr lang="en-US" b="1" dirty="0" smtClean="0"/>
          </a:p>
          <a:p>
            <a:r>
              <a:rPr lang="en-US" dirty="0" err="1" smtClean="0"/>
              <a:t>Paranteze</a:t>
            </a:r>
            <a:r>
              <a:rPr lang="en-US" dirty="0" smtClean="0"/>
              <a:t> </a:t>
            </a:r>
            <a:r>
              <a:rPr lang="en-US" b="1" dirty="0" err="1" smtClean="0"/>
              <a:t>patrate</a:t>
            </a:r>
            <a:endParaRPr lang="en-US" b="1" dirty="0" smtClean="0"/>
          </a:p>
          <a:p>
            <a:endParaRPr lang="en-US" dirty="0"/>
          </a:p>
          <a:p>
            <a:r>
              <a:rPr lang="en-US" dirty="0" err="1" smtClean="0"/>
              <a:t>Posibilitate</a:t>
            </a:r>
            <a:r>
              <a:rPr lang="en-US" dirty="0" smtClean="0"/>
              <a:t> de a </a:t>
            </a:r>
            <a:r>
              <a:rPr lang="en-US" dirty="0" err="1" smtClean="0"/>
              <a:t>calcula</a:t>
            </a:r>
            <a:r>
              <a:rPr lang="en-US" dirty="0" smtClean="0"/>
              <a:t> </a:t>
            </a:r>
            <a:r>
              <a:rPr lang="en-US" b="1" dirty="0" smtClean="0"/>
              <a:t>masa </a:t>
            </a:r>
            <a:r>
              <a:rPr lang="en-US" b="1" dirty="0" err="1" smtClean="0"/>
              <a:t>substantelor</a:t>
            </a:r>
            <a:r>
              <a:rPr lang="en-US" b="1" dirty="0" smtClean="0"/>
              <a:t> </a:t>
            </a:r>
            <a:r>
              <a:rPr lang="en-US" b="1" dirty="0" err="1" smtClean="0"/>
              <a:t>complexe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b="1" dirty="0" smtClean="0"/>
              <a:t>[Ag(NH3)2]OH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b="1" dirty="0"/>
              <a:t>TiCl2[(CH3)2PCH2CH2P(CH3)2]2</a:t>
            </a:r>
          </a:p>
        </p:txBody>
      </p:sp>
      <p:pic>
        <p:nvPicPr>
          <p:cNvPr id="7170" name="Picture 2" descr="C:\Users\Romastru\Downloads\—Pngtree—hand drawn black calculator illustration_455245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71600"/>
            <a:ext cx="2590800" cy="294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91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Periodic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Interactiv</a:t>
            </a:r>
            <a:endParaRPr lang="en-US" b="1" dirty="0" smtClean="0"/>
          </a:p>
          <a:p>
            <a:r>
              <a:rPr lang="en-US" dirty="0" err="1" smtClean="0"/>
              <a:t>Informatii</a:t>
            </a:r>
            <a:r>
              <a:rPr lang="en-US" dirty="0" smtClean="0"/>
              <a:t> </a:t>
            </a:r>
            <a:r>
              <a:rPr lang="en-US" b="1" dirty="0" err="1" smtClean="0"/>
              <a:t>verificate</a:t>
            </a:r>
            <a:endParaRPr lang="en-US" b="1" dirty="0" smtClean="0"/>
          </a:p>
          <a:p>
            <a:r>
              <a:rPr lang="en-US" b="1" dirty="0" err="1" smtClean="0"/>
              <a:t>Substante</a:t>
            </a:r>
            <a:r>
              <a:rPr lang="en-US" b="1" dirty="0" smtClean="0"/>
              <a:t> </a:t>
            </a:r>
            <a:r>
              <a:rPr lang="en-US" b="1" dirty="0" err="1" smtClean="0"/>
              <a:t>clasificate</a:t>
            </a:r>
            <a:r>
              <a:rPr lang="en-US" b="1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culori</a:t>
            </a:r>
            <a:r>
              <a:rPr lang="en-US" dirty="0" smtClean="0"/>
              <a:t> in </a:t>
            </a:r>
            <a:r>
              <a:rPr lang="en-US" dirty="0" err="1" smtClean="0"/>
              <a:t>functie</a:t>
            </a:r>
            <a:r>
              <a:rPr lang="en-US" dirty="0" smtClean="0"/>
              <a:t> de </a:t>
            </a:r>
            <a:r>
              <a:rPr lang="en-US" dirty="0" err="1" smtClean="0"/>
              <a:t>seria</a:t>
            </a:r>
            <a:r>
              <a:rPr lang="en-US" dirty="0" smtClean="0"/>
              <a:t> </a:t>
            </a:r>
            <a:r>
              <a:rPr lang="en-US" dirty="0" err="1" smtClean="0"/>
              <a:t>chimica</a:t>
            </a:r>
            <a:endParaRPr lang="en-US" dirty="0"/>
          </a:p>
        </p:txBody>
      </p:sp>
      <p:pic>
        <p:nvPicPr>
          <p:cNvPr id="8194" name="Picture 2" descr="C:\Users\Romastru\Downloads\FAVPNG_periodic-table-chemistry-chemical-element-multiplication-table_nQXjxGC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86200"/>
            <a:ext cx="4935537" cy="277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275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Jocuri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Adauga</a:t>
            </a:r>
            <a:r>
              <a:rPr lang="en-US" dirty="0" smtClean="0"/>
              <a:t> </a:t>
            </a:r>
            <a:r>
              <a:rPr lang="en-US" b="1" dirty="0" err="1" smtClean="0"/>
              <a:t>Coeficientii</a:t>
            </a:r>
            <a:endParaRPr lang="en-US" b="1" dirty="0" smtClean="0"/>
          </a:p>
          <a:p>
            <a:r>
              <a:rPr lang="en-US" b="1" dirty="0" smtClean="0"/>
              <a:t>Quiz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Chemistry </a:t>
            </a:r>
            <a:r>
              <a:rPr lang="en-US" b="1" dirty="0" smtClean="0"/>
              <a:t>Memory Cards</a:t>
            </a:r>
          </a:p>
          <a:p>
            <a:r>
              <a:rPr lang="en-US" dirty="0" err="1" smtClean="0"/>
              <a:t>Scrie</a:t>
            </a:r>
            <a:r>
              <a:rPr lang="en-US" b="1" dirty="0" smtClean="0"/>
              <a:t> Formula</a:t>
            </a:r>
          </a:p>
          <a:p>
            <a:r>
              <a:rPr lang="en-US" dirty="0" err="1" smtClean="0"/>
              <a:t>Scrie</a:t>
            </a:r>
            <a:r>
              <a:rPr lang="en-US" b="1" dirty="0" smtClean="0"/>
              <a:t> </a:t>
            </a:r>
            <a:r>
              <a:rPr lang="en-US" b="1" dirty="0" err="1" smtClean="0"/>
              <a:t>Denumirea</a:t>
            </a:r>
            <a:endParaRPr lang="en-US" b="1" dirty="0" smtClean="0"/>
          </a:p>
          <a:p>
            <a:r>
              <a:rPr lang="en-US" dirty="0" err="1" smtClean="0"/>
              <a:t>Atomul</a:t>
            </a:r>
            <a:r>
              <a:rPr lang="en-US" b="1" dirty="0" smtClean="0"/>
              <a:t> </a:t>
            </a:r>
            <a:r>
              <a:rPr lang="en-US" dirty="0" smtClean="0"/>
              <a:t>–</a:t>
            </a:r>
            <a:r>
              <a:rPr lang="en-US" b="1" dirty="0" smtClean="0"/>
              <a:t> </a:t>
            </a:r>
            <a:r>
              <a:rPr lang="en-US" b="1" dirty="0" err="1" smtClean="0"/>
              <a:t>Configuratie</a:t>
            </a:r>
            <a:r>
              <a:rPr lang="en-US" b="1" dirty="0" smtClean="0"/>
              <a:t> Electronica</a:t>
            </a:r>
          </a:p>
          <a:p>
            <a:r>
              <a:rPr lang="en-US" dirty="0" err="1" smtClean="0"/>
              <a:t>Atomul</a:t>
            </a:r>
            <a:r>
              <a:rPr lang="en-US" dirty="0" smtClean="0"/>
              <a:t> – </a:t>
            </a:r>
            <a:r>
              <a:rPr lang="en-US" b="1" dirty="0" err="1" smtClean="0"/>
              <a:t>Grupa</a:t>
            </a:r>
            <a:r>
              <a:rPr lang="en-US" b="1" dirty="0" smtClean="0"/>
              <a:t>. </a:t>
            </a:r>
            <a:r>
              <a:rPr lang="en-US" b="1" dirty="0" err="1" smtClean="0"/>
              <a:t>Perioada</a:t>
            </a:r>
            <a:r>
              <a:rPr lang="en-US" b="1" dirty="0" smtClean="0"/>
              <a:t>. Bloc</a:t>
            </a:r>
            <a:endParaRPr lang="en-US" b="1" dirty="0"/>
          </a:p>
        </p:txBody>
      </p:sp>
      <p:pic>
        <p:nvPicPr>
          <p:cNvPr id="9218" name="Picture 2" descr="C:\Users\Romastru\Downloads\hiclipart.com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914400"/>
            <a:ext cx="3427412" cy="342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394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421</Words>
  <Application>Microsoft Office PowerPoint</Application>
  <PresentationFormat>On-screen Show (4:3)</PresentationFormat>
  <Paragraphs>87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Atomic Friends</vt:lpstr>
      <vt:lpstr>Tehnologii </vt:lpstr>
      <vt:lpstr>HomePage</vt:lpstr>
      <vt:lpstr>Teorie </vt:lpstr>
      <vt:lpstr>Teste</vt:lpstr>
      <vt:lpstr>Provocari</vt:lpstr>
      <vt:lpstr>Calculator Masa Moleculara</vt:lpstr>
      <vt:lpstr>Tabel Periodic</vt:lpstr>
      <vt:lpstr>Jocuri</vt:lpstr>
      <vt:lpstr>Agauga Coeficientii</vt:lpstr>
      <vt:lpstr>Quiz Time</vt:lpstr>
      <vt:lpstr>Chemistry Memory Cards</vt:lpstr>
      <vt:lpstr>Scrie Formula</vt:lpstr>
      <vt:lpstr>Scrie Denumirea</vt:lpstr>
      <vt:lpstr>Atomul – Configuratie Electronica </vt:lpstr>
      <vt:lpstr>Atomul – Grupa. Perioada. Bloc</vt:lpstr>
      <vt:lpstr>RWD</vt:lpstr>
      <vt:lpstr>Algoritmi</vt:lpstr>
      <vt:lpstr>Multumesc!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Atomic Friends</dc:title>
  <dc:creator>User</dc:creator>
  <cp:lastModifiedBy>User</cp:lastModifiedBy>
  <cp:revision>11</cp:revision>
  <dcterms:created xsi:type="dcterms:W3CDTF">2020-07-29T07:45:41Z</dcterms:created>
  <dcterms:modified xsi:type="dcterms:W3CDTF">2020-07-29T08:59:09Z</dcterms:modified>
</cp:coreProperties>
</file>