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AA21-5CB3-4329-AFD7-682FAFA3C740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C9D6-B157-419C-9384-617E29551F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0815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AA21-5CB3-4329-AFD7-682FAFA3C740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C9D6-B157-419C-9384-617E29551F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3591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AA21-5CB3-4329-AFD7-682FAFA3C740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C9D6-B157-419C-9384-617E29551F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92398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AA21-5CB3-4329-AFD7-682FAFA3C740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C9D6-B157-419C-9384-617E29551F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83604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AA21-5CB3-4329-AFD7-682FAFA3C740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C9D6-B157-419C-9384-617E29551F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74250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AA21-5CB3-4329-AFD7-682FAFA3C740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C9D6-B157-419C-9384-617E29551F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0827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AA21-5CB3-4329-AFD7-682FAFA3C740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C9D6-B157-419C-9384-617E29551F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66410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AA21-5CB3-4329-AFD7-682FAFA3C740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C9D6-B157-419C-9384-617E29551F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46966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AA21-5CB3-4329-AFD7-682FAFA3C740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C9D6-B157-419C-9384-617E29551F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3002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AA21-5CB3-4329-AFD7-682FAFA3C740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1C9C9D6-B157-419C-9384-617E29551F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1666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AA21-5CB3-4329-AFD7-682FAFA3C740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C9D6-B157-419C-9384-617E29551F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3110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AA21-5CB3-4329-AFD7-682FAFA3C740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C9D6-B157-419C-9384-617E29551F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4488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AA21-5CB3-4329-AFD7-682FAFA3C740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C9D6-B157-419C-9384-617E29551F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2470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AA21-5CB3-4329-AFD7-682FAFA3C740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C9D6-B157-419C-9384-617E29551F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0848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AA21-5CB3-4329-AFD7-682FAFA3C740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C9D6-B157-419C-9384-617E29551F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6892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AA21-5CB3-4329-AFD7-682FAFA3C740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C9D6-B157-419C-9384-617E29551F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279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AA21-5CB3-4329-AFD7-682FAFA3C740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C9D6-B157-419C-9384-617E29551F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578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CDAA21-5CB3-4329-AFD7-682FAFA3C740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C9C9D6-B157-419C-9384-617E29551F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7860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65966"/>
            <a:ext cx="12192000" cy="1519885"/>
          </a:xfrm>
        </p:spPr>
        <p:txBody>
          <a:bodyPr/>
          <a:lstStyle/>
          <a:p>
            <a:pPr algn="ctr"/>
            <a:r>
              <a:rPr lang="ro-RO" dirty="0" smtClean="0">
                <a:latin typeface="+mn-lt"/>
                <a:cs typeface="Times New Roman" panose="02020603050405020304" pitchFamily="18" charset="0"/>
              </a:rPr>
              <a:t>ServiceFinder</a:t>
            </a:r>
            <a:endParaRPr lang="ro-RO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8360" y="3839514"/>
            <a:ext cx="6987645" cy="1388534"/>
          </a:xfrm>
        </p:spPr>
        <p:txBody>
          <a:bodyPr/>
          <a:lstStyle/>
          <a:p>
            <a:r>
              <a:rPr lang="ro-RO" dirty="0" smtClean="0"/>
              <a:t>Olaru Constantin-Iulian</a:t>
            </a:r>
          </a:p>
          <a:p>
            <a:endParaRPr lang="ro-RO" dirty="0"/>
          </a:p>
          <a:p>
            <a:r>
              <a:rPr lang="ro-RO" dirty="0" smtClean="0"/>
              <a:t>Prof. Colab. Florin Olariu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7665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Agenda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o-RO" dirty="0" smtClean="0"/>
              <a:t>Motivație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o-RO" dirty="0" smtClean="0"/>
              <a:t>Aplicații existente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o-RO" dirty="0" smtClean="0"/>
              <a:t>Arhitectura aplicației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o-RO" dirty="0" smtClean="0"/>
              <a:t>Funcționalitățile aplicației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o-RO" dirty="0" smtClean="0"/>
              <a:t>Scenarii de utilizare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o-RO" dirty="0" smtClean="0"/>
              <a:t>Concluzie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o-RO" dirty="0" smtClean="0"/>
              <a:t>Întrebări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3734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Motivație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3699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Aplicații existente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8137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 aplicației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1986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Funcționalitățile aplicației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4458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Scenarii de utilizare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2547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1916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Întrebări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491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</TotalTime>
  <Words>34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Corbel</vt:lpstr>
      <vt:lpstr>Times New Roman</vt:lpstr>
      <vt:lpstr>Wingdings</vt:lpstr>
      <vt:lpstr>Parallax</vt:lpstr>
      <vt:lpstr>ServiceFinder</vt:lpstr>
      <vt:lpstr>Agenda</vt:lpstr>
      <vt:lpstr>Motivație</vt:lpstr>
      <vt:lpstr>Aplicații existente</vt:lpstr>
      <vt:lpstr>Arhitectura aplicației</vt:lpstr>
      <vt:lpstr>Funcționalitățile aplicației</vt:lpstr>
      <vt:lpstr>Scenarii de utilizare</vt:lpstr>
      <vt:lpstr>Concluzie</vt:lpstr>
      <vt:lpstr>Întrebări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Iulian Olaru</dc:creator>
  <cp:lastModifiedBy>Iulian Olaru</cp:lastModifiedBy>
  <cp:revision>2</cp:revision>
  <dcterms:created xsi:type="dcterms:W3CDTF">2020-02-06T05:27:11Z</dcterms:created>
  <dcterms:modified xsi:type="dcterms:W3CDTF">2020-02-06T05:38:43Z</dcterms:modified>
</cp:coreProperties>
</file>