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  <p:sldId id="274" r:id="rId15"/>
    <p:sldId id="260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418" y="-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9716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Tetris Portal</a:t>
            </a:r>
            <a:endParaRPr lang="en" dirty="0"/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7350"/>
            <a:ext cx="1922525" cy="13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150" y="79300"/>
            <a:ext cx="2007475" cy="6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7136525" y="39630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 smtClean="0"/>
              <a:t>Giu</a:t>
            </a:r>
            <a:r>
              <a:rPr lang="ro-RO" i="1" dirty="0" smtClean="0"/>
              <a:t>şcă Iulian</a:t>
            </a:r>
          </a:p>
          <a:p>
            <a:pPr lvl="0">
              <a:spcBef>
                <a:spcPts val="0"/>
              </a:spcBef>
              <a:buNone/>
            </a:pPr>
            <a:r>
              <a:rPr lang="ro-RO" i="1" dirty="0" smtClean="0"/>
              <a:t>Grupa 342</a:t>
            </a:r>
            <a:endParaRPr lang="en" i="1" dirty="0"/>
          </a:p>
        </p:txBody>
      </p:sp>
      <p:pic>
        <p:nvPicPr>
          <p:cNvPr id="38" name="Shape 38" descr="Image result for universitatea din bucurest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922524" cy="49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05978"/>
            <a:ext cx="5562600" cy="857250"/>
          </a:xfrm>
        </p:spPr>
        <p:txBody>
          <a:bodyPr/>
          <a:lstStyle/>
          <a:p>
            <a:r>
              <a:rPr lang="en-US" dirty="0" err="1" smtClean="0"/>
              <a:t>Pagina</a:t>
            </a:r>
            <a:r>
              <a:rPr lang="en-US" dirty="0" smtClean="0"/>
              <a:t> de start </a:t>
            </a:r>
            <a:r>
              <a:rPr lang="en-US" dirty="0" err="1" smtClean="0"/>
              <a:t>joc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1200150"/>
            <a:ext cx="5562600" cy="37256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39143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9958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05978"/>
            <a:ext cx="5562600" cy="857250"/>
          </a:xfrm>
        </p:spPr>
        <p:txBody>
          <a:bodyPr/>
          <a:lstStyle/>
          <a:p>
            <a:r>
              <a:rPr lang="en-US" dirty="0" err="1" smtClean="0"/>
              <a:t>Jocul</a:t>
            </a:r>
            <a:r>
              <a:rPr lang="en-US" dirty="0" smtClean="0"/>
              <a:t> de Tetris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1200150"/>
            <a:ext cx="5562600" cy="37256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0385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935" y="3680460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05978"/>
            <a:ext cx="5562600" cy="857250"/>
          </a:xfrm>
        </p:spPr>
        <p:txBody>
          <a:bodyPr/>
          <a:lstStyle/>
          <a:p>
            <a:r>
              <a:rPr lang="en-US" dirty="0" smtClean="0"/>
              <a:t>Exit game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4735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31" y="3680460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Functionalitatile aplicatiei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buAutoNum type="arabicParenR"/>
            </a:pPr>
            <a:r>
              <a:rPr lang="en" dirty="0" smtClean="0">
                <a:solidFill>
                  <a:schemeClr val="tx1"/>
                </a:solidFill>
              </a:rPr>
              <a:t>Jocul de tetris</a:t>
            </a:r>
            <a:endParaRPr lang="ro-RO" dirty="0" smtClean="0">
              <a:solidFill>
                <a:schemeClr val="tx1"/>
              </a:solidFill>
            </a:endParaRPr>
          </a:p>
          <a:p>
            <a:pPr marL="457200" lvl="0" indent="-457200" rtl="0">
              <a:spcBef>
                <a:spcPts val="0"/>
              </a:spcBef>
              <a:buFontTx/>
              <a:buChar char="-"/>
            </a:pPr>
            <a:r>
              <a:rPr lang="ro-RO" dirty="0" smtClean="0">
                <a:solidFill>
                  <a:schemeClr val="tx1"/>
                </a:solidFill>
              </a:rPr>
              <a:t>Pentru a intra in joc, se da la schimb o viaţă </a:t>
            </a:r>
            <a:endParaRPr lang="en" dirty="0" smtClean="0">
              <a:solidFill>
                <a:schemeClr val="tx1"/>
              </a:solidFill>
            </a:endParaRPr>
          </a:p>
          <a:p>
            <a:pPr marL="457200" lvl="0" indent="-457200" rtl="0">
              <a:spcBef>
                <a:spcPts val="0"/>
              </a:spcBef>
              <a:buFontTx/>
              <a:buChar char="-"/>
            </a:pPr>
            <a:r>
              <a:rPr lang="ro-RO" dirty="0" smtClean="0">
                <a:solidFill>
                  <a:schemeClr val="tx1"/>
                </a:solidFill>
              </a:rPr>
              <a:t>În urma jocului se obţin puncte</a:t>
            </a:r>
          </a:p>
          <a:p>
            <a:pPr marL="457200" lvl="0" indent="-457200" rtl="0">
              <a:spcBef>
                <a:spcPts val="0"/>
              </a:spcBef>
              <a:buFontTx/>
              <a:buChar char="-"/>
            </a:pPr>
            <a:r>
              <a:rPr lang="ro-RO" dirty="0" smtClean="0">
                <a:solidFill>
                  <a:schemeClr val="tx1"/>
                </a:solidFill>
              </a:rPr>
              <a:t>La finalul jocului, punctele sunt transformate in monezi</a:t>
            </a:r>
          </a:p>
          <a:p>
            <a:pPr lvl="0">
              <a:spcBef>
                <a:spcPts val="0"/>
              </a:spcBef>
              <a:buNone/>
            </a:pPr>
            <a:r>
              <a:rPr lang="ro-RO" dirty="0" smtClean="0">
                <a:solidFill>
                  <a:schemeClr val="tx1"/>
                </a:solidFill>
              </a:rPr>
              <a:t>-   Cu monezi se pot cumpăra vieţi</a:t>
            </a:r>
            <a:endParaRPr dirty="0">
              <a:solidFill>
                <a:srgbClr val="B7B7B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1802"/>
            <a:ext cx="146304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Functionalitatile aplicatiei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2</a:t>
            </a:r>
            <a:r>
              <a:rPr lang="en-US" dirty="0" smtClean="0"/>
              <a:t>) </a:t>
            </a:r>
            <a:r>
              <a:rPr lang="ro-RO" dirty="0" smtClean="0"/>
              <a:t>- Înregistrarea unui cont de utilizator şi conectarea la platforma de joc pe baza acestuia.</a:t>
            </a:r>
          </a:p>
          <a:p>
            <a:r>
              <a:rPr lang="ro-RO" dirty="0" smtClean="0"/>
              <a:t>- Funcţionalităţi de gestiune a contului pentru fiecare utilizator (schimbarea parolei, ştergerea contului, deconectare)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31" y="3680460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Baza de date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i="1" dirty="0">
              <a:solidFill>
                <a:srgbClr val="B7B7B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0460"/>
            <a:ext cx="1463040" cy="1463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5" y="1352550"/>
            <a:ext cx="4724400" cy="2545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API-uri folosite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B7B7B7"/>
              </a:buClr>
            </a:pPr>
            <a:r>
              <a:rPr lang="en-US" b="1" i="1" dirty="0" smtClean="0">
                <a:solidFill>
                  <a:schemeClr val="tx1"/>
                </a:solidFill>
              </a:rPr>
              <a:t>Shared preferences </a:t>
            </a:r>
          </a:p>
          <a:p>
            <a:pPr marL="228600" lvl="0" rtl="0">
              <a:spcBef>
                <a:spcPts val="0"/>
              </a:spcBef>
              <a:buClr>
                <a:srgbClr val="B7B7B7"/>
              </a:buClr>
            </a:pPr>
            <a:endParaRPr lang="en-US" b="1" i="1" u="sng" dirty="0" smtClean="0">
              <a:solidFill>
                <a:schemeClr val="accent1"/>
              </a:solidFill>
            </a:endParaRPr>
          </a:p>
          <a:p>
            <a:pPr marL="228600" lvl="0" rtl="0">
              <a:spcBef>
                <a:spcPts val="0"/>
              </a:spcBef>
              <a:buClr>
                <a:srgbClr val="B7B7B7"/>
              </a:buClr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o-RO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 reţine sesiunea deschisă în urma login-ului</a:t>
            </a:r>
          </a:p>
          <a:p>
            <a:pPr marL="228600" lvl="0" rtl="0">
              <a:spcBef>
                <a:spcPts val="0"/>
              </a:spcBef>
              <a:buClr>
                <a:srgbClr val="B7B7B7"/>
              </a:buClr>
            </a:pPr>
            <a:r>
              <a:rPr lang="ro-RO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 utilizatorul nu trebuie să introducă datele mereu când se deschide aplicaţia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0460"/>
            <a:ext cx="146304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Componente optionale	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Clr>
                <a:srgbClr val="B7B7B7"/>
              </a:buClr>
            </a:pPr>
            <a:r>
              <a:rPr lang="ro-RO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 views</a:t>
            </a:r>
          </a:p>
          <a:p>
            <a:pPr marL="228600" lvl="0" rtl="0">
              <a:spcBef>
                <a:spcPts val="0"/>
              </a:spcBef>
              <a:buClr>
                <a:srgbClr val="B7B7B7"/>
              </a:buClr>
            </a:pPr>
            <a:endParaRPr lang="ro-RO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lvl="0" rtl="0">
              <a:spcBef>
                <a:spcPts val="0"/>
              </a:spcBef>
              <a:buClr>
                <a:srgbClr val="B7B7B7"/>
              </a:buClr>
            </a:pPr>
            <a:r>
              <a:rPr lang="ro-RO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Folosit la afisarea tuturor utilizatorilor din Hall of Fame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0460"/>
            <a:ext cx="146304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Descrierea proiectului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ro-RO" dirty="0" smtClean="0"/>
              <a:t>Implementarea unei platforme de unde se poate accesa jocul de tetris</a:t>
            </a:r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ro-RO" dirty="0" smtClean="0"/>
              <a:t>Sistem de login cu bază de date locală</a:t>
            </a:r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ro-RO" dirty="0" smtClean="0"/>
              <a:t>Gestiunea profilului de catre utilizator</a:t>
            </a:r>
          </a:p>
          <a:p>
            <a:pPr marL="685800" lvl="0" indent="-457200" rtl="0">
              <a:spcBef>
                <a:spcPts val="0"/>
              </a:spcBef>
              <a:buFontTx/>
              <a:buChar char="-"/>
            </a:pP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monezi</a:t>
            </a:r>
            <a:r>
              <a:rPr lang="en-US" dirty="0" smtClean="0"/>
              <a:t> de </a:t>
            </a:r>
            <a:r>
              <a:rPr lang="en-US" dirty="0" err="1" smtClean="0"/>
              <a:t>schimb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microtranzac</a:t>
            </a:r>
            <a:r>
              <a:rPr lang="ro-RO" dirty="0" smtClean="0"/>
              <a:t>ţii</a:t>
            </a:r>
            <a:endParaRPr lang="en" dirty="0"/>
          </a:p>
          <a:p>
            <a:pPr marL="228600" lvl="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486150"/>
            <a:ext cx="146304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i="1" dirty="0"/>
          </a:p>
          <a:p>
            <a:pPr lvl="0" rtl="0">
              <a:spcBef>
                <a:spcPts val="0"/>
              </a:spcBef>
              <a:buNone/>
            </a:pPr>
            <a:endParaRPr i="1" dirty="0"/>
          </a:p>
          <a:p>
            <a:pPr lvl="0" rtl="0">
              <a:spcBef>
                <a:spcPts val="0"/>
              </a:spcBef>
              <a:buNone/>
            </a:pPr>
            <a:endParaRPr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45" y="3680460"/>
            <a:ext cx="146304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Prima </a:t>
            </a:r>
            <a:r>
              <a:rPr lang="en-US" dirty="0" err="1" smtClean="0"/>
              <a:t>pagina</a:t>
            </a:r>
            <a:r>
              <a:rPr lang="en-US" dirty="0" smtClean="0"/>
              <a:t> - Login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1200150"/>
            <a:ext cx="35052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Acces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Aici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optiunea</a:t>
            </a:r>
            <a:r>
              <a:rPr lang="en-US" dirty="0" smtClean="0"/>
              <a:t> de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4547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96827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contului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600" y="1200150"/>
            <a:ext cx="50292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fi </a:t>
            </a:r>
            <a:r>
              <a:rPr lang="en-US" dirty="0" err="1" smtClean="0"/>
              <a:t>retinute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locala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" y="0"/>
            <a:ext cx="2953626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0460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Homepage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600" y="1200150"/>
            <a:ext cx="54102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user-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vede</a:t>
            </a:r>
            <a:r>
              <a:rPr lang="en-US" dirty="0" smtClean="0"/>
              <a:t> </a:t>
            </a:r>
            <a:r>
              <a:rPr lang="en-US" dirty="0" err="1" smtClean="0"/>
              <a:t>scorul</a:t>
            </a:r>
            <a:r>
              <a:rPr lang="en-US" dirty="0"/>
              <a:t> </a:t>
            </a:r>
            <a:r>
              <a:rPr lang="en-US" dirty="0" smtClean="0"/>
              <a:t>maxim </a:t>
            </a:r>
            <a:r>
              <a:rPr lang="en-US" dirty="0" err="1" smtClean="0"/>
              <a:t>obtinut</a:t>
            </a:r>
            <a:r>
              <a:rPr lang="en-US" dirty="0" smtClean="0"/>
              <a:t> la </a:t>
            </a:r>
            <a:r>
              <a:rPr lang="en-US" dirty="0" err="1" smtClean="0"/>
              <a:t>joc</a:t>
            </a:r>
            <a:r>
              <a:rPr lang="en-US" dirty="0" smtClean="0"/>
              <a:t>,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monezi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vieti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39143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0460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05978"/>
            <a:ext cx="5638800" cy="857250"/>
          </a:xfrm>
        </p:spPr>
        <p:txBody>
          <a:bodyPr/>
          <a:lstStyle/>
          <a:p>
            <a:r>
              <a:rPr lang="en-US" dirty="0" smtClean="0"/>
              <a:t>Hall of Fame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1200150"/>
            <a:ext cx="56388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Clasamentul</a:t>
            </a:r>
            <a:r>
              <a:rPr lang="en-US" dirty="0" smtClean="0"/>
              <a:t> </a:t>
            </a:r>
            <a:r>
              <a:rPr lang="en-US" dirty="0" err="1" smtClean="0"/>
              <a:t>jucatorilor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Apar</a:t>
            </a:r>
            <a:r>
              <a:rPr lang="en-US" dirty="0" smtClean="0"/>
              <a:t>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userii</a:t>
            </a:r>
            <a:r>
              <a:rPr lang="en-US" dirty="0" smtClean="0"/>
              <a:t> </a:t>
            </a:r>
            <a:r>
              <a:rPr lang="en-US" dirty="0" err="1" smtClean="0"/>
              <a:t>inregistrati</a:t>
            </a:r>
            <a:r>
              <a:rPr lang="en-US" dirty="0" smtClean="0"/>
              <a:t>, </a:t>
            </a:r>
            <a:r>
              <a:rPr lang="en-US" dirty="0" err="1" smtClean="0"/>
              <a:t>scorul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monezi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18012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78582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05978"/>
            <a:ext cx="5638800" cy="857250"/>
          </a:xfrm>
        </p:spPr>
        <p:txBody>
          <a:bodyPr/>
          <a:lstStyle/>
          <a:p>
            <a:r>
              <a:rPr lang="en-US" dirty="0" smtClean="0"/>
              <a:t>Profile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0" y="1200150"/>
            <a:ext cx="5486400" cy="3725680"/>
          </a:xfrm>
        </p:spPr>
        <p:txBody>
          <a:bodyPr/>
          <a:lstStyle/>
          <a:p>
            <a:r>
              <a:rPr lang="en-US" dirty="0" smtClean="0"/>
              <a:t>- De </a:t>
            </a:r>
            <a:r>
              <a:rPr lang="en-US" dirty="0" err="1" smtClean="0"/>
              <a:t>aici</a:t>
            </a:r>
            <a:r>
              <a:rPr lang="en-US" dirty="0" smtClean="0"/>
              <a:t> se pot </a:t>
            </a:r>
            <a:r>
              <a:rPr lang="en-US" dirty="0" err="1" smtClean="0"/>
              <a:t>cumpara</a:t>
            </a:r>
            <a:r>
              <a:rPr lang="en-US" dirty="0" smtClean="0"/>
              <a:t> </a:t>
            </a:r>
            <a:r>
              <a:rPr lang="en-US" dirty="0" err="1" smtClean="0"/>
              <a:t>vieti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juca</a:t>
            </a:r>
            <a:r>
              <a:rPr lang="en-US" dirty="0" smtClean="0"/>
              <a:t>, </a:t>
            </a:r>
            <a:r>
              <a:rPr lang="en-US" dirty="0" err="1" smtClean="0"/>
              <a:t>schimba</a:t>
            </a:r>
            <a:r>
              <a:rPr lang="en-US" dirty="0" smtClean="0"/>
              <a:t> </a:t>
            </a:r>
            <a:r>
              <a:rPr lang="en-US" dirty="0" err="1" smtClean="0"/>
              <a:t>parola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sterge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1509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0460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05978"/>
            <a:ext cx="5562600" cy="857250"/>
          </a:xfrm>
        </p:spPr>
        <p:txBody>
          <a:bodyPr/>
          <a:lstStyle/>
          <a:p>
            <a:r>
              <a:rPr lang="en-US" dirty="0" err="1" smtClean="0"/>
              <a:t>Schimbarea</a:t>
            </a:r>
            <a:r>
              <a:rPr lang="en-US" dirty="0" smtClean="0"/>
              <a:t> </a:t>
            </a:r>
            <a:r>
              <a:rPr lang="en-US" dirty="0" err="1" smtClean="0"/>
              <a:t>parolei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1200150"/>
            <a:ext cx="5562600" cy="37256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11288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88241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252</Words>
  <Application>Microsoft Office PowerPoint</Application>
  <PresentationFormat>On-screen Show (16:9)</PresentationFormat>
  <Paragraphs>46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</vt:lpstr>
      <vt:lpstr>Tetris Portal</vt:lpstr>
      <vt:lpstr>Descrierea proiectului</vt:lpstr>
      <vt:lpstr>Design </vt:lpstr>
      <vt:lpstr>                     Prima pagina - Login</vt:lpstr>
      <vt:lpstr>                    Crearea contului</vt:lpstr>
      <vt:lpstr>                    Homepage</vt:lpstr>
      <vt:lpstr>Hall of Fame</vt:lpstr>
      <vt:lpstr>Profile management</vt:lpstr>
      <vt:lpstr>Schimbarea parolei</vt:lpstr>
      <vt:lpstr>Pagina de start joc</vt:lpstr>
      <vt:lpstr>Jocul de Tetris</vt:lpstr>
      <vt:lpstr>Exit game</vt:lpstr>
      <vt:lpstr>Functionalitatile aplicatiei</vt:lpstr>
      <vt:lpstr>Functionalitatile aplicatiei</vt:lpstr>
      <vt:lpstr>Baza de date</vt:lpstr>
      <vt:lpstr>API-uri folosite</vt:lpstr>
      <vt:lpstr>Componente optionale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Portal</dc:title>
  <cp:lastModifiedBy>Iulian Giusca</cp:lastModifiedBy>
  <cp:revision>15</cp:revision>
  <dcterms:modified xsi:type="dcterms:W3CDTF">2019-07-09T22:58:05Z</dcterms:modified>
</cp:coreProperties>
</file>