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266d35c2a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266d35c2a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266d35c2a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266d35c2a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266d35c2a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266d35c2a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266d35c2a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266d35c2a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266d35c2a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266d35c2a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266d35c2a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266d35c2a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266d35c2a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266d35c2a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266d35c2a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266d35c2a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266d35c2a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266d35c2a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266d35c2a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266d35c2a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266d35c2a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266d35c2a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266d35c2a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266d35c2a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266d35c2a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266d35c2a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266d35c2a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266d35c2a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283050" y="-508900"/>
            <a:ext cx="8577900" cy="32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Сравнительный анализ лексики и частоты употребления ключевых терминов в работах Ж.-П. Сартра и 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/>
              <a:t>А. Камю </a:t>
            </a:r>
            <a:endParaRPr sz="3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046450" y="3667960"/>
            <a:ext cx="42426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Проходцева Ю. А.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4264700" y="4168425"/>
            <a:ext cx="4575600" cy="8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0D1117"/>
                </a:solidFill>
              </a:rPr>
              <a:t>Работу выполнила</a:t>
            </a:r>
            <a:endParaRPr sz="2200">
              <a:solidFill>
                <a:srgbClr val="0D1117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0D1117"/>
                </a:solidFill>
              </a:rPr>
              <a:t>Проходцева Юлия</a:t>
            </a:r>
            <a:endParaRPr sz="2200">
              <a:solidFill>
                <a:srgbClr val="0D1117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450700" y="2995325"/>
            <a:ext cx="42426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D1117"/>
                </a:solidFill>
              </a:rPr>
              <a:t>Проект №1 </a:t>
            </a:r>
            <a:endParaRPr>
              <a:solidFill>
                <a:srgbClr val="0D111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VI этап. TF-IDF для сравнения корпусов 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 title="Снимок экрана 2025-06-21 в 09.43.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50" y="1017726"/>
            <a:ext cx="8134623" cy="21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 title="Снимок экрана 2025-06-21 в 09.44.38.png"/>
          <p:cNvPicPr preferRelativeResize="0"/>
          <p:nvPr/>
        </p:nvPicPr>
        <p:blipFill rotWithShape="1">
          <a:blip r:embed="rId4">
            <a:alphaModFix/>
          </a:blip>
          <a:srcRect b="0" l="2162" r="0" t="8155"/>
          <a:stretch/>
        </p:blipFill>
        <p:spPr>
          <a:xfrm>
            <a:off x="311700" y="3135575"/>
            <a:ext cx="5155175" cy="19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 title="Снимок экрана 2025-06-21 в 09.46.1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8025" y="2372000"/>
            <a:ext cx="3369849" cy="267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Ключевые слова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Корпус А. Камю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 title="Снимок экрана 2025-06-21 в 09.50.1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0050"/>
            <a:ext cx="3490700" cy="32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5720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Корпус Ж.-П. Сартр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 title="Снимок экрана 2025-06-21 в 09.51.2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000" y="1480050"/>
            <a:ext cx="3143526" cy="32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936975" cy="36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30075"/>
            <a:ext cx="7067626" cy="36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Материал: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D1117"/>
                </a:solidFill>
              </a:rPr>
              <a:t>Albert Camus: </a:t>
            </a:r>
            <a:endParaRPr sz="1600">
              <a:solidFill>
                <a:srgbClr val="0D1117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D1117"/>
              </a:buClr>
              <a:buSzPts val="1600"/>
              <a:buChar char="●"/>
            </a:pPr>
            <a:r>
              <a:rPr lang="ru" sz="1600">
                <a:solidFill>
                  <a:srgbClr val="0D1117"/>
                </a:solidFill>
              </a:rPr>
              <a:t>"Le Mythe de Sisyphe", </a:t>
            </a:r>
            <a:endParaRPr sz="1600">
              <a:solidFill>
                <a:srgbClr val="0D111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Char char="●"/>
            </a:pPr>
            <a:r>
              <a:rPr lang="ru" sz="1600">
                <a:solidFill>
                  <a:srgbClr val="0D1117"/>
                </a:solidFill>
              </a:rPr>
              <a:t>"L'Étranger", </a:t>
            </a:r>
            <a:endParaRPr sz="1600">
              <a:solidFill>
                <a:srgbClr val="0D111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Char char="●"/>
            </a:pPr>
            <a:r>
              <a:rPr lang="ru" sz="1600">
                <a:solidFill>
                  <a:srgbClr val="0D1117"/>
                </a:solidFill>
              </a:rPr>
              <a:t>"La Peste" </a:t>
            </a:r>
            <a:endParaRPr sz="1600">
              <a:solidFill>
                <a:srgbClr val="0D111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D1117"/>
                </a:solidFill>
              </a:rPr>
              <a:t>J.-P. Sartre: </a:t>
            </a:r>
            <a:endParaRPr sz="1600">
              <a:solidFill>
                <a:srgbClr val="0D1117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D1117"/>
              </a:buClr>
              <a:buSzPts val="1600"/>
              <a:buChar char="●"/>
            </a:pPr>
            <a:r>
              <a:rPr lang="ru" sz="1600">
                <a:solidFill>
                  <a:srgbClr val="0D1117"/>
                </a:solidFill>
              </a:rPr>
              <a:t>"La nausée", </a:t>
            </a:r>
            <a:endParaRPr sz="1600">
              <a:solidFill>
                <a:srgbClr val="0D111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Char char="●"/>
            </a:pPr>
            <a:r>
              <a:rPr lang="ru" sz="1600">
                <a:solidFill>
                  <a:srgbClr val="0D1117"/>
                </a:solidFill>
              </a:rPr>
              <a:t>"L'existentialisme est un humanisme", </a:t>
            </a:r>
            <a:endParaRPr sz="1600">
              <a:solidFill>
                <a:srgbClr val="0D111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600"/>
              <a:buChar char="●"/>
            </a:pPr>
            <a:r>
              <a:rPr lang="ru" sz="1600">
                <a:solidFill>
                  <a:srgbClr val="0D1117"/>
                </a:solidFill>
              </a:rPr>
              <a:t>"L'Être et le Néant"</a:t>
            </a:r>
            <a:endParaRPr sz="1700">
              <a:solidFill>
                <a:srgbClr val="0D111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работы: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Сбор корпуса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Предобработка и лемматизация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Выявление наиболее частотных лемм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Выявление абсолютной и относительной частот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Выявление наиболее частотных биграмм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Создание мешка слов, построение векторов, вычисление косинусного расстояния, извлечение ключевых слов, визуализация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 этап. Сбор корпуса 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635200" cy="3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Корпус 1: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Le Mythe de Sisyphe Albert Camus.txt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L'Étranger Albert Camus.txt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La Peste Albert Camus.txt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Корпус 2: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La nausée Sartre.txt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L’existentialisme est un humanisme Sartre.txt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L'Être et le Néant Sartre.txt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II этап. Предобработка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Приведение к нижнему регистру, токенизация, очистка от пунктуации и стоп-слов</a:t>
            </a:r>
            <a:endParaRPr/>
          </a:p>
        </p:txBody>
      </p:sp>
      <p:pic>
        <p:nvPicPr>
          <p:cNvPr id="84" name="Google Shape;84;p17" title="Снимок экрана 2025-06-21 в 08.55.1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77851" cy="15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 title="Снимок экрана 2025-06-21 в 08.56.4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3650" y="2719775"/>
            <a:ext cx="5489026" cy="8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 title="Снимок экрана 2025-06-21 в 08.57.42.png"/>
          <p:cNvPicPr preferRelativeResize="0"/>
          <p:nvPr/>
        </p:nvPicPr>
        <p:blipFill rotWithShape="1">
          <a:blip r:embed="rId5">
            <a:alphaModFix/>
          </a:blip>
          <a:srcRect b="0" l="0" r="586" t="0"/>
          <a:stretch/>
        </p:blipFill>
        <p:spPr>
          <a:xfrm>
            <a:off x="5269675" y="344775"/>
            <a:ext cx="3362674" cy="41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3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II этап. Лемматизация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II этап. Лемматизация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 title="Снимок экрана 2025-06-21 в 09.05.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25" y="1017725"/>
            <a:ext cx="6870524" cy="9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 title="Снимок экрана 2025-06-21 в 09.06.49.png"/>
          <p:cNvPicPr preferRelativeResize="0"/>
          <p:nvPr/>
        </p:nvPicPr>
        <p:blipFill rotWithShape="1">
          <a:blip r:embed="rId4">
            <a:alphaModFix/>
          </a:blip>
          <a:srcRect b="0" l="5882" r="0" t="1960"/>
          <a:stretch/>
        </p:blipFill>
        <p:spPr>
          <a:xfrm>
            <a:off x="402200" y="1928925"/>
            <a:ext cx="4799774" cy="30945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1966225" y="2321150"/>
            <a:ext cx="6972600" cy="1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III этап. </a:t>
            </a:r>
            <a:r>
              <a:rPr lang="ru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Выявление наиболее частотных лемм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Облака слов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248300" y="962975"/>
            <a:ext cx="39645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Облако слов для корпуса А. Камю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050" y="2183375"/>
            <a:ext cx="4832651" cy="25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15926"/>
            <a:ext cx="4156300" cy="216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308700" y="1665325"/>
            <a:ext cx="47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Облако слов для корпуса Ж.-П. Сартра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III и IV. Частотные таблицы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 title="Снимок экрана 2025-06-21 в 09.26.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7"/>
            <a:ext cx="7871727" cy="20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 title="Снимок экрана 2025-06-21 в 09.27.1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175" y="2758073"/>
            <a:ext cx="7871722" cy="2114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 этап. Топ-30 биграмм 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44525" y="1144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 title="Снимок экрана 2025-06-21 в 09.35.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50" y="1017725"/>
            <a:ext cx="4395374" cy="321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 title="Снимок экрана 2025-06-21 в 09.36.2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825" y="2172025"/>
            <a:ext cx="4270575" cy="27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 title="Снимок экрана 2025-06-21 в 09.37.1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850" y="1785800"/>
            <a:ext cx="4178000" cy="3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