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256" r:id="rId5"/>
    <p:sldId id="299" r:id="rId6"/>
    <p:sldId id="298" r:id="rId7"/>
    <p:sldId id="300" r:id="rId8"/>
    <p:sldId id="301" r:id="rId9"/>
    <p:sldId id="302" r:id="rId10"/>
    <p:sldId id="326" r:id="rId11"/>
    <p:sldId id="303" r:id="rId12"/>
    <p:sldId id="304" r:id="rId13"/>
    <p:sldId id="306" r:id="rId14"/>
    <p:sldId id="328" r:id="rId15"/>
    <p:sldId id="323" r:id="rId16"/>
    <p:sldId id="322" r:id="rId17"/>
    <p:sldId id="325" r:id="rId18"/>
    <p:sldId id="315" r:id="rId19"/>
    <p:sldId id="329" r:id="rId20"/>
    <p:sldId id="327" r:id="rId21"/>
    <p:sldId id="318" r:id="rId22"/>
    <p:sldId id="319" r:id="rId23"/>
    <p:sldId id="258" r:id="rId2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1E20F062-2016-489C-A443-B4B5D706C06E}">
          <p14:sldIdLst>
            <p14:sldId id="256"/>
            <p14:sldId id="299"/>
            <p14:sldId id="298"/>
            <p14:sldId id="300"/>
            <p14:sldId id="301"/>
            <p14:sldId id="302"/>
            <p14:sldId id="326"/>
            <p14:sldId id="303"/>
            <p14:sldId id="304"/>
            <p14:sldId id="306"/>
            <p14:sldId id="328"/>
            <p14:sldId id="323"/>
            <p14:sldId id="322"/>
            <p14:sldId id="325"/>
            <p14:sldId id="315"/>
            <p14:sldId id="329"/>
            <p14:sldId id="327"/>
            <p14:sldId id="318"/>
            <p14:sldId id="31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4EF"/>
    <a:srgbClr val="636363"/>
    <a:srgbClr val="E9E6DF"/>
    <a:srgbClr val="14967F"/>
    <a:srgbClr val="095D7E"/>
    <a:srgbClr val="09A1A1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07/11/2024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07/11/2024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F792C-BC8E-D12E-3B8F-F8F516B73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DBF40DE-A294-17C1-D4B0-92C683DA8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E36131B-FE05-06FE-E564-7384D9B88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1B3DF3-A49F-E9E0-21F2-1739E4F35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45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6C5A1-F80D-12FB-E463-AC68E0694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D01225B-A42E-7E00-EDC4-C720EDAB2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1437CA-1CBC-71A6-29E7-0795088F9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AF62ED-9D20-3FE9-170F-3B13A0EC3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873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1BB0D-6579-08FD-92A9-193E19672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72E989D-5F61-306E-C4F9-12EDBDFF1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6E40C86-DA58-A49F-8799-F467EED15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1F3F85-B53E-EE29-939A-E169352E9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131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46AC-B52E-FCBA-1EC7-82905A9ED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135923-69E5-1173-5FE0-0EE9C474FC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0BE84B9-1550-4D96-FBAE-3733B5704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50B856-A658-7083-49DC-E1FEB7CC11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53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53FB9-3C20-CE31-D613-020D84B4C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AE48366-A27A-FEFB-89E3-232D8FDD8A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869D96D-2CD7-0DF5-9B27-B1EAA3854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C6A38E-401B-8395-F4C2-ED4F5A8C9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954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2E188-6947-6158-9FD9-5AF3FD275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88D86CE-ED32-65E2-BCE3-ED1DDBDABC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9530BFC-BADC-3383-1973-20A7A3B31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DF5EC1-586D-6594-7B2E-BFC940341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977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30D84-67E1-0FB8-A995-BEA7C817D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E2D33D5-6BDE-DFB0-63EC-4108F55143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C31C2C8-A1A2-7682-8AC5-1E744165A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018E09-1232-D722-3B32-4AEBCE3BA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633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6568B-9F8F-4631-A3DA-C0E1114FA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7BA09E3-B7E3-AEBF-BB25-36D483146E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8C6F4D8-FF74-EB4E-F0EA-A39807B49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63F4FC-06DC-0F8D-B7B9-CE0DAFC8D6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415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181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FD16D-672F-78EE-6DF9-D9742F767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9EC6CA5-33A3-AB4F-3905-B7FAEA848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426C680-2B1D-E32F-12D2-58BFFC65E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33BA8-309D-D0CB-7724-CE9F29BFA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02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E64A7-FF22-E3DA-03F9-F49D1E73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7C07C2-A986-6482-BFCD-454681029F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DD9FAB2-4681-7DB9-1FF2-18AC9FB4D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5C0A85-90D9-DC2F-85D9-A929FB0F9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076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3D29E-753B-11F8-91A1-F3504263F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07509A-6F0D-86EB-7076-F266C183F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E517010-5A8B-EBB3-ABAC-68BF74943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FF4C08-8C7F-C30B-2442-9E825F6772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99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6C0DE-85A9-008D-249C-3701B9EAE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54FE889-8122-879A-3110-3AD3D365E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7D3615-C203-1175-0942-1F10318F3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AB42B9-39F2-BB5D-0008-F9033C469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09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6CE99-05D1-166D-C39B-6B7C31767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45B299-FCA4-669D-9DB0-205E65011A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EF0983-F693-A18E-EE2E-3319B5F8A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1F6EE4-2D9A-7F77-EF74-FF016C2E1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5783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E2C9C-4D89-7AEF-B033-11E584430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70A57B-00DE-4F42-D826-9F225B0D10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A357CE7-9930-0A4A-862E-4AC34658E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727C7E-4B3B-E3E6-A9E0-7417670C2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50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B74C6-2F36-27E0-EC98-CF0AD3283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F9FE8F-BC79-E9D7-15DA-D085441886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0B4179-86F1-1FC0-290E-27753B268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56B3BD-2376-627D-C064-6E12EEC62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8643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CC6D7-2E84-B853-0DC1-2956685DA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90E6734-0CA2-FA26-D676-1010769FBE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FA3DED-3F11-4116-745D-F3E0E2616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C04CC2-4AAF-FEBF-62B5-085A017D0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27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36.sv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svg"/><Relationship Id="rId9" Type="http://schemas.openxmlformats.org/officeDocument/2006/relationships/image" Target="../media/image2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28.jp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32.sv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g"/><Relationship Id="rId4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146" y="2349247"/>
            <a:ext cx="7705271" cy="1591030"/>
          </a:xfrm>
        </p:spPr>
        <p:txBody>
          <a:bodyPr rtlCol="0"/>
          <a:lstStyle/>
          <a:p>
            <a:pPr rtl="0"/>
            <a:r>
              <a:rPr lang="it-IT" dirty="0"/>
              <a:t>Tecniche di Machine Learning per la Composizione di Sacche di Nutrizione Parenterale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9101" y="5173452"/>
            <a:ext cx="1185849" cy="81391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Laureando:</a:t>
            </a:r>
          </a:p>
          <a:p>
            <a:pPr rtl="0"/>
            <a:r>
              <a:rPr lang="it-IT" dirty="0"/>
              <a:t>Iuri Fulgidi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E6DA49D7-71CE-3B9E-786F-2A30E1B757C5}"/>
              </a:ext>
            </a:extLst>
          </p:cNvPr>
          <p:cNvSpPr txBox="1">
            <a:spLocks/>
          </p:cNvSpPr>
          <p:nvPr/>
        </p:nvSpPr>
        <p:spPr>
          <a:xfrm>
            <a:off x="1195769" y="5172610"/>
            <a:ext cx="2383173" cy="1122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Relatori </a:t>
            </a:r>
          </a:p>
          <a:p>
            <a:r>
              <a:rPr lang="it-IT" dirty="0"/>
              <a:t>Dott. Valentina Poggioni </a:t>
            </a:r>
          </a:p>
          <a:p>
            <a:r>
              <a:rPr lang="it-IT" dirty="0"/>
              <a:t>Dott. Valentina Franzoni</a:t>
            </a:r>
          </a:p>
        </p:txBody>
      </p:sp>
      <p:pic>
        <p:nvPicPr>
          <p:cNvPr id="6" name="Immagine 5" descr="Immagine che contiene testo, emblema, simbolo, Marchio&#10;&#10;Descrizione generata automaticamente">
            <a:extLst>
              <a:ext uri="{FF2B5EF4-FFF2-40B4-BE49-F238E27FC236}">
                <a16:creationId xmlns:a16="http://schemas.microsoft.com/office/drawing/2014/main" id="{B8726216-7C5D-B128-F050-0F19B995F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34" y="110444"/>
            <a:ext cx="1570040" cy="1570040"/>
          </a:xfrm>
          <a:prstGeom prst="rect">
            <a:avLst/>
          </a:prstGeom>
        </p:spPr>
      </p:pic>
      <p:pic>
        <p:nvPicPr>
          <p:cNvPr id="8" name="Immagine 7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EA3B54C8-9775-6EDA-5429-F3E920729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9342" y="226142"/>
            <a:ext cx="1412724" cy="1376516"/>
          </a:xfrm>
          <a:prstGeom prst="rect">
            <a:avLst/>
          </a:prstGeom>
        </p:spPr>
      </p:pic>
      <p:sp>
        <p:nvSpPr>
          <p:cNvPr id="11" name="Sottotitolo 2">
            <a:extLst>
              <a:ext uri="{FF2B5EF4-FFF2-40B4-BE49-F238E27FC236}">
                <a16:creationId xmlns:a16="http://schemas.microsoft.com/office/drawing/2014/main" id="{6EEF8919-4E74-7CD6-8D3B-8198889D51C0}"/>
              </a:ext>
            </a:extLst>
          </p:cNvPr>
          <p:cNvSpPr txBox="1">
            <a:spLocks/>
          </p:cNvSpPr>
          <p:nvPr/>
        </p:nvSpPr>
        <p:spPr>
          <a:xfrm>
            <a:off x="4631568" y="6294812"/>
            <a:ext cx="2928864" cy="38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Anno Accademico 2023/2024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B8617-C3F9-1FAC-31A7-090514690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DF92D5C5-2196-81FB-22C3-855B720571DF}"/>
              </a:ext>
            </a:extLst>
          </p:cNvPr>
          <p:cNvSpPr/>
          <p:nvPr/>
        </p:nvSpPr>
        <p:spPr>
          <a:xfrm>
            <a:off x="-588753" y="2552804"/>
            <a:ext cx="1425454" cy="1425454"/>
          </a:xfrm>
          <a:prstGeom prst="ellipse">
            <a:avLst/>
          </a:prstGeom>
          <a:solidFill>
            <a:schemeClr val="tx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C7FE2C75-E889-D000-2B3C-88AF1489A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3BEF9C9-8D4C-21AF-DEAC-F79D4687BE7D}"/>
              </a:ext>
            </a:extLst>
          </p:cNvPr>
          <p:cNvGrpSpPr/>
          <p:nvPr/>
        </p:nvGrpSpPr>
        <p:grpSpPr>
          <a:xfrm>
            <a:off x="-232855" y="2672163"/>
            <a:ext cx="1425454" cy="1425454"/>
            <a:chOff x="-232855" y="2672163"/>
            <a:chExt cx="1425454" cy="1425454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C30E2987-32BB-B68F-82D0-29F37AF6659D}"/>
                </a:ext>
              </a:extLst>
            </p:cNvPr>
            <p:cNvSpPr/>
            <p:nvPr/>
          </p:nvSpPr>
          <p:spPr>
            <a:xfrm>
              <a:off x="-232855" y="2672163"/>
              <a:ext cx="1425454" cy="1425454"/>
            </a:xfrm>
            <a:prstGeom prst="ellipse">
              <a:avLst/>
            </a:prstGeom>
            <a:solidFill>
              <a:srgbClr val="095D7E">
                <a:alpha val="7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B17C0CED-5B2F-9934-8576-BA2EF3C32EA6}"/>
                </a:ext>
              </a:extLst>
            </p:cNvPr>
            <p:cNvSpPr txBox="1"/>
            <p:nvPr/>
          </p:nvSpPr>
          <p:spPr>
            <a:xfrm>
              <a:off x="-35205" y="3048451"/>
              <a:ext cx="1030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>
                  <a:latin typeface="+mj-lt"/>
                </a:rPr>
                <a:t>Ricoveri </a:t>
              </a:r>
            </a:p>
            <a:p>
              <a:pPr algn="ctr"/>
              <a:r>
                <a:rPr lang="it-IT" dirty="0">
                  <a:latin typeface="+mj-lt"/>
                </a:rPr>
                <a:t>Lunghi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4C53066-B741-8382-3A23-BE96B7531D2C}"/>
              </a:ext>
            </a:extLst>
          </p:cNvPr>
          <p:cNvGrpSpPr/>
          <p:nvPr/>
        </p:nvGrpSpPr>
        <p:grpSpPr>
          <a:xfrm>
            <a:off x="168097" y="2348997"/>
            <a:ext cx="1425455" cy="1425454"/>
            <a:chOff x="3463652" y="854886"/>
            <a:chExt cx="1425455" cy="1425454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2140BC23-0314-5BC4-E65F-A2872A311564}"/>
                </a:ext>
              </a:extLst>
            </p:cNvPr>
            <p:cNvSpPr/>
            <p:nvPr/>
          </p:nvSpPr>
          <p:spPr>
            <a:xfrm>
              <a:off x="3463653" y="854886"/>
              <a:ext cx="1425454" cy="1425454"/>
            </a:xfrm>
            <a:prstGeom prst="ellipse">
              <a:avLst/>
            </a:prstGeom>
            <a:solidFill>
              <a:schemeClr val="accent1">
                <a:lumMod val="50000"/>
                <a:alpha val="7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A5504CB3-DC7C-BB7E-383A-20E80DADFE39}"/>
                </a:ext>
              </a:extLst>
            </p:cNvPr>
            <p:cNvSpPr txBox="1"/>
            <p:nvPr/>
          </p:nvSpPr>
          <p:spPr>
            <a:xfrm>
              <a:off x="3463652" y="1244448"/>
              <a:ext cx="1425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>
                  <a:latin typeface="+mj-lt"/>
                </a:rPr>
                <a:t>Correlazioni </a:t>
              </a:r>
            </a:p>
            <a:p>
              <a:pPr algn="ctr"/>
              <a:r>
                <a:rPr lang="it-IT" dirty="0">
                  <a:latin typeface="+mj-lt"/>
                </a:rPr>
                <a:t>significative</a:t>
              </a:r>
              <a:endParaRPr lang="it-IT" dirty="0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818E07-A2D8-94B6-C72E-3BCE13991795}"/>
              </a:ext>
            </a:extLst>
          </p:cNvPr>
          <p:cNvSpPr txBox="1"/>
          <p:nvPr/>
        </p:nvSpPr>
        <p:spPr>
          <a:xfrm>
            <a:off x="-608085" y="2819932"/>
            <a:ext cx="146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Età </a:t>
            </a:r>
          </a:p>
          <a:p>
            <a:pPr algn="ctr"/>
            <a:r>
              <a:rPr lang="it-IT" dirty="0">
                <a:latin typeface="+mj-lt"/>
              </a:rPr>
              <a:t>Gestazionale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F7CA5A4-C5CB-EF10-89FC-41CE77797C3F}"/>
              </a:ext>
            </a:extLst>
          </p:cNvPr>
          <p:cNvSpPr/>
          <p:nvPr/>
        </p:nvSpPr>
        <p:spPr>
          <a:xfrm>
            <a:off x="-56910" y="2705129"/>
            <a:ext cx="1073051" cy="1073047"/>
          </a:xfrm>
          <a:prstGeom prst="ellipse">
            <a:avLst/>
          </a:prstGeom>
          <a:solidFill>
            <a:schemeClr val="tx1">
              <a:lumMod val="95000"/>
              <a:lumOff val="5000"/>
              <a:alpha val="1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400B2ED-D79F-ECB1-2B67-4294111E57C6}"/>
              </a:ext>
            </a:extLst>
          </p:cNvPr>
          <p:cNvSpPr txBox="1"/>
          <p:nvPr/>
        </p:nvSpPr>
        <p:spPr>
          <a:xfrm>
            <a:off x="22415" y="292940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&lt; 28,5</a:t>
            </a:r>
          </a:p>
          <a:p>
            <a:pPr algn="ctr"/>
            <a:r>
              <a:rPr lang="it-IT" dirty="0"/>
              <a:t>Sett.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ADBE0EED-767E-B487-5F6E-C760DDB3C9EC}"/>
              </a:ext>
            </a:extLst>
          </p:cNvPr>
          <p:cNvSpPr/>
          <p:nvPr/>
        </p:nvSpPr>
        <p:spPr>
          <a:xfrm>
            <a:off x="-149536" y="2696704"/>
            <a:ext cx="1073052" cy="1073048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6F1500A-8EB2-F7BC-6CEE-D82FE38636FD}"/>
              </a:ext>
            </a:extLst>
          </p:cNvPr>
          <p:cNvSpPr txBox="1"/>
          <p:nvPr/>
        </p:nvSpPr>
        <p:spPr>
          <a:xfrm>
            <a:off x="-82397" y="2778125"/>
            <a:ext cx="914402" cy="92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&gt; 28,5</a:t>
            </a:r>
          </a:p>
          <a:p>
            <a:pPr algn="ctr"/>
            <a:r>
              <a:rPr lang="it-IT" dirty="0"/>
              <a:t>&lt; 32,5</a:t>
            </a:r>
          </a:p>
          <a:p>
            <a:pPr algn="ctr"/>
            <a:r>
              <a:rPr lang="it-IT" dirty="0"/>
              <a:t>Sett.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C12165E5-EBF6-2691-6227-10C031F2829F}"/>
              </a:ext>
            </a:extLst>
          </p:cNvPr>
          <p:cNvSpPr/>
          <p:nvPr/>
        </p:nvSpPr>
        <p:spPr>
          <a:xfrm>
            <a:off x="-326156" y="2832209"/>
            <a:ext cx="1073051" cy="1073051"/>
          </a:xfrm>
          <a:prstGeom prst="ellipse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B27990F-4E23-6DAF-D425-5EB935B44C52}"/>
              </a:ext>
            </a:extLst>
          </p:cNvPr>
          <p:cNvSpPr txBox="1"/>
          <p:nvPr/>
        </p:nvSpPr>
        <p:spPr>
          <a:xfrm>
            <a:off x="-232854" y="305286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&gt; 32,5</a:t>
            </a:r>
          </a:p>
          <a:p>
            <a:pPr algn="ctr"/>
            <a:r>
              <a:rPr lang="it-IT" dirty="0"/>
              <a:t> Sett.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9EBF09E-4DF8-0012-2717-3C5A84DA2EE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H="1" flipV="1">
            <a:off x="-56910" y="3241653"/>
            <a:ext cx="893611" cy="23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4354A770-657E-5F01-2F75-54E5BF4245D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H="1">
            <a:off x="-326156" y="3265531"/>
            <a:ext cx="1162857" cy="103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6BE989EE-6684-750F-11E6-B224BBFDBB47}"/>
              </a:ext>
            </a:extLst>
          </p:cNvPr>
          <p:cNvCxnSpPr>
            <a:stCxn id="36" idx="6"/>
            <a:endCxn id="3" idx="1"/>
          </p:cNvCxnSpPr>
          <p:nvPr/>
        </p:nvCxnSpPr>
        <p:spPr>
          <a:xfrm flipH="1" flipV="1">
            <a:off x="168097" y="3061725"/>
            <a:ext cx="2328285" cy="35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7133A0C6-36B8-5035-1DAF-76C9D34950F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H="1" flipV="1">
            <a:off x="-149536" y="3233228"/>
            <a:ext cx="986237" cy="32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BDF0CCA9-032B-C53E-C94A-B17F35D38B44}"/>
              </a:ext>
            </a:extLst>
          </p:cNvPr>
          <p:cNvCxnSpPr>
            <a:stCxn id="36" idx="6"/>
            <a:endCxn id="10" idx="2"/>
          </p:cNvCxnSpPr>
          <p:nvPr/>
        </p:nvCxnSpPr>
        <p:spPr>
          <a:xfrm flipH="1" flipV="1">
            <a:off x="-588753" y="3265531"/>
            <a:ext cx="3085135" cy="14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949F498-BDAB-5122-BB53-545204B4C189}"/>
              </a:ext>
            </a:extLst>
          </p:cNvPr>
          <p:cNvCxnSpPr>
            <a:stCxn id="36" idx="6"/>
            <a:endCxn id="9" idx="2"/>
          </p:cNvCxnSpPr>
          <p:nvPr/>
        </p:nvCxnSpPr>
        <p:spPr>
          <a:xfrm flipH="1" flipV="1">
            <a:off x="-232855" y="3384890"/>
            <a:ext cx="2729237" cy="30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9F4F27-6F86-7B5B-370B-66E459EB26AE}"/>
              </a:ext>
            </a:extLst>
          </p:cNvPr>
          <p:cNvSpPr txBox="1"/>
          <p:nvPr/>
        </p:nvSpPr>
        <p:spPr>
          <a:xfrm>
            <a:off x="3083665" y="179292"/>
            <a:ext cx="708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92D050"/>
                </a:solidFill>
                <a:latin typeface="+mj-lt"/>
              </a:rPr>
              <a:t>Analisi Dei Dati - Dataset Derivati</a:t>
            </a:r>
          </a:p>
          <a:p>
            <a:endParaRPr lang="it-IT" sz="3600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7673DB08-2AB7-23B6-9741-9D3FAC6B7F3C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79D97EA-F81B-3DD0-64E1-89B6AE29B5AD}"/>
              </a:ext>
            </a:extLst>
          </p:cNvPr>
          <p:cNvSpPr txBox="1"/>
          <p:nvPr/>
        </p:nvSpPr>
        <p:spPr>
          <a:xfrm>
            <a:off x="11455121" y="6338829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8/16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28F42DE4-1A9A-FFEA-1A56-6FECAF4AA2E4}"/>
              </a:ext>
            </a:extLst>
          </p:cNvPr>
          <p:cNvGrpSpPr/>
          <p:nvPr/>
        </p:nvGrpSpPr>
        <p:grpSpPr>
          <a:xfrm>
            <a:off x="-2535712" y="899122"/>
            <a:ext cx="5032094" cy="5032094"/>
            <a:chOff x="3554575" y="887571"/>
            <a:chExt cx="5082858" cy="5082858"/>
          </a:xfrm>
        </p:grpSpPr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1B350E9E-BF4C-E73F-D918-0B2B3EE93975}"/>
                </a:ext>
              </a:extLst>
            </p:cNvPr>
            <p:cNvGrpSpPr/>
            <p:nvPr/>
          </p:nvGrpSpPr>
          <p:grpSpPr>
            <a:xfrm>
              <a:off x="3554575" y="887571"/>
              <a:ext cx="5082858" cy="5082858"/>
              <a:chOff x="3585372" y="958255"/>
              <a:chExt cx="1645200" cy="1645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FA460541-2935-C269-25A2-77246AF7CC4E}"/>
                  </a:ext>
                </a:extLst>
              </p:cNvPr>
              <p:cNvSpPr/>
              <p:nvPr/>
            </p:nvSpPr>
            <p:spPr>
              <a:xfrm>
                <a:off x="3585372" y="958255"/>
                <a:ext cx="1645200" cy="1645200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Cerchio vuoto 35">
                <a:extLst>
                  <a:ext uri="{FF2B5EF4-FFF2-40B4-BE49-F238E27FC236}">
                    <a16:creationId xmlns:a16="http://schemas.microsoft.com/office/drawing/2014/main" id="{B7BB5C9C-71E6-B377-7D56-E349357451BF}"/>
                  </a:ext>
                </a:extLst>
              </p:cNvPr>
              <p:cNvSpPr/>
              <p:nvPr/>
            </p:nvSpPr>
            <p:spPr>
              <a:xfrm>
                <a:off x="3585372" y="958255"/>
                <a:ext cx="1645200" cy="1645200"/>
              </a:xfrm>
              <a:prstGeom prst="donut">
                <a:avLst>
                  <a:gd name="adj" fmla="val 7664"/>
                </a:avLst>
              </a:prstGeom>
              <a:solidFill>
                <a:srgbClr val="92D05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4" name="Elemento grafico 33" descr="Grafico a barre contorno">
              <a:extLst>
                <a:ext uri="{FF2B5EF4-FFF2-40B4-BE49-F238E27FC236}">
                  <a16:creationId xmlns:a16="http://schemas.microsoft.com/office/drawing/2014/main" id="{1D22AF32-ACCD-D2C4-E453-FDA9DCBC4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1604" y="1864607"/>
              <a:ext cx="3128786" cy="3128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1071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3CD3C-6ED9-A2B8-C5C0-3970133C2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4ACAFDED-30B2-64A1-FD29-81FE0696BB53}"/>
              </a:ext>
            </a:extLst>
          </p:cNvPr>
          <p:cNvSpPr/>
          <p:nvPr/>
        </p:nvSpPr>
        <p:spPr>
          <a:xfrm>
            <a:off x="3972955" y="2699091"/>
            <a:ext cx="1425454" cy="1425454"/>
          </a:xfrm>
          <a:prstGeom prst="ellipse">
            <a:avLst/>
          </a:prstGeom>
          <a:solidFill>
            <a:schemeClr val="tx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Decagono 25">
            <a:extLst>
              <a:ext uri="{FF2B5EF4-FFF2-40B4-BE49-F238E27FC236}">
                <a16:creationId xmlns:a16="http://schemas.microsoft.com/office/drawing/2014/main" id="{954EBF5B-273D-2425-D56E-AB0F70A02E06}"/>
              </a:ext>
            </a:extLst>
          </p:cNvPr>
          <p:cNvSpPr/>
          <p:nvPr/>
        </p:nvSpPr>
        <p:spPr>
          <a:xfrm>
            <a:off x="9361378" y="1018864"/>
            <a:ext cx="2510582" cy="1764975"/>
          </a:xfrm>
          <a:custGeom>
            <a:avLst/>
            <a:gdLst>
              <a:gd name="connsiteX0" fmla="*/ 0 w 914400"/>
              <a:gd name="connsiteY0" fmla="*/ 457200 h 914400"/>
              <a:gd name="connsiteX1" fmla="*/ 87317 w 914400"/>
              <a:gd name="connsiteY1" fmla="*/ 174635 h 914400"/>
              <a:gd name="connsiteX2" fmla="*/ 315917 w 914400"/>
              <a:gd name="connsiteY2" fmla="*/ 1 h 914400"/>
              <a:gd name="connsiteX3" fmla="*/ 598483 w 914400"/>
              <a:gd name="connsiteY3" fmla="*/ 1 h 914400"/>
              <a:gd name="connsiteX4" fmla="*/ 827083 w 914400"/>
              <a:gd name="connsiteY4" fmla="*/ 174635 h 914400"/>
              <a:gd name="connsiteX5" fmla="*/ 914400 w 914400"/>
              <a:gd name="connsiteY5" fmla="*/ 457200 h 914400"/>
              <a:gd name="connsiteX6" fmla="*/ 827083 w 914400"/>
              <a:gd name="connsiteY6" fmla="*/ 739765 h 914400"/>
              <a:gd name="connsiteX7" fmla="*/ 598483 w 914400"/>
              <a:gd name="connsiteY7" fmla="*/ 914399 h 914400"/>
              <a:gd name="connsiteX8" fmla="*/ 315917 w 914400"/>
              <a:gd name="connsiteY8" fmla="*/ 914399 h 914400"/>
              <a:gd name="connsiteX9" fmla="*/ 87317 w 914400"/>
              <a:gd name="connsiteY9" fmla="*/ 739765 h 914400"/>
              <a:gd name="connsiteX10" fmla="*/ 0 w 914400"/>
              <a:gd name="connsiteY10" fmla="*/ 457200 h 914400"/>
              <a:gd name="connsiteX0" fmla="*/ 136203 w 1050603"/>
              <a:gd name="connsiteY0" fmla="*/ 556885 h 1014084"/>
              <a:gd name="connsiteX1" fmla="*/ 0 w 1050603"/>
              <a:gd name="connsiteY1" fmla="*/ 0 h 1014084"/>
              <a:gd name="connsiteX2" fmla="*/ 452120 w 1050603"/>
              <a:gd name="connsiteY2" fmla="*/ 99686 h 1014084"/>
              <a:gd name="connsiteX3" fmla="*/ 734686 w 1050603"/>
              <a:gd name="connsiteY3" fmla="*/ 99686 h 1014084"/>
              <a:gd name="connsiteX4" fmla="*/ 963286 w 1050603"/>
              <a:gd name="connsiteY4" fmla="*/ 274320 h 1014084"/>
              <a:gd name="connsiteX5" fmla="*/ 1050603 w 1050603"/>
              <a:gd name="connsiteY5" fmla="*/ 556885 h 1014084"/>
              <a:gd name="connsiteX6" fmla="*/ 963286 w 1050603"/>
              <a:gd name="connsiteY6" fmla="*/ 839450 h 1014084"/>
              <a:gd name="connsiteX7" fmla="*/ 734686 w 1050603"/>
              <a:gd name="connsiteY7" fmla="*/ 1014084 h 1014084"/>
              <a:gd name="connsiteX8" fmla="*/ 452120 w 1050603"/>
              <a:gd name="connsiteY8" fmla="*/ 1014084 h 1014084"/>
              <a:gd name="connsiteX9" fmla="*/ 223520 w 1050603"/>
              <a:gd name="connsiteY9" fmla="*/ 839450 h 1014084"/>
              <a:gd name="connsiteX10" fmla="*/ 136203 w 1050603"/>
              <a:gd name="connsiteY10" fmla="*/ 556885 h 1014084"/>
              <a:gd name="connsiteX0" fmla="*/ 0 w 1386840"/>
              <a:gd name="connsiteY0" fmla="*/ 577205 h 1014084"/>
              <a:gd name="connsiteX1" fmla="*/ 336237 w 1386840"/>
              <a:gd name="connsiteY1" fmla="*/ 0 h 1014084"/>
              <a:gd name="connsiteX2" fmla="*/ 788357 w 1386840"/>
              <a:gd name="connsiteY2" fmla="*/ 99686 h 1014084"/>
              <a:gd name="connsiteX3" fmla="*/ 1070923 w 1386840"/>
              <a:gd name="connsiteY3" fmla="*/ 99686 h 1014084"/>
              <a:gd name="connsiteX4" fmla="*/ 1299523 w 1386840"/>
              <a:gd name="connsiteY4" fmla="*/ 274320 h 1014084"/>
              <a:gd name="connsiteX5" fmla="*/ 1386840 w 1386840"/>
              <a:gd name="connsiteY5" fmla="*/ 556885 h 1014084"/>
              <a:gd name="connsiteX6" fmla="*/ 1299523 w 1386840"/>
              <a:gd name="connsiteY6" fmla="*/ 839450 h 1014084"/>
              <a:gd name="connsiteX7" fmla="*/ 1070923 w 1386840"/>
              <a:gd name="connsiteY7" fmla="*/ 1014084 h 1014084"/>
              <a:gd name="connsiteX8" fmla="*/ 788357 w 1386840"/>
              <a:gd name="connsiteY8" fmla="*/ 1014084 h 1014084"/>
              <a:gd name="connsiteX9" fmla="*/ 559757 w 1386840"/>
              <a:gd name="connsiteY9" fmla="*/ 839450 h 1014084"/>
              <a:gd name="connsiteX10" fmla="*/ 0 w 1386840"/>
              <a:gd name="connsiteY10" fmla="*/ 577205 h 1014084"/>
              <a:gd name="connsiteX0" fmla="*/ 0 w 1386840"/>
              <a:gd name="connsiteY0" fmla="*/ 858519 h 1295398"/>
              <a:gd name="connsiteX1" fmla="*/ 336237 w 1386840"/>
              <a:gd name="connsiteY1" fmla="*/ 281314 h 1295398"/>
              <a:gd name="connsiteX2" fmla="*/ 757877 w 1386840"/>
              <a:gd name="connsiteY2" fmla="*/ 0 h 1295398"/>
              <a:gd name="connsiteX3" fmla="*/ 1070923 w 1386840"/>
              <a:gd name="connsiteY3" fmla="*/ 381000 h 1295398"/>
              <a:gd name="connsiteX4" fmla="*/ 1299523 w 1386840"/>
              <a:gd name="connsiteY4" fmla="*/ 555634 h 1295398"/>
              <a:gd name="connsiteX5" fmla="*/ 1386840 w 1386840"/>
              <a:gd name="connsiteY5" fmla="*/ 838199 h 1295398"/>
              <a:gd name="connsiteX6" fmla="*/ 1299523 w 1386840"/>
              <a:gd name="connsiteY6" fmla="*/ 1120764 h 1295398"/>
              <a:gd name="connsiteX7" fmla="*/ 1070923 w 1386840"/>
              <a:gd name="connsiteY7" fmla="*/ 1295398 h 1295398"/>
              <a:gd name="connsiteX8" fmla="*/ 788357 w 1386840"/>
              <a:gd name="connsiteY8" fmla="*/ 1295398 h 1295398"/>
              <a:gd name="connsiteX9" fmla="*/ 559757 w 1386840"/>
              <a:gd name="connsiteY9" fmla="*/ 1120764 h 1295398"/>
              <a:gd name="connsiteX10" fmla="*/ 0 w 1386840"/>
              <a:gd name="connsiteY10" fmla="*/ 858519 h 1295398"/>
              <a:gd name="connsiteX0" fmla="*/ 0 w 1386840"/>
              <a:gd name="connsiteY0" fmla="*/ 858519 h 1295398"/>
              <a:gd name="connsiteX1" fmla="*/ 331157 w 1386840"/>
              <a:gd name="connsiteY1" fmla="*/ 276234 h 1295398"/>
              <a:gd name="connsiteX2" fmla="*/ 757877 w 1386840"/>
              <a:gd name="connsiteY2" fmla="*/ 0 h 1295398"/>
              <a:gd name="connsiteX3" fmla="*/ 1070923 w 1386840"/>
              <a:gd name="connsiteY3" fmla="*/ 381000 h 1295398"/>
              <a:gd name="connsiteX4" fmla="*/ 1299523 w 1386840"/>
              <a:gd name="connsiteY4" fmla="*/ 555634 h 1295398"/>
              <a:gd name="connsiteX5" fmla="*/ 1386840 w 1386840"/>
              <a:gd name="connsiteY5" fmla="*/ 838199 h 1295398"/>
              <a:gd name="connsiteX6" fmla="*/ 1299523 w 1386840"/>
              <a:gd name="connsiteY6" fmla="*/ 1120764 h 1295398"/>
              <a:gd name="connsiteX7" fmla="*/ 1070923 w 1386840"/>
              <a:gd name="connsiteY7" fmla="*/ 1295398 h 1295398"/>
              <a:gd name="connsiteX8" fmla="*/ 788357 w 1386840"/>
              <a:gd name="connsiteY8" fmla="*/ 1295398 h 1295398"/>
              <a:gd name="connsiteX9" fmla="*/ 559757 w 1386840"/>
              <a:gd name="connsiteY9" fmla="*/ 1120764 h 1295398"/>
              <a:gd name="connsiteX10" fmla="*/ 0 w 1386840"/>
              <a:gd name="connsiteY10" fmla="*/ 858519 h 1295398"/>
              <a:gd name="connsiteX0" fmla="*/ 0 w 1386840"/>
              <a:gd name="connsiteY0" fmla="*/ 858519 h 1501764"/>
              <a:gd name="connsiteX1" fmla="*/ 331157 w 1386840"/>
              <a:gd name="connsiteY1" fmla="*/ 276234 h 1501764"/>
              <a:gd name="connsiteX2" fmla="*/ 757877 w 1386840"/>
              <a:gd name="connsiteY2" fmla="*/ 0 h 1501764"/>
              <a:gd name="connsiteX3" fmla="*/ 1070923 w 1386840"/>
              <a:gd name="connsiteY3" fmla="*/ 381000 h 1501764"/>
              <a:gd name="connsiteX4" fmla="*/ 1299523 w 1386840"/>
              <a:gd name="connsiteY4" fmla="*/ 555634 h 1501764"/>
              <a:gd name="connsiteX5" fmla="*/ 1386840 w 1386840"/>
              <a:gd name="connsiteY5" fmla="*/ 838199 h 1501764"/>
              <a:gd name="connsiteX6" fmla="*/ 1299523 w 1386840"/>
              <a:gd name="connsiteY6" fmla="*/ 1120764 h 1501764"/>
              <a:gd name="connsiteX7" fmla="*/ 1070923 w 1386840"/>
              <a:gd name="connsiteY7" fmla="*/ 1295398 h 1501764"/>
              <a:gd name="connsiteX8" fmla="*/ 788357 w 1386840"/>
              <a:gd name="connsiteY8" fmla="*/ 1295398 h 1501764"/>
              <a:gd name="connsiteX9" fmla="*/ 127957 w 1386840"/>
              <a:gd name="connsiteY9" fmla="*/ 1501764 h 1501764"/>
              <a:gd name="connsiteX10" fmla="*/ 0 w 1386840"/>
              <a:gd name="connsiteY10" fmla="*/ 858519 h 1501764"/>
              <a:gd name="connsiteX0" fmla="*/ 0 w 1386840"/>
              <a:gd name="connsiteY0" fmla="*/ 858519 h 1564638"/>
              <a:gd name="connsiteX1" fmla="*/ 331157 w 1386840"/>
              <a:gd name="connsiteY1" fmla="*/ 276234 h 1564638"/>
              <a:gd name="connsiteX2" fmla="*/ 757877 w 1386840"/>
              <a:gd name="connsiteY2" fmla="*/ 0 h 1564638"/>
              <a:gd name="connsiteX3" fmla="*/ 1070923 w 1386840"/>
              <a:gd name="connsiteY3" fmla="*/ 381000 h 1564638"/>
              <a:gd name="connsiteX4" fmla="*/ 1299523 w 1386840"/>
              <a:gd name="connsiteY4" fmla="*/ 555634 h 1564638"/>
              <a:gd name="connsiteX5" fmla="*/ 1386840 w 1386840"/>
              <a:gd name="connsiteY5" fmla="*/ 838199 h 1564638"/>
              <a:gd name="connsiteX6" fmla="*/ 1299523 w 1386840"/>
              <a:gd name="connsiteY6" fmla="*/ 1120764 h 1564638"/>
              <a:gd name="connsiteX7" fmla="*/ 1070923 w 1386840"/>
              <a:gd name="connsiteY7" fmla="*/ 1295398 h 1564638"/>
              <a:gd name="connsiteX8" fmla="*/ 188917 w 1386840"/>
              <a:gd name="connsiteY8" fmla="*/ 1564638 h 1564638"/>
              <a:gd name="connsiteX9" fmla="*/ 127957 w 1386840"/>
              <a:gd name="connsiteY9" fmla="*/ 1501764 h 1564638"/>
              <a:gd name="connsiteX10" fmla="*/ 0 w 1386840"/>
              <a:gd name="connsiteY10" fmla="*/ 858519 h 1564638"/>
              <a:gd name="connsiteX0" fmla="*/ 0 w 1726243"/>
              <a:gd name="connsiteY0" fmla="*/ 858519 h 1920238"/>
              <a:gd name="connsiteX1" fmla="*/ 331157 w 1726243"/>
              <a:gd name="connsiteY1" fmla="*/ 276234 h 1920238"/>
              <a:gd name="connsiteX2" fmla="*/ 757877 w 1726243"/>
              <a:gd name="connsiteY2" fmla="*/ 0 h 1920238"/>
              <a:gd name="connsiteX3" fmla="*/ 1070923 w 1726243"/>
              <a:gd name="connsiteY3" fmla="*/ 381000 h 1920238"/>
              <a:gd name="connsiteX4" fmla="*/ 1299523 w 1726243"/>
              <a:gd name="connsiteY4" fmla="*/ 555634 h 1920238"/>
              <a:gd name="connsiteX5" fmla="*/ 1386840 w 1726243"/>
              <a:gd name="connsiteY5" fmla="*/ 838199 h 1920238"/>
              <a:gd name="connsiteX6" fmla="*/ 1299523 w 1726243"/>
              <a:gd name="connsiteY6" fmla="*/ 1120764 h 1920238"/>
              <a:gd name="connsiteX7" fmla="*/ 1726243 w 1726243"/>
              <a:gd name="connsiteY7" fmla="*/ 1920238 h 1920238"/>
              <a:gd name="connsiteX8" fmla="*/ 188917 w 1726243"/>
              <a:gd name="connsiteY8" fmla="*/ 1564638 h 1920238"/>
              <a:gd name="connsiteX9" fmla="*/ 127957 w 1726243"/>
              <a:gd name="connsiteY9" fmla="*/ 1501764 h 1920238"/>
              <a:gd name="connsiteX10" fmla="*/ 0 w 1726243"/>
              <a:gd name="connsiteY10" fmla="*/ 858519 h 1920238"/>
              <a:gd name="connsiteX0" fmla="*/ 0 w 2097083"/>
              <a:gd name="connsiteY0" fmla="*/ 858519 h 1920238"/>
              <a:gd name="connsiteX1" fmla="*/ 331157 w 2097083"/>
              <a:gd name="connsiteY1" fmla="*/ 276234 h 1920238"/>
              <a:gd name="connsiteX2" fmla="*/ 757877 w 2097083"/>
              <a:gd name="connsiteY2" fmla="*/ 0 h 1920238"/>
              <a:gd name="connsiteX3" fmla="*/ 1070923 w 2097083"/>
              <a:gd name="connsiteY3" fmla="*/ 381000 h 1920238"/>
              <a:gd name="connsiteX4" fmla="*/ 1299523 w 2097083"/>
              <a:gd name="connsiteY4" fmla="*/ 555634 h 1920238"/>
              <a:gd name="connsiteX5" fmla="*/ 1386840 w 2097083"/>
              <a:gd name="connsiteY5" fmla="*/ 838199 h 1920238"/>
              <a:gd name="connsiteX6" fmla="*/ 2097083 w 2097083"/>
              <a:gd name="connsiteY6" fmla="*/ 1811644 h 1920238"/>
              <a:gd name="connsiteX7" fmla="*/ 1726243 w 2097083"/>
              <a:gd name="connsiteY7" fmla="*/ 1920238 h 1920238"/>
              <a:gd name="connsiteX8" fmla="*/ 188917 w 2097083"/>
              <a:gd name="connsiteY8" fmla="*/ 1564638 h 1920238"/>
              <a:gd name="connsiteX9" fmla="*/ 127957 w 2097083"/>
              <a:gd name="connsiteY9" fmla="*/ 1501764 h 1920238"/>
              <a:gd name="connsiteX10" fmla="*/ 0 w 2097083"/>
              <a:gd name="connsiteY10" fmla="*/ 858519 h 1920238"/>
              <a:gd name="connsiteX0" fmla="*/ 0 w 2097083"/>
              <a:gd name="connsiteY0" fmla="*/ 858519 h 1904998"/>
              <a:gd name="connsiteX1" fmla="*/ 331157 w 2097083"/>
              <a:gd name="connsiteY1" fmla="*/ 276234 h 1904998"/>
              <a:gd name="connsiteX2" fmla="*/ 757877 w 2097083"/>
              <a:gd name="connsiteY2" fmla="*/ 0 h 1904998"/>
              <a:gd name="connsiteX3" fmla="*/ 1070923 w 2097083"/>
              <a:gd name="connsiteY3" fmla="*/ 381000 h 1904998"/>
              <a:gd name="connsiteX4" fmla="*/ 1299523 w 2097083"/>
              <a:gd name="connsiteY4" fmla="*/ 555634 h 1904998"/>
              <a:gd name="connsiteX5" fmla="*/ 1386840 w 2097083"/>
              <a:gd name="connsiteY5" fmla="*/ 838199 h 1904998"/>
              <a:gd name="connsiteX6" fmla="*/ 2097083 w 2097083"/>
              <a:gd name="connsiteY6" fmla="*/ 1811644 h 1904998"/>
              <a:gd name="connsiteX7" fmla="*/ 1711003 w 2097083"/>
              <a:gd name="connsiteY7" fmla="*/ 1904998 h 1904998"/>
              <a:gd name="connsiteX8" fmla="*/ 188917 w 2097083"/>
              <a:gd name="connsiteY8" fmla="*/ 1564638 h 1904998"/>
              <a:gd name="connsiteX9" fmla="*/ 127957 w 2097083"/>
              <a:gd name="connsiteY9" fmla="*/ 1501764 h 1904998"/>
              <a:gd name="connsiteX10" fmla="*/ 0 w 2097083"/>
              <a:gd name="connsiteY10" fmla="*/ 858519 h 1904998"/>
              <a:gd name="connsiteX0" fmla="*/ 0 w 2661920"/>
              <a:gd name="connsiteY0" fmla="*/ 858519 h 1904998"/>
              <a:gd name="connsiteX1" fmla="*/ 331157 w 2661920"/>
              <a:gd name="connsiteY1" fmla="*/ 276234 h 1904998"/>
              <a:gd name="connsiteX2" fmla="*/ 757877 w 2661920"/>
              <a:gd name="connsiteY2" fmla="*/ 0 h 1904998"/>
              <a:gd name="connsiteX3" fmla="*/ 1070923 w 2661920"/>
              <a:gd name="connsiteY3" fmla="*/ 381000 h 1904998"/>
              <a:gd name="connsiteX4" fmla="*/ 1299523 w 2661920"/>
              <a:gd name="connsiteY4" fmla="*/ 555634 h 1904998"/>
              <a:gd name="connsiteX5" fmla="*/ 2661920 w 2661920"/>
              <a:gd name="connsiteY5" fmla="*/ 1183639 h 1904998"/>
              <a:gd name="connsiteX6" fmla="*/ 2097083 w 2661920"/>
              <a:gd name="connsiteY6" fmla="*/ 1811644 h 1904998"/>
              <a:gd name="connsiteX7" fmla="*/ 1711003 w 2661920"/>
              <a:gd name="connsiteY7" fmla="*/ 1904998 h 1904998"/>
              <a:gd name="connsiteX8" fmla="*/ 188917 w 2661920"/>
              <a:gd name="connsiteY8" fmla="*/ 1564638 h 1904998"/>
              <a:gd name="connsiteX9" fmla="*/ 127957 w 2661920"/>
              <a:gd name="connsiteY9" fmla="*/ 1501764 h 1904998"/>
              <a:gd name="connsiteX10" fmla="*/ 0 w 2661920"/>
              <a:gd name="connsiteY10" fmla="*/ 858519 h 1904998"/>
              <a:gd name="connsiteX0" fmla="*/ 0 w 2823523"/>
              <a:gd name="connsiteY0" fmla="*/ 858519 h 1904998"/>
              <a:gd name="connsiteX1" fmla="*/ 331157 w 2823523"/>
              <a:gd name="connsiteY1" fmla="*/ 276234 h 1904998"/>
              <a:gd name="connsiteX2" fmla="*/ 757877 w 2823523"/>
              <a:gd name="connsiteY2" fmla="*/ 0 h 1904998"/>
              <a:gd name="connsiteX3" fmla="*/ 1070923 w 2823523"/>
              <a:gd name="connsiteY3" fmla="*/ 381000 h 1904998"/>
              <a:gd name="connsiteX4" fmla="*/ 2823523 w 2823523"/>
              <a:gd name="connsiteY4" fmla="*/ 723274 h 1904998"/>
              <a:gd name="connsiteX5" fmla="*/ 2661920 w 2823523"/>
              <a:gd name="connsiteY5" fmla="*/ 1183639 h 1904998"/>
              <a:gd name="connsiteX6" fmla="*/ 2097083 w 2823523"/>
              <a:gd name="connsiteY6" fmla="*/ 1811644 h 1904998"/>
              <a:gd name="connsiteX7" fmla="*/ 1711003 w 2823523"/>
              <a:gd name="connsiteY7" fmla="*/ 1904998 h 1904998"/>
              <a:gd name="connsiteX8" fmla="*/ 188917 w 2823523"/>
              <a:gd name="connsiteY8" fmla="*/ 1564638 h 1904998"/>
              <a:gd name="connsiteX9" fmla="*/ 127957 w 2823523"/>
              <a:gd name="connsiteY9" fmla="*/ 1501764 h 1904998"/>
              <a:gd name="connsiteX10" fmla="*/ 0 w 2823523"/>
              <a:gd name="connsiteY10" fmla="*/ 858519 h 1904998"/>
              <a:gd name="connsiteX0" fmla="*/ 0 w 2823523"/>
              <a:gd name="connsiteY0" fmla="*/ 858519 h 1904998"/>
              <a:gd name="connsiteX1" fmla="*/ 331157 w 2823523"/>
              <a:gd name="connsiteY1" fmla="*/ 276234 h 1904998"/>
              <a:gd name="connsiteX2" fmla="*/ 757877 w 2823523"/>
              <a:gd name="connsiteY2" fmla="*/ 0 h 1904998"/>
              <a:gd name="connsiteX3" fmla="*/ 2320603 w 2823523"/>
              <a:gd name="connsiteY3" fmla="*/ 198120 h 1904998"/>
              <a:gd name="connsiteX4" fmla="*/ 2823523 w 2823523"/>
              <a:gd name="connsiteY4" fmla="*/ 723274 h 1904998"/>
              <a:gd name="connsiteX5" fmla="*/ 2661920 w 2823523"/>
              <a:gd name="connsiteY5" fmla="*/ 1183639 h 1904998"/>
              <a:gd name="connsiteX6" fmla="*/ 2097083 w 2823523"/>
              <a:gd name="connsiteY6" fmla="*/ 1811644 h 1904998"/>
              <a:gd name="connsiteX7" fmla="*/ 1711003 w 2823523"/>
              <a:gd name="connsiteY7" fmla="*/ 1904998 h 1904998"/>
              <a:gd name="connsiteX8" fmla="*/ 188917 w 2823523"/>
              <a:gd name="connsiteY8" fmla="*/ 1564638 h 1904998"/>
              <a:gd name="connsiteX9" fmla="*/ 127957 w 2823523"/>
              <a:gd name="connsiteY9" fmla="*/ 1501764 h 1904998"/>
              <a:gd name="connsiteX10" fmla="*/ 0 w 2823523"/>
              <a:gd name="connsiteY10" fmla="*/ 858519 h 1904998"/>
              <a:gd name="connsiteX0" fmla="*/ 0 w 2823523"/>
              <a:gd name="connsiteY0" fmla="*/ 858519 h 1927920"/>
              <a:gd name="connsiteX1" fmla="*/ 331157 w 2823523"/>
              <a:gd name="connsiteY1" fmla="*/ 276234 h 1927920"/>
              <a:gd name="connsiteX2" fmla="*/ 757877 w 2823523"/>
              <a:gd name="connsiteY2" fmla="*/ 0 h 1927920"/>
              <a:gd name="connsiteX3" fmla="*/ 2320603 w 2823523"/>
              <a:gd name="connsiteY3" fmla="*/ 198120 h 1927920"/>
              <a:gd name="connsiteX4" fmla="*/ 2823523 w 2823523"/>
              <a:gd name="connsiteY4" fmla="*/ 723274 h 1927920"/>
              <a:gd name="connsiteX5" fmla="*/ 2661920 w 2823523"/>
              <a:gd name="connsiteY5" fmla="*/ 1183639 h 1927920"/>
              <a:gd name="connsiteX6" fmla="*/ 2097083 w 2823523"/>
              <a:gd name="connsiteY6" fmla="*/ 1811644 h 1927920"/>
              <a:gd name="connsiteX7" fmla="*/ 1716614 w 2823523"/>
              <a:gd name="connsiteY7" fmla="*/ 1927920 h 1927920"/>
              <a:gd name="connsiteX8" fmla="*/ 188917 w 2823523"/>
              <a:gd name="connsiteY8" fmla="*/ 1564638 h 1927920"/>
              <a:gd name="connsiteX9" fmla="*/ 127957 w 2823523"/>
              <a:gd name="connsiteY9" fmla="*/ 1501764 h 1927920"/>
              <a:gd name="connsiteX10" fmla="*/ 0 w 2823523"/>
              <a:gd name="connsiteY10" fmla="*/ 858519 h 1927920"/>
              <a:gd name="connsiteX0" fmla="*/ 0 w 2823523"/>
              <a:gd name="connsiteY0" fmla="*/ 858519 h 1927920"/>
              <a:gd name="connsiteX1" fmla="*/ 331157 w 2823523"/>
              <a:gd name="connsiteY1" fmla="*/ 276234 h 1927920"/>
              <a:gd name="connsiteX2" fmla="*/ 757877 w 2823523"/>
              <a:gd name="connsiteY2" fmla="*/ 0 h 1927920"/>
              <a:gd name="connsiteX3" fmla="*/ 2320603 w 2823523"/>
              <a:gd name="connsiteY3" fmla="*/ 198120 h 1927920"/>
              <a:gd name="connsiteX4" fmla="*/ 2823523 w 2823523"/>
              <a:gd name="connsiteY4" fmla="*/ 723274 h 1927920"/>
              <a:gd name="connsiteX5" fmla="*/ 2661920 w 2823523"/>
              <a:gd name="connsiteY5" fmla="*/ 1183639 h 1927920"/>
              <a:gd name="connsiteX6" fmla="*/ 2119527 w 2823523"/>
              <a:gd name="connsiteY6" fmla="*/ 1834566 h 1927920"/>
              <a:gd name="connsiteX7" fmla="*/ 1716614 w 2823523"/>
              <a:gd name="connsiteY7" fmla="*/ 1927920 h 1927920"/>
              <a:gd name="connsiteX8" fmla="*/ 188917 w 2823523"/>
              <a:gd name="connsiteY8" fmla="*/ 1564638 h 1927920"/>
              <a:gd name="connsiteX9" fmla="*/ 127957 w 2823523"/>
              <a:gd name="connsiteY9" fmla="*/ 1501764 h 1927920"/>
              <a:gd name="connsiteX10" fmla="*/ 0 w 2823523"/>
              <a:gd name="connsiteY10" fmla="*/ 858519 h 1927920"/>
              <a:gd name="connsiteX0" fmla="*/ 0 w 2823523"/>
              <a:gd name="connsiteY0" fmla="*/ 858519 h 1927920"/>
              <a:gd name="connsiteX1" fmla="*/ 331157 w 2823523"/>
              <a:gd name="connsiteY1" fmla="*/ 276234 h 1927920"/>
              <a:gd name="connsiteX2" fmla="*/ 757877 w 2823523"/>
              <a:gd name="connsiteY2" fmla="*/ 0 h 1927920"/>
              <a:gd name="connsiteX3" fmla="*/ 2337436 w 2823523"/>
              <a:gd name="connsiteY3" fmla="*/ 158007 h 1927920"/>
              <a:gd name="connsiteX4" fmla="*/ 2823523 w 2823523"/>
              <a:gd name="connsiteY4" fmla="*/ 723274 h 1927920"/>
              <a:gd name="connsiteX5" fmla="*/ 2661920 w 2823523"/>
              <a:gd name="connsiteY5" fmla="*/ 1183639 h 1927920"/>
              <a:gd name="connsiteX6" fmla="*/ 2119527 w 2823523"/>
              <a:gd name="connsiteY6" fmla="*/ 1834566 h 1927920"/>
              <a:gd name="connsiteX7" fmla="*/ 1716614 w 2823523"/>
              <a:gd name="connsiteY7" fmla="*/ 1927920 h 1927920"/>
              <a:gd name="connsiteX8" fmla="*/ 188917 w 2823523"/>
              <a:gd name="connsiteY8" fmla="*/ 1564638 h 1927920"/>
              <a:gd name="connsiteX9" fmla="*/ 127957 w 2823523"/>
              <a:gd name="connsiteY9" fmla="*/ 1501764 h 1927920"/>
              <a:gd name="connsiteX10" fmla="*/ 0 w 2823523"/>
              <a:gd name="connsiteY10" fmla="*/ 858519 h 1927920"/>
              <a:gd name="connsiteX0" fmla="*/ 0 w 2823523"/>
              <a:gd name="connsiteY0" fmla="*/ 904362 h 1973763"/>
              <a:gd name="connsiteX1" fmla="*/ 331157 w 2823523"/>
              <a:gd name="connsiteY1" fmla="*/ 322077 h 1973763"/>
              <a:gd name="connsiteX2" fmla="*/ 791543 w 2823523"/>
              <a:gd name="connsiteY2" fmla="*/ 0 h 1973763"/>
              <a:gd name="connsiteX3" fmla="*/ 2337436 w 2823523"/>
              <a:gd name="connsiteY3" fmla="*/ 203850 h 1973763"/>
              <a:gd name="connsiteX4" fmla="*/ 2823523 w 2823523"/>
              <a:gd name="connsiteY4" fmla="*/ 769117 h 1973763"/>
              <a:gd name="connsiteX5" fmla="*/ 2661920 w 2823523"/>
              <a:gd name="connsiteY5" fmla="*/ 1229482 h 1973763"/>
              <a:gd name="connsiteX6" fmla="*/ 2119527 w 2823523"/>
              <a:gd name="connsiteY6" fmla="*/ 1880409 h 1973763"/>
              <a:gd name="connsiteX7" fmla="*/ 1716614 w 2823523"/>
              <a:gd name="connsiteY7" fmla="*/ 1973763 h 1973763"/>
              <a:gd name="connsiteX8" fmla="*/ 188917 w 2823523"/>
              <a:gd name="connsiteY8" fmla="*/ 1610481 h 1973763"/>
              <a:gd name="connsiteX9" fmla="*/ 127957 w 2823523"/>
              <a:gd name="connsiteY9" fmla="*/ 1547607 h 1973763"/>
              <a:gd name="connsiteX10" fmla="*/ 0 w 2823523"/>
              <a:gd name="connsiteY10" fmla="*/ 904362 h 1973763"/>
              <a:gd name="connsiteX0" fmla="*/ 0 w 2812301"/>
              <a:gd name="connsiteY0" fmla="*/ 904362 h 1973763"/>
              <a:gd name="connsiteX1" fmla="*/ 319935 w 2812301"/>
              <a:gd name="connsiteY1" fmla="*/ 322077 h 1973763"/>
              <a:gd name="connsiteX2" fmla="*/ 780321 w 2812301"/>
              <a:gd name="connsiteY2" fmla="*/ 0 h 1973763"/>
              <a:gd name="connsiteX3" fmla="*/ 2326214 w 2812301"/>
              <a:gd name="connsiteY3" fmla="*/ 203850 h 1973763"/>
              <a:gd name="connsiteX4" fmla="*/ 2812301 w 2812301"/>
              <a:gd name="connsiteY4" fmla="*/ 769117 h 1973763"/>
              <a:gd name="connsiteX5" fmla="*/ 2650698 w 2812301"/>
              <a:gd name="connsiteY5" fmla="*/ 1229482 h 1973763"/>
              <a:gd name="connsiteX6" fmla="*/ 2108305 w 2812301"/>
              <a:gd name="connsiteY6" fmla="*/ 1880409 h 1973763"/>
              <a:gd name="connsiteX7" fmla="*/ 1705392 w 2812301"/>
              <a:gd name="connsiteY7" fmla="*/ 1973763 h 1973763"/>
              <a:gd name="connsiteX8" fmla="*/ 177695 w 2812301"/>
              <a:gd name="connsiteY8" fmla="*/ 1610481 h 1973763"/>
              <a:gd name="connsiteX9" fmla="*/ 116735 w 2812301"/>
              <a:gd name="connsiteY9" fmla="*/ 1547607 h 1973763"/>
              <a:gd name="connsiteX10" fmla="*/ 0 w 2812301"/>
              <a:gd name="connsiteY10" fmla="*/ 904362 h 1973763"/>
              <a:gd name="connsiteX0" fmla="*/ 0 w 2773024"/>
              <a:gd name="connsiteY0" fmla="*/ 904362 h 1973763"/>
              <a:gd name="connsiteX1" fmla="*/ 280658 w 2773024"/>
              <a:gd name="connsiteY1" fmla="*/ 322077 h 1973763"/>
              <a:gd name="connsiteX2" fmla="*/ 741044 w 2773024"/>
              <a:gd name="connsiteY2" fmla="*/ 0 h 1973763"/>
              <a:gd name="connsiteX3" fmla="*/ 2286937 w 2773024"/>
              <a:gd name="connsiteY3" fmla="*/ 203850 h 1973763"/>
              <a:gd name="connsiteX4" fmla="*/ 2773024 w 2773024"/>
              <a:gd name="connsiteY4" fmla="*/ 769117 h 1973763"/>
              <a:gd name="connsiteX5" fmla="*/ 2611421 w 2773024"/>
              <a:gd name="connsiteY5" fmla="*/ 1229482 h 1973763"/>
              <a:gd name="connsiteX6" fmla="*/ 2069028 w 2773024"/>
              <a:gd name="connsiteY6" fmla="*/ 1880409 h 1973763"/>
              <a:gd name="connsiteX7" fmla="*/ 1666115 w 2773024"/>
              <a:gd name="connsiteY7" fmla="*/ 1973763 h 1973763"/>
              <a:gd name="connsiteX8" fmla="*/ 138418 w 2773024"/>
              <a:gd name="connsiteY8" fmla="*/ 1610481 h 1973763"/>
              <a:gd name="connsiteX9" fmla="*/ 77458 w 2773024"/>
              <a:gd name="connsiteY9" fmla="*/ 1547607 h 1973763"/>
              <a:gd name="connsiteX10" fmla="*/ 0 w 2773024"/>
              <a:gd name="connsiteY10" fmla="*/ 904362 h 1973763"/>
              <a:gd name="connsiteX0" fmla="*/ 0 w 2773024"/>
              <a:gd name="connsiteY0" fmla="*/ 904362 h 1973763"/>
              <a:gd name="connsiteX1" fmla="*/ 280658 w 2773024"/>
              <a:gd name="connsiteY1" fmla="*/ 322077 h 1973763"/>
              <a:gd name="connsiteX2" fmla="*/ 741044 w 2773024"/>
              <a:gd name="connsiteY2" fmla="*/ 0 h 1973763"/>
              <a:gd name="connsiteX3" fmla="*/ 2286937 w 2773024"/>
              <a:gd name="connsiteY3" fmla="*/ 203850 h 1973763"/>
              <a:gd name="connsiteX4" fmla="*/ 2773024 w 2773024"/>
              <a:gd name="connsiteY4" fmla="*/ 769117 h 1973763"/>
              <a:gd name="connsiteX5" fmla="*/ 2611421 w 2773024"/>
              <a:gd name="connsiteY5" fmla="*/ 1229482 h 1973763"/>
              <a:gd name="connsiteX6" fmla="*/ 2069028 w 2773024"/>
              <a:gd name="connsiteY6" fmla="*/ 1880409 h 1973763"/>
              <a:gd name="connsiteX7" fmla="*/ 1666115 w 2773024"/>
              <a:gd name="connsiteY7" fmla="*/ 1973763 h 1973763"/>
              <a:gd name="connsiteX8" fmla="*/ 138418 w 2773024"/>
              <a:gd name="connsiteY8" fmla="*/ 1610481 h 1973763"/>
              <a:gd name="connsiteX9" fmla="*/ 105513 w 2773024"/>
              <a:gd name="connsiteY9" fmla="*/ 1513225 h 1973763"/>
              <a:gd name="connsiteX10" fmla="*/ 0 w 2773024"/>
              <a:gd name="connsiteY10" fmla="*/ 904362 h 1973763"/>
              <a:gd name="connsiteX0" fmla="*/ 0 w 2773024"/>
              <a:gd name="connsiteY0" fmla="*/ 904362 h 1990954"/>
              <a:gd name="connsiteX1" fmla="*/ 280658 w 2773024"/>
              <a:gd name="connsiteY1" fmla="*/ 322077 h 1990954"/>
              <a:gd name="connsiteX2" fmla="*/ 741044 w 2773024"/>
              <a:gd name="connsiteY2" fmla="*/ 0 h 1990954"/>
              <a:gd name="connsiteX3" fmla="*/ 2286937 w 2773024"/>
              <a:gd name="connsiteY3" fmla="*/ 203850 h 1990954"/>
              <a:gd name="connsiteX4" fmla="*/ 2773024 w 2773024"/>
              <a:gd name="connsiteY4" fmla="*/ 769117 h 1990954"/>
              <a:gd name="connsiteX5" fmla="*/ 2611421 w 2773024"/>
              <a:gd name="connsiteY5" fmla="*/ 1229482 h 1990954"/>
              <a:gd name="connsiteX6" fmla="*/ 2069028 w 2773024"/>
              <a:gd name="connsiteY6" fmla="*/ 1880409 h 1990954"/>
              <a:gd name="connsiteX7" fmla="*/ 1666115 w 2773024"/>
              <a:gd name="connsiteY7" fmla="*/ 1990954 h 1990954"/>
              <a:gd name="connsiteX8" fmla="*/ 138418 w 2773024"/>
              <a:gd name="connsiteY8" fmla="*/ 1610481 h 1990954"/>
              <a:gd name="connsiteX9" fmla="*/ 105513 w 2773024"/>
              <a:gd name="connsiteY9" fmla="*/ 1513225 h 1990954"/>
              <a:gd name="connsiteX10" fmla="*/ 0 w 2773024"/>
              <a:gd name="connsiteY10" fmla="*/ 904362 h 19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73024" h="1990954">
                <a:moveTo>
                  <a:pt x="0" y="904362"/>
                </a:moveTo>
                <a:lnTo>
                  <a:pt x="280658" y="322077"/>
                </a:lnTo>
                <a:lnTo>
                  <a:pt x="741044" y="0"/>
                </a:lnTo>
                <a:lnTo>
                  <a:pt x="2286937" y="203850"/>
                </a:lnTo>
                <a:lnTo>
                  <a:pt x="2773024" y="769117"/>
                </a:lnTo>
                <a:lnTo>
                  <a:pt x="2611421" y="1229482"/>
                </a:lnTo>
                <a:lnTo>
                  <a:pt x="2069028" y="1880409"/>
                </a:lnTo>
                <a:lnTo>
                  <a:pt x="1666115" y="1990954"/>
                </a:lnTo>
                <a:lnTo>
                  <a:pt x="138418" y="1610481"/>
                </a:lnTo>
                <a:lnTo>
                  <a:pt x="105513" y="1513225"/>
                </a:lnTo>
                <a:lnTo>
                  <a:pt x="0" y="904362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Elemento grafico 61">
            <a:extLst>
              <a:ext uri="{FF2B5EF4-FFF2-40B4-BE49-F238E27FC236}">
                <a16:creationId xmlns:a16="http://schemas.microsoft.com/office/drawing/2014/main" id="{4CE49762-D164-0E30-B532-C98810F09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66870" y="816602"/>
            <a:ext cx="3313471" cy="2196521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/>
          </a:p>
        </p:txBody>
      </p:sp>
      <p:pic>
        <p:nvPicPr>
          <p:cNvPr id="8" name="Immagine 7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E375121A-821D-C404-0E6F-D6E104215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46373419-B8D8-417F-B705-B0FC8FD00E78}"/>
              </a:ext>
            </a:extLst>
          </p:cNvPr>
          <p:cNvGrpSpPr/>
          <p:nvPr/>
        </p:nvGrpSpPr>
        <p:grpSpPr>
          <a:xfrm>
            <a:off x="3463653" y="4516105"/>
            <a:ext cx="1425454" cy="1425454"/>
            <a:chOff x="3463653" y="4516105"/>
            <a:chExt cx="1425454" cy="1425454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BB01F545-044F-A0D8-927C-71CE181E76EF}"/>
                </a:ext>
              </a:extLst>
            </p:cNvPr>
            <p:cNvSpPr/>
            <p:nvPr/>
          </p:nvSpPr>
          <p:spPr>
            <a:xfrm>
              <a:off x="3463653" y="4516105"/>
              <a:ext cx="1425454" cy="1425454"/>
            </a:xfrm>
            <a:prstGeom prst="ellipse">
              <a:avLst/>
            </a:prstGeom>
            <a:solidFill>
              <a:srgbClr val="095D7E">
                <a:alpha val="7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4EA51B4-D6A0-E949-FE91-F77EE00D8F6A}"/>
                </a:ext>
              </a:extLst>
            </p:cNvPr>
            <p:cNvSpPr txBox="1"/>
            <p:nvPr/>
          </p:nvSpPr>
          <p:spPr>
            <a:xfrm>
              <a:off x="3661303" y="4892393"/>
              <a:ext cx="1030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>
                  <a:latin typeface="+mj-lt"/>
                </a:rPr>
                <a:t>Ricoveri </a:t>
              </a:r>
            </a:p>
            <a:p>
              <a:pPr algn="ctr"/>
              <a:r>
                <a:rPr lang="it-IT" dirty="0">
                  <a:latin typeface="+mj-lt"/>
                </a:rPr>
                <a:t>Lunghi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D26BC2A-920D-9FD3-9DDA-64993836DF0C}"/>
              </a:ext>
            </a:extLst>
          </p:cNvPr>
          <p:cNvGrpSpPr/>
          <p:nvPr/>
        </p:nvGrpSpPr>
        <p:grpSpPr>
          <a:xfrm>
            <a:off x="3463652" y="854886"/>
            <a:ext cx="1425455" cy="1425454"/>
            <a:chOff x="3463652" y="854886"/>
            <a:chExt cx="1425455" cy="1425454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A8C8781-3FDC-2CE9-D74F-AFB4D1F4A8EC}"/>
                </a:ext>
              </a:extLst>
            </p:cNvPr>
            <p:cNvSpPr/>
            <p:nvPr/>
          </p:nvSpPr>
          <p:spPr>
            <a:xfrm>
              <a:off x="3463653" y="854886"/>
              <a:ext cx="1425454" cy="1425454"/>
            </a:xfrm>
            <a:prstGeom prst="ellipse">
              <a:avLst/>
            </a:prstGeom>
            <a:solidFill>
              <a:schemeClr val="accent1">
                <a:lumMod val="50000"/>
                <a:alpha val="7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FC516186-701C-B080-2F17-FF13782A8133}"/>
                </a:ext>
              </a:extLst>
            </p:cNvPr>
            <p:cNvSpPr txBox="1"/>
            <p:nvPr/>
          </p:nvSpPr>
          <p:spPr>
            <a:xfrm>
              <a:off x="3463652" y="1244448"/>
              <a:ext cx="1425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>
                  <a:latin typeface="+mj-lt"/>
                </a:rPr>
                <a:t>Correlazioni </a:t>
              </a:r>
            </a:p>
            <a:p>
              <a:pPr algn="ctr"/>
              <a:r>
                <a:rPr lang="it-IT" dirty="0">
                  <a:latin typeface="+mj-lt"/>
                </a:rPr>
                <a:t>significative</a:t>
              </a:r>
              <a:endParaRPr lang="it-IT" dirty="0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4567A0-B2C3-FC3D-9E5A-8A288DA49920}"/>
              </a:ext>
            </a:extLst>
          </p:cNvPr>
          <p:cNvSpPr txBox="1"/>
          <p:nvPr/>
        </p:nvSpPr>
        <p:spPr>
          <a:xfrm>
            <a:off x="3953623" y="2966219"/>
            <a:ext cx="146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Età </a:t>
            </a:r>
          </a:p>
          <a:p>
            <a:pPr algn="ctr"/>
            <a:r>
              <a:rPr lang="it-IT" dirty="0">
                <a:latin typeface="+mj-lt"/>
              </a:rPr>
              <a:t>Gestazionale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BFBBE63-E1B9-6691-86FB-FCF4A937AD29}"/>
              </a:ext>
            </a:extLst>
          </p:cNvPr>
          <p:cNvSpPr/>
          <p:nvPr/>
        </p:nvSpPr>
        <p:spPr>
          <a:xfrm>
            <a:off x="7320259" y="1813945"/>
            <a:ext cx="1073051" cy="1073047"/>
          </a:xfrm>
          <a:prstGeom prst="ellipse">
            <a:avLst/>
          </a:prstGeom>
          <a:solidFill>
            <a:schemeClr val="tx1">
              <a:lumMod val="95000"/>
              <a:lumOff val="5000"/>
              <a:alpha val="1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2E90F35-CE51-ED0C-C2F9-A42A2C32EE94}"/>
              </a:ext>
            </a:extLst>
          </p:cNvPr>
          <p:cNvSpPr txBox="1"/>
          <p:nvPr/>
        </p:nvSpPr>
        <p:spPr>
          <a:xfrm>
            <a:off x="7399584" y="203822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&lt; 28,5</a:t>
            </a:r>
          </a:p>
          <a:p>
            <a:pPr algn="ctr"/>
            <a:r>
              <a:rPr lang="it-IT" dirty="0"/>
              <a:t>Sett.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B9EFDD7-D17D-86D5-754E-4B3C70EEB871}"/>
              </a:ext>
            </a:extLst>
          </p:cNvPr>
          <p:cNvSpPr/>
          <p:nvPr/>
        </p:nvSpPr>
        <p:spPr>
          <a:xfrm>
            <a:off x="8201073" y="2873869"/>
            <a:ext cx="1073052" cy="1073048"/>
          </a:xfrm>
          <a:prstGeom prst="ellipse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C3D18FE-1EA3-4AD5-AD2F-F83595EBBB6C}"/>
              </a:ext>
            </a:extLst>
          </p:cNvPr>
          <p:cNvSpPr txBox="1"/>
          <p:nvPr/>
        </p:nvSpPr>
        <p:spPr>
          <a:xfrm>
            <a:off x="8268212" y="2955290"/>
            <a:ext cx="914402" cy="92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&gt; 28,5</a:t>
            </a:r>
          </a:p>
          <a:p>
            <a:pPr algn="ctr"/>
            <a:r>
              <a:rPr lang="it-IT" dirty="0"/>
              <a:t>&lt; 32,5</a:t>
            </a:r>
          </a:p>
          <a:p>
            <a:pPr algn="ctr"/>
            <a:r>
              <a:rPr lang="it-IT" dirty="0"/>
              <a:t>Sett.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CDA0C17-E839-9E38-FC81-3C1EBC02AE24}"/>
              </a:ext>
            </a:extLst>
          </p:cNvPr>
          <p:cNvSpPr/>
          <p:nvPr/>
        </p:nvSpPr>
        <p:spPr>
          <a:xfrm>
            <a:off x="7320259" y="3977992"/>
            <a:ext cx="1073051" cy="1073051"/>
          </a:xfrm>
          <a:prstGeom prst="ellipse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30E6FD8-EE3B-4B7F-01B5-C4CCD2F6F15B}"/>
              </a:ext>
            </a:extLst>
          </p:cNvPr>
          <p:cNvSpPr txBox="1"/>
          <p:nvPr/>
        </p:nvSpPr>
        <p:spPr>
          <a:xfrm>
            <a:off x="7413561" y="419864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&gt; 32,5</a:t>
            </a:r>
          </a:p>
          <a:p>
            <a:pPr algn="ctr"/>
            <a:r>
              <a:rPr lang="it-IT" dirty="0"/>
              <a:t> Sett.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95C52C6-1FE8-4E6D-5D56-9E6FF852923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398409" y="2350469"/>
            <a:ext cx="1921850" cy="106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DFC7CFD-9443-34E8-5AF0-5FBE791AD65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398409" y="3411818"/>
            <a:ext cx="1921850" cy="110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1DAA21AA-D7BE-3DA2-5AAD-AE56B17156EF}"/>
              </a:ext>
            </a:extLst>
          </p:cNvPr>
          <p:cNvCxnSpPr>
            <a:stCxn id="36" idx="6"/>
            <a:endCxn id="3" idx="1"/>
          </p:cNvCxnSpPr>
          <p:nvPr/>
        </p:nvCxnSpPr>
        <p:spPr>
          <a:xfrm flipV="1">
            <a:off x="2496382" y="1567614"/>
            <a:ext cx="967270" cy="1847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DA26B0C-044D-72D8-F93C-5CD56BB1167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398409" y="3410393"/>
            <a:ext cx="2802664" cy="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3ABFECBF-32EF-ADBF-3815-67FFBEB723C1}"/>
              </a:ext>
            </a:extLst>
          </p:cNvPr>
          <p:cNvCxnSpPr>
            <a:stCxn id="36" idx="6"/>
            <a:endCxn id="10" idx="2"/>
          </p:cNvCxnSpPr>
          <p:nvPr/>
        </p:nvCxnSpPr>
        <p:spPr>
          <a:xfrm flipV="1">
            <a:off x="2496382" y="3411818"/>
            <a:ext cx="1476573" cy="3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A8E9228E-5B7B-EC07-51A9-B0354CA3855C}"/>
              </a:ext>
            </a:extLst>
          </p:cNvPr>
          <p:cNvCxnSpPr>
            <a:stCxn id="36" idx="6"/>
            <a:endCxn id="9" idx="2"/>
          </p:cNvCxnSpPr>
          <p:nvPr/>
        </p:nvCxnSpPr>
        <p:spPr>
          <a:xfrm>
            <a:off x="2496382" y="3415169"/>
            <a:ext cx="967271" cy="1813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5A34D1-5B4D-F2FE-B97A-6E63414D011B}"/>
              </a:ext>
            </a:extLst>
          </p:cNvPr>
          <p:cNvSpPr txBox="1"/>
          <p:nvPr/>
        </p:nvSpPr>
        <p:spPr>
          <a:xfrm>
            <a:off x="3083665" y="179292"/>
            <a:ext cx="708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92D050"/>
                </a:solidFill>
                <a:latin typeface="+mj-lt"/>
              </a:rPr>
              <a:t>Analisi Dei Dati - Dataset Derivati</a:t>
            </a:r>
          </a:p>
          <a:p>
            <a:endParaRPr lang="it-IT" sz="3600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DB2EFD-DA82-2E64-C404-9C5310CC6748}"/>
              </a:ext>
            </a:extLst>
          </p:cNvPr>
          <p:cNvSpPr txBox="1"/>
          <p:nvPr/>
        </p:nvSpPr>
        <p:spPr>
          <a:xfrm>
            <a:off x="9454680" y="1404735"/>
            <a:ext cx="246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Gestione degli </a:t>
            </a:r>
            <a:r>
              <a:rPr lang="it-IT" dirty="0" err="1"/>
              <a:t>Outliers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1 &lt; Percentile &lt; 99</a:t>
            </a:r>
          </a:p>
          <a:p>
            <a:pPr marL="285750" indent="-285750">
              <a:buFontTx/>
              <a:buChar char="-"/>
            </a:pPr>
            <a:r>
              <a:rPr lang="it-IT" dirty="0"/>
              <a:t>-3 &lt; Z-Score &lt; 3</a:t>
            </a: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DDA0ADD2-A3EE-02C1-99B1-9D376754FD93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65145AF-407B-2779-C84A-814A3E4B3150}"/>
              </a:ext>
            </a:extLst>
          </p:cNvPr>
          <p:cNvSpPr txBox="1"/>
          <p:nvPr/>
        </p:nvSpPr>
        <p:spPr>
          <a:xfrm>
            <a:off x="11455121" y="6338829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8/16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E3732E8C-561B-1815-74B8-8E1C95A432D3}"/>
              </a:ext>
            </a:extLst>
          </p:cNvPr>
          <p:cNvGrpSpPr/>
          <p:nvPr/>
        </p:nvGrpSpPr>
        <p:grpSpPr>
          <a:xfrm>
            <a:off x="-2535712" y="899122"/>
            <a:ext cx="5032094" cy="5032094"/>
            <a:chOff x="3554575" y="887571"/>
            <a:chExt cx="5082858" cy="5082858"/>
          </a:xfrm>
        </p:grpSpPr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4848F959-48BB-44B5-76AE-4B5E5252763A}"/>
                </a:ext>
              </a:extLst>
            </p:cNvPr>
            <p:cNvGrpSpPr/>
            <p:nvPr/>
          </p:nvGrpSpPr>
          <p:grpSpPr>
            <a:xfrm>
              <a:off x="3554575" y="887571"/>
              <a:ext cx="5082858" cy="5082858"/>
              <a:chOff x="3585372" y="958255"/>
              <a:chExt cx="1645200" cy="1645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FD4EFF0C-3AF0-E03D-BE96-25382CF212EE}"/>
                  </a:ext>
                </a:extLst>
              </p:cNvPr>
              <p:cNvSpPr/>
              <p:nvPr/>
            </p:nvSpPr>
            <p:spPr>
              <a:xfrm>
                <a:off x="3585372" y="958255"/>
                <a:ext cx="1645200" cy="1645200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Cerchio vuoto 35">
                <a:extLst>
                  <a:ext uri="{FF2B5EF4-FFF2-40B4-BE49-F238E27FC236}">
                    <a16:creationId xmlns:a16="http://schemas.microsoft.com/office/drawing/2014/main" id="{3E264E08-4622-F99D-5604-7318ADA15E56}"/>
                  </a:ext>
                </a:extLst>
              </p:cNvPr>
              <p:cNvSpPr/>
              <p:nvPr/>
            </p:nvSpPr>
            <p:spPr>
              <a:xfrm>
                <a:off x="3585372" y="958255"/>
                <a:ext cx="1645200" cy="1645200"/>
              </a:xfrm>
              <a:prstGeom prst="donut">
                <a:avLst>
                  <a:gd name="adj" fmla="val 7664"/>
                </a:avLst>
              </a:prstGeom>
              <a:solidFill>
                <a:srgbClr val="92D05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4" name="Elemento grafico 33" descr="Grafico a barre contorno">
              <a:extLst>
                <a:ext uri="{FF2B5EF4-FFF2-40B4-BE49-F238E27FC236}">
                  <a16:creationId xmlns:a16="http://schemas.microsoft.com/office/drawing/2014/main" id="{222F2EE9-AD87-E05D-0B82-7F6635877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1604" y="1864607"/>
              <a:ext cx="3128786" cy="3128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474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33E62-136E-EB10-3D8D-C72F05364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8EEED1A5-66DB-7196-8339-42343640E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FF6A93-F428-B342-1D13-AFC2DECFB6C1}"/>
              </a:ext>
            </a:extLst>
          </p:cNvPr>
          <p:cNvSpPr txBox="1"/>
          <p:nvPr/>
        </p:nvSpPr>
        <p:spPr>
          <a:xfrm>
            <a:off x="4490300" y="171771"/>
            <a:ext cx="311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636363"/>
                </a:solidFill>
                <a:latin typeface="+mj-lt"/>
              </a:rPr>
              <a:t>Le Reti Neurali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2B2352D-E3A9-8D25-021C-C1646FA4828D}"/>
              </a:ext>
            </a:extLst>
          </p:cNvPr>
          <p:cNvSpPr/>
          <p:nvPr/>
        </p:nvSpPr>
        <p:spPr>
          <a:xfrm>
            <a:off x="3533262" y="912953"/>
            <a:ext cx="5032094" cy="503209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erchio vuoto 16">
            <a:extLst>
              <a:ext uri="{FF2B5EF4-FFF2-40B4-BE49-F238E27FC236}">
                <a16:creationId xmlns:a16="http://schemas.microsoft.com/office/drawing/2014/main" id="{32051B81-DC49-743F-7010-76AC5FAD1CC5}"/>
              </a:ext>
            </a:extLst>
          </p:cNvPr>
          <p:cNvSpPr/>
          <p:nvPr/>
        </p:nvSpPr>
        <p:spPr>
          <a:xfrm>
            <a:off x="3533262" y="912953"/>
            <a:ext cx="5032094" cy="5032094"/>
          </a:xfrm>
          <a:prstGeom prst="donut">
            <a:avLst>
              <a:gd name="adj" fmla="val 7664"/>
            </a:avLst>
          </a:prstGeom>
          <a:solidFill>
            <a:srgbClr val="636363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8" name="Elemento grafico 17" descr="Intelligenza artificiale contorno">
            <a:extLst>
              <a:ext uri="{FF2B5EF4-FFF2-40B4-BE49-F238E27FC236}">
                <a16:creationId xmlns:a16="http://schemas.microsoft.com/office/drawing/2014/main" id="{D9F5AE7A-178D-E5BC-E7E9-305A6ACF0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3665" y="2056665"/>
            <a:ext cx="2744670" cy="274467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292E2E5-0336-2A44-FDF7-C927B33B4E76}"/>
              </a:ext>
            </a:extLst>
          </p:cNvPr>
          <p:cNvSpPr txBox="1"/>
          <p:nvPr/>
        </p:nvSpPr>
        <p:spPr>
          <a:xfrm>
            <a:off x="345502" y="1640600"/>
            <a:ext cx="3187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Dataset Contenuto</a:t>
            </a:r>
          </a:p>
          <a:p>
            <a:endParaRPr lang="it-IT" sz="2400" dirty="0"/>
          </a:p>
          <a:p>
            <a:r>
              <a:rPr lang="it-IT" sz="2400" dirty="0"/>
              <a:t>Tecniche di Machine Learning</a:t>
            </a:r>
          </a:p>
          <a:p>
            <a:endParaRPr lang="it-IT" sz="2400" dirty="0"/>
          </a:p>
          <a:p>
            <a:r>
              <a:rPr lang="it-IT" sz="2400" dirty="0"/>
              <a:t>MLP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EDD9AF-F61E-7B7D-1D71-5C10B340F6ED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A6251A-F789-AAA6-16D4-5F05AE0606E9}"/>
              </a:ext>
            </a:extLst>
          </p:cNvPr>
          <p:cNvSpPr txBox="1"/>
          <p:nvPr/>
        </p:nvSpPr>
        <p:spPr>
          <a:xfrm>
            <a:off x="11455121" y="6338829"/>
            <a:ext cx="53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9/16</a:t>
            </a:r>
          </a:p>
        </p:txBody>
      </p:sp>
    </p:spTree>
    <p:extLst>
      <p:ext uri="{BB962C8B-B14F-4D97-AF65-F5344CB8AC3E}">
        <p14:creationId xmlns:p14="http://schemas.microsoft.com/office/powerpoint/2010/main" val="328301155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DBF11-85F6-580F-A124-F889222DF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e 12">
            <a:extLst>
              <a:ext uri="{FF2B5EF4-FFF2-40B4-BE49-F238E27FC236}">
                <a16:creationId xmlns:a16="http://schemas.microsoft.com/office/drawing/2014/main" id="{A1CF50B3-BD60-EEEE-9928-5A1285284757}"/>
              </a:ext>
            </a:extLst>
          </p:cNvPr>
          <p:cNvSpPr/>
          <p:nvPr/>
        </p:nvSpPr>
        <p:spPr>
          <a:xfrm>
            <a:off x="187568" y="-2479432"/>
            <a:ext cx="11816861" cy="11816861"/>
          </a:xfrm>
          <a:prstGeom prst="ellipse">
            <a:avLst/>
          </a:prstGeom>
          <a:solidFill>
            <a:srgbClr val="FBF4EF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erchio vuoto 35">
            <a:extLst>
              <a:ext uri="{FF2B5EF4-FFF2-40B4-BE49-F238E27FC236}">
                <a16:creationId xmlns:a16="http://schemas.microsoft.com/office/drawing/2014/main" id="{F9898456-AA0A-5F40-CD41-A136D403CF1D}"/>
              </a:ext>
            </a:extLst>
          </p:cNvPr>
          <p:cNvSpPr/>
          <p:nvPr/>
        </p:nvSpPr>
        <p:spPr>
          <a:xfrm>
            <a:off x="187569" y="-2479431"/>
            <a:ext cx="11816861" cy="11816861"/>
          </a:xfrm>
          <a:prstGeom prst="donut">
            <a:avLst>
              <a:gd name="adj" fmla="val 4520"/>
            </a:avLst>
          </a:prstGeom>
          <a:solidFill>
            <a:srgbClr val="636363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Immagine 7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F6C83BFE-0CA5-D6CB-D588-5C8DCE421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413B2FC7-E7A4-0B14-91DF-5E8E906A3B96}"/>
              </a:ext>
            </a:extLst>
          </p:cNvPr>
          <p:cNvGrpSpPr/>
          <p:nvPr/>
        </p:nvGrpSpPr>
        <p:grpSpPr>
          <a:xfrm>
            <a:off x="3676102" y="1071801"/>
            <a:ext cx="5399196" cy="4992169"/>
            <a:chOff x="3676102" y="1071801"/>
            <a:chExt cx="5399196" cy="4992169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96819D3D-ABAE-F3C4-8319-73B025902778}"/>
                </a:ext>
              </a:extLst>
            </p:cNvPr>
            <p:cNvSpPr/>
            <p:nvPr/>
          </p:nvSpPr>
          <p:spPr>
            <a:xfrm>
              <a:off x="8314814" y="2970037"/>
              <a:ext cx="439994" cy="439994"/>
            </a:xfrm>
            <a:prstGeom prst="ellipse">
              <a:avLst/>
            </a:prstGeom>
            <a:solidFill>
              <a:srgbClr val="63636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D5AE5545-A02F-EA9A-5E39-60A735258CFA}"/>
                </a:ext>
              </a:extLst>
            </p:cNvPr>
            <p:cNvSpPr/>
            <p:nvPr/>
          </p:nvSpPr>
          <p:spPr>
            <a:xfrm>
              <a:off x="8314814" y="3458689"/>
              <a:ext cx="439994" cy="439994"/>
            </a:xfrm>
            <a:prstGeom prst="ellipse">
              <a:avLst/>
            </a:prstGeom>
            <a:solidFill>
              <a:srgbClr val="63636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640CE9B4-71F5-80E2-A845-4CCF2C20B98B}"/>
                </a:ext>
              </a:extLst>
            </p:cNvPr>
            <p:cNvSpPr/>
            <p:nvPr/>
          </p:nvSpPr>
          <p:spPr>
            <a:xfrm>
              <a:off x="6863687" y="3479220"/>
              <a:ext cx="439994" cy="439994"/>
            </a:xfrm>
            <a:prstGeom prst="ellipse">
              <a:avLst/>
            </a:prstGeom>
            <a:solidFill>
              <a:srgbClr val="095D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6A3127B-C258-3E72-6AAF-CA33F2444847}"/>
                </a:ext>
              </a:extLst>
            </p:cNvPr>
            <p:cNvSpPr/>
            <p:nvPr/>
          </p:nvSpPr>
          <p:spPr>
            <a:xfrm>
              <a:off x="6863687" y="3967872"/>
              <a:ext cx="439994" cy="439994"/>
            </a:xfrm>
            <a:prstGeom prst="ellipse">
              <a:avLst/>
            </a:prstGeom>
            <a:solidFill>
              <a:srgbClr val="095D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3A1D5F7A-9ACB-89E0-7A3A-414E316C1AA6}"/>
                </a:ext>
              </a:extLst>
            </p:cNvPr>
            <p:cNvSpPr/>
            <p:nvPr/>
          </p:nvSpPr>
          <p:spPr>
            <a:xfrm>
              <a:off x="6863687" y="2481385"/>
              <a:ext cx="439994" cy="439994"/>
            </a:xfrm>
            <a:prstGeom prst="ellipse">
              <a:avLst/>
            </a:prstGeom>
            <a:solidFill>
              <a:srgbClr val="095D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2F4C9065-327F-0BE6-42A8-1DD9F2FC1A6F}"/>
                </a:ext>
              </a:extLst>
            </p:cNvPr>
            <p:cNvSpPr/>
            <p:nvPr/>
          </p:nvSpPr>
          <p:spPr>
            <a:xfrm>
              <a:off x="6863687" y="2970037"/>
              <a:ext cx="439994" cy="439994"/>
            </a:xfrm>
            <a:prstGeom prst="ellipse">
              <a:avLst/>
            </a:prstGeom>
            <a:solidFill>
              <a:srgbClr val="095D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171E55B5-F8C9-0E36-095A-EA110CED543F}"/>
                </a:ext>
              </a:extLst>
            </p:cNvPr>
            <p:cNvSpPr/>
            <p:nvPr/>
          </p:nvSpPr>
          <p:spPr>
            <a:xfrm>
              <a:off x="5412560" y="2056420"/>
              <a:ext cx="439994" cy="439994"/>
            </a:xfrm>
            <a:prstGeom prst="ellipse">
              <a:avLst/>
            </a:prstGeom>
            <a:solidFill>
              <a:srgbClr val="1496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80D7F9E3-FBC3-FF26-1FE5-12FA38C6BD2E}"/>
                </a:ext>
              </a:extLst>
            </p:cNvPr>
            <p:cNvSpPr/>
            <p:nvPr/>
          </p:nvSpPr>
          <p:spPr>
            <a:xfrm>
              <a:off x="5412560" y="2545072"/>
              <a:ext cx="439994" cy="439994"/>
            </a:xfrm>
            <a:prstGeom prst="ellipse">
              <a:avLst/>
            </a:prstGeom>
            <a:solidFill>
              <a:srgbClr val="1496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CAB3094-56E2-8F0E-C5BD-EDF95B3C4A0F}"/>
                </a:ext>
              </a:extLst>
            </p:cNvPr>
            <p:cNvSpPr/>
            <p:nvPr/>
          </p:nvSpPr>
          <p:spPr>
            <a:xfrm>
              <a:off x="5412560" y="3033724"/>
              <a:ext cx="439994" cy="439994"/>
            </a:xfrm>
            <a:prstGeom prst="ellipse">
              <a:avLst/>
            </a:prstGeom>
            <a:solidFill>
              <a:srgbClr val="1496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3A99ABB-C5FF-0530-75A3-5EA1EB45E9A0}"/>
                </a:ext>
              </a:extLst>
            </p:cNvPr>
            <p:cNvSpPr/>
            <p:nvPr/>
          </p:nvSpPr>
          <p:spPr>
            <a:xfrm>
              <a:off x="5412560" y="3522376"/>
              <a:ext cx="439994" cy="439994"/>
            </a:xfrm>
            <a:prstGeom prst="ellipse">
              <a:avLst/>
            </a:prstGeom>
            <a:solidFill>
              <a:srgbClr val="1496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B177C877-7687-A5A7-B76D-776F38E50174}"/>
                </a:ext>
              </a:extLst>
            </p:cNvPr>
            <p:cNvSpPr/>
            <p:nvPr/>
          </p:nvSpPr>
          <p:spPr>
            <a:xfrm>
              <a:off x="5412560" y="4011028"/>
              <a:ext cx="439994" cy="439994"/>
            </a:xfrm>
            <a:prstGeom prst="ellipse">
              <a:avLst/>
            </a:prstGeom>
            <a:solidFill>
              <a:srgbClr val="1496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532A5C36-57E0-FDEB-A875-7142C5C92A99}"/>
                </a:ext>
              </a:extLst>
            </p:cNvPr>
            <p:cNvSpPr/>
            <p:nvPr/>
          </p:nvSpPr>
          <p:spPr>
            <a:xfrm>
              <a:off x="5412560" y="4499680"/>
              <a:ext cx="439994" cy="439994"/>
            </a:xfrm>
            <a:prstGeom prst="ellipse">
              <a:avLst/>
            </a:prstGeom>
            <a:solidFill>
              <a:srgbClr val="1496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6E0D6C4B-D16C-A0B7-F294-2E7295874B92}"/>
                </a:ext>
              </a:extLst>
            </p:cNvPr>
            <p:cNvSpPr/>
            <p:nvPr/>
          </p:nvSpPr>
          <p:spPr>
            <a:xfrm>
              <a:off x="3942282" y="1509002"/>
              <a:ext cx="439994" cy="43999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31451418-CDB8-A553-C7B4-C75392C9E6A2}"/>
                </a:ext>
              </a:extLst>
            </p:cNvPr>
            <p:cNvSpPr/>
            <p:nvPr/>
          </p:nvSpPr>
          <p:spPr>
            <a:xfrm>
              <a:off x="3942282" y="1997654"/>
              <a:ext cx="439994" cy="43999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AB33FBDD-3EDE-2F92-E48F-2E81794E4AE2}"/>
                </a:ext>
              </a:extLst>
            </p:cNvPr>
            <p:cNvSpPr/>
            <p:nvPr/>
          </p:nvSpPr>
          <p:spPr>
            <a:xfrm>
              <a:off x="3942282" y="2484562"/>
              <a:ext cx="439994" cy="43999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F9A7CD84-111C-BA4F-7547-9BA0ABBBC598}"/>
                </a:ext>
              </a:extLst>
            </p:cNvPr>
            <p:cNvSpPr/>
            <p:nvPr/>
          </p:nvSpPr>
          <p:spPr>
            <a:xfrm>
              <a:off x="3942282" y="2973214"/>
              <a:ext cx="439994" cy="43999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D55DC009-435B-EBAC-F742-703076B87923}"/>
                </a:ext>
              </a:extLst>
            </p:cNvPr>
            <p:cNvSpPr/>
            <p:nvPr/>
          </p:nvSpPr>
          <p:spPr>
            <a:xfrm>
              <a:off x="3942282" y="3461866"/>
              <a:ext cx="439994" cy="43999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6F551E35-B489-E9B4-CB1A-65D332684816}"/>
                </a:ext>
              </a:extLst>
            </p:cNvPr>
            <p:cNvSpPr/>
            <p:nvPr/>
          </p:nvSpPr>
          <p:spPr>
            <a:xfrm>
              <a:off x="3942282" y="3950518"/>
              <a:ext cx="439994" cy="43999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B242FE7B-B708-0D37-8FD5-FD4544C52FDA}"/>
                </a:ext>
              </a:extLst>
            </p:cNvPr>
            <p:cNvSpPr/>
            <p:nvPr/>
          </p:nvSpPr>
          <p:spPr>
            <a:xfrm>
              <a:off x="3961592" y="4437426"/>
              <a:ext cx="439994" cy="43999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6A3EBF1F-1F0E-4A59-0B47-8DEE9ADAABCB}"/>
                </a:ext>
              </a:extLst>
            </p:cNvPr>
            <p:cNvSpPr/>
            <p:nvPr/>
          </p:nvSpPr>
          <p:spPr>
            <a:xfrm>
              <a:off x="3961592" y="4926078"/>
              <a:ext cx="439994" cy="43999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636363"/>
                </a:solidFill>
              </a:endParaRPr>
            </a:p>
          </p:txBody>
        </p: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F6D3D157-EF00-6B8E-3D99-0D1D66B6EED0}"/>
                </a:ext>
              </a:extLst>
            </p:cNvPr>
            <p:cNvCxnSpPr>
              <a:stCxn id="41" idx="6"/>
              <a:endCxn id="25" idx="2"/>
            </p:cNvCxnSpPr>
            <p:nvPr/>
          </p:nvCxnSpPr>
          <p:spPr>
            <a:xfrm>
              <a:off x="4382276" y="1728999"/>
              <a:ext cx="1030284" cy="547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4CA42611-3DBE-EDD4-C09C-44BE49BDC4B8}"/>
                </a:ext>
              </a:extLst>
            </p:cNvPr>
            <p:cNvCxnSpPr>
              <a:stCxn id="41" idx="6"/>
              <a:endCxn id="26" idx="2"/>
            </p:cNvCxnSpPr>
            <p:nvPr/>
          </p:nvCxnSpPr>
          <p:spPr>
            <a:xfrm>
              <a:off x="4382276" y="1728999"/>
              <a:ext cx="1030284" cy="10360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FEF672E0-95CB-A979-E249-B3A1CF8F131B}"/>
                </a:ext>
              </a:extLst>
            </p:cNvPr>
            <p:cNvCxnSpPr>
              <a:stCxn id="41" idx="6"/>
              <a:endCxn id="27" idx="2"/>
            </p:cNvCxnSpPr>
            <p:nvPr/>
          </p:nvCxnSpPr>
          <p:spPr>
            <a:xfrm>
              <a:off x="4382276" y="1728999"/>
              <a:ext cx="1030284" cy="15247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B595BEAD-6F5A-4C6D-3299-596681B92CBB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4382276" y="1728999"/>
              <a:ext cx="1030284" cy="2013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762E2AA6-170E-8C5C-2D7C-CE978B169A9B}"/>
                </a:ext>
              </a:extLst>
            </p:cNvPr>
            <p:cNvCxnSpPr>
              <a:stCxn id="41" idx="6"/>
              <a:endCxn id="30" idx="2"/>
            </p:cNvCxnSpPr>
            <p:nvPr/>
          </p:nvCxnSpPr>
          <p:spPr>
            <a:xfrm>
              <a:off x="4382276" y="1728999"/>
              <a:ext cx="1030284" cy="2502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6BB5C0ED-EAAF-620F-DDEE-8F3772B194FB}"/>
                </a:ext>
              </a:extLst>
            </p:cNvPr>
            <p:cNvCxnSpPr>
              <a:stCxn id="41" idx="6"/>
              <a:endCxn id="31" idx="2"/>
            </p:cNvCxnSpPr>
            <p:nvPr/>
          </p:nvCxnSpPr>
          <p:spPr>
            <a:xfrm>
              <a:off x="4382276" y="1728999"/>
              <a:ext cx="1030284" cy="29906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BC0E5026-ADE3-21C4-021F-C3F459F56702}"/>
                </a:ext>
              </a:extLst>
            </p:cNvPr>
            <p:cNvCxnSpPr>
              <a:stCxn id="42" idx="6"/>
              <a:endCxn id="25" idx="2"/>
            </p:cNvCxnSpPr>
            <p:nvPr/>
          </p:nvCxnSpPr>
          <p:spPr>
            <a:xfrm>
              <a:off x="4382276" y="2217651"/>
              <a:ext cx="1030284" cy="58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7A2C5E26-858A-BD3B-B651-20DCF7592BD7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>
              <a:off x="4382276" y="2217651"/>
              <a:ext cx="1030284" cy="547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DB11A65D-90D5-8DC6-485A-0E48F3CA980D}"/>
                </a:ext>
              </a:extLst>
            </p:cNvPr>
            <p:cNvCxnSpPr>
              <a:cxnSpLocks/>
              <a:stCxn id="42" idx="6"/>
              <a:endCxn id="27" idx="2"/>
            </p:cNvCxnSpPr>
            <p:nvPr/>
          </p:nvCxnSpPr>
          <p:spPr>
            <a:xfrm>
              <a:off x="4382276" y="2217651"/>
              <a:ext cx="1030284" cy="10360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73A8826B-F170-65EA-76E6-8823BB9B90D1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4382276" y="2217651"/>
              <a:ext cx="1030284" cy="15247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9D4EF96C-9223-F67C-D846-7B6AF779AD15}"/>
                </a:ext>
              </a:extLst>
            </p:cNvPr>
            <p:cNvCxnSpPr>
              <a:stCxn id="42" idx="6"/>
              <a:endCxn id="30" idx="2"/>
            </p:cNvCxnSpPr>
            <p:nvPr/>
          </p:nvCxnSpPr>
          <p:spPr>
            <a:xfrm>
              <a:off x="4382276" y="2217651"/>
              <a:ext cx="1030284" cy="2013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A58C17D9-00A2-1823-D5AE-7910E07973DF}"/>
                </a:ext>
              </a:extLst>
            </p:cNvPr>
            <p:cNvCxnSpPr>
              <a:stCxn id="42" idx="6"/>
              <a:endCxn id="31" idx="2"/>
            </p:cNvCxnSpPr>
            <p:nvPr/>
          </p:nvCxnSpPr>
          <p:spPr>
            <a:xfrm>
              <a:off x="4382276" y="2217651"/>
              <a:ext cx="1030284" cy="25020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86461ED6-7E79-DB81-D305-83830F97E0AA}"/>
                </a:ext>
              </a:extLst>
            </p:cNvPr>
            <p:cNvCxnSpPr>
              <a:cxnSpLocks/>
              <a:stCxn id="43" idx="6"/>
              <a:endCxn id="25" idx="2"/>
            </p:cNvCxnSpPr>
            <p:nvPr/>
          </p:nvCxnSpPr>
          <p:spPr>
            <a:xfrm flipV="1">
              <a:off x="4382276" y="2276417"/>
              <a:ext cx="1030284" cy="4281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2EC2581C-D2AB-F8CA-F578-E9B3890D4C42}"/>
                </a:ext>
              </a:extLst>
            </p:cNvPr>
            <p:cNvCxnSpPr>
              <a:stCxn id="43" idx="6"/>
              <a:endCxn id="26" idx="2"/>
            </p:cNvCxnSpPr>
            <p:nvPr/>
          </p:nvCxnSpPr>
          <p:spPr>
            <a:xfrm>
              <a:off x="4382276" y="2704559"/>
              <a:ext cx="1030284" cy="605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F45EC9EE-DD5E-842B-EDD3-8646912EBB82}"/>
                </a:ext>
              </a:extLst>
            </p:cNvPr>
            <p:cNvCxnSpPr>
              <a:stCxn id="43" idx="6"/>
              <a:endCxn id="27" idx="2"/>
            </p:cNvCxnSpPr>
            <p:nvPr/>
          </p:nvCxnSpPr>
          <p:spPr>
            <a:xfrm>
              <a:off x="4382276" y="2704559"/>
              <a:ext cx="1030284" cy="549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2F6C5C5C-AF02-C81B-9FD8-6287211C9418}"/>
                </a:ext>
              </a:extLst>
            </p:cNvPr>
            <p:cNvCxnSpPr>
              <a:cxnSpLocks/>
              <a:stCxn id="43" idx="6"/>
              <a:endCxn id="28" idx="2"/>
            </p:cNvCxnSpPr>
            <p:nvPr/>
          </p:nvCxnSpPr>
          <p:spPr>
            <a:xfrm>
              <a:off x="4382276" y="2704559"/>
              <a:ext cx="1030284" cy="1037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E0D2DB59-00B3-9706-A5C1-B1C09FC091B7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4382276" y="2704559"/>
              <a:ext cx="1030284" cy="15264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ttore diritto 64">
              <a:extLst>
                <a:ext uri="{FF2B5EF4-FFF2-40B4-BE49-F238E27FC236}">
                  <a16:creationId xmlns:a16="http://schemas.microsoft.com/office/drawing/2014/main" id="{C507996B-1863-A886-F1FD-3036B67B056C}"/>
                </a:ext>
              </a:extLst>
            </p:cNvPr>
            <p:cNvCxnSpPr>
              <a:stCxn id="43" idx="6"/>
              <a:endCxn id="31" idx="2"/>
            </p:cNvCxnSpPr>
            <p:nvPr/>
          </p:nvCxnSpPr>
          <p:spPr>
            <a:xfrm>
              <a:off x="4382276" y="2704559"/>
              <a:ext cx="1030284" cy="20151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E746332D-0E62-6C31-5995-A4445D8F8642}"/>
                </a:ext>
              </a:extLst>
            </p:cNvPr>
            <p:cNvCxnSpPr>
              <a:stCxn id="44" idx="6"/>
              <a:endCxn id="25" idx="2"/>
            </p:cNvCxnSpPr>
            <p:nvPr/>
          </p:nvCxnSpPr>
          <p:spPr>
            <a:xfrm flipV="1">
              <a:off x="4382276" y="2276417"/>
              <a:ext cx="1030284" cy="916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646C71F8-0877-5365-5A38-B781DB0ECAFA}"/>
                </a:ext>
              </a:extLst>
            </p:cNvPr>
            <p:cNvCxnSpPr>
              <a:stCxn id="44" idx="6"/>
              <a:endCxn id="26" idx="2"/>
            </p:cNvCxnSpPr>
            <p:nvPr/>
          </p:nvCxnSpPr>
          <p:spPr>
            <a:xfrm flipV="1">
              <a:off x="4382276" y="2765069"/>
              <a:ext cx="1030284" cy="4281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12957EC3-8185-4502-E787-5D8A167967AE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4401586" y="3193211"/>
              <a:ext cx="1010974" cy="605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3453FC18-52A7-59C1-D0C4-AF752B6DD675}"/>
                </a:ext>
              </a:extLst>
            </p:cNvPr>
            <p:cNvCxnSpPr>
              <a:cxnSpLocks/>
              <a:stCxn id="44" idx="6"/>
              <a:endCxn id="28" idx="2"/>
            </p:cNvCxnSpPr>
            <p:nvPr/>
          </p:nvCxnSpPr>
          <p:spPr>
            <a:xfrm>
              <a:off x="4382276" y="3193211"/>
              <a:ext cx="1030284" cy="549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ttore diritto 74">
              <a:extLst>
                <a:ext uri="{FF2B5EF4-FFF2-40B4-BE49-F238E27FC236}">
                  <a16:creationId xmlns:a16="http://schemas.microsoft.com/office/drawing/2014/main" id="{7C906575-6742-6B79-27A2-E389EC1F085C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4382276" y="3193211"/>
              <a:ext cx="1030284" cy="1037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0629E1FF-8AAC-57D8-23A3-C2100DF2D1E5}"/>
                </a:ext>
              </a:extLst>
            </p:cNvPr>
            <p:cNvCxnSpPr>
              <a:cxnSpLocks/>
              <a:stCxn id="44" idx="6"/>
              <a:endCxn id="31" idx="2"/>
            </p:cNvCxnSpPr>
            <p:nvPr/>
          </p:nvCxnSpPr>
          <p:spPr>
            <a:xfrm>
              <a:off x="4382276" y="3193211"/>
              <a:ext cx="1030284" cy="15264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84B34C54-6772-83F3-EDBC-95ADD360DD9B}"/>
                </a:ext>
              </a:extLst>
            </p:cNvPr>
            <p:cNvCxnSpPr>
              <a:stCxn id="45" idx="6"/>
              <a:endCxn id="25" idx="2"/>
            </p:cNvCxnSpPr>
            <p:nvPr/>
          </p:nvCxnSpPr>
          <p:spPr>
            <a:xfrm flipV="1">
              <a:off x="4382276" y="2276417"/>
              <a:ext cx="1030284" cy="1405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40B343FB-592C-39B3-A656-5039D1BD8D4C}"/>
                </a:ext>
              </a:extLst>
            </p:cNvPr>
            <p:cNvCxnSpPr>
              <a:stCxn id="45" idx="6"/>
              <a:endCxn id="26" idx="2"/>
            </p:cNvCxnSpPr>
            <p:nvPr/>
          </p:nvCxnSpPr>
          <p:spPr>
            <a:xfrm flipV="1">
              <a:off x="4382276" y="2765069"/>
              <a:ext cx="1030284" cy="916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AD043177-F9F3-F373-3018-35B3A73F1E38}"/>
                </a:ext>
              </a:extLst>
            </p:cNvPr>
            <p:cNvCxnSpPr>
              <a:cxnSpLocks/>
              <a:stCxn id="45" idx="6"/>
              <a:endCxn id="27" idx="2"/>
            </p:cNvCxnSpPr>
            <p:nvPr/>
          </p:nvCxnSpPr>
          <p:spPr>
            <a:xfrm flipV="1">
              <a:off x="4382276" y="3253721"/>
              <a:ext cx="1030284" cy="4281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61C18E17-2A7C-1986-FD02-E7E93D22CDFE}"/>
                </a:ext>
              </a:extLst>
            </p:cNvPr>
            <p:cNvCxnSpPr>
              <a:stCxn id="45" idx="6"/>
              <a:endCxn id="28" idx="2"/>
            </p:cNvCxnSpPr>
            <p:nvPr/>
          </p:nvCxnSpPr>
          <p:spPr>
            <a:xfrm>
              <a:off x="4382276" y="3681863"/>
              <a:ext cx="1030284" cy="605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06448381-71C3-1895-219E-F7E897A2BAFC}"/>
                </a:ext>
              </a:extLst>
            </p:cNvPr>
            <p:cNvCxnSpPr>
              <a:stCxn id="45" idx="6"/>
              <a:endCxn id="30" idx="2"/>
            </p:cNvCxnSpPr>
            <p:nvPr/>
          </p:nvCxnSpPr>
          <p:spPr>
            <a:xfrm>
              <a:off x="4382276" y="3681863"/>
              <a:ext cx="1030284" cy="549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6DDBC0CB-E5D0-150E-A554-79BEEB854481}"/>
                </a:ext>
              </a:extLst>
            </p:cNvPr>
            <p:cNvCxnSpPr>
              <a:stCxn id="45" idx="6"/>
              <a:endCxn id="31" idx="3"/>
            </p:cNvCxnSpPr>
            <p:nvPr/>
          </p:nvCxnSpPr>
          <p:spPr>
            <a:xfrm>
              <a:off x="4382276" y="3681863"/>
              <a:ext cx="1030284" cy="1037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D7B2AB1F-9F2A-E0AD-F63E-15A11F401768}"/>
                </a:ext>
              </a:extLst>
            </p:cNvPr>
            <p:cNvCxnSpPr>
              <a:stCxn id="46" idx="6"/>
              <a:endCxn id="25" idx="2"/>
            </p:cNvCxnSpPr>
            <p:nvPr/>
          </p:nvCxnSpPr>
          <p:spPr>
            <a:xfrm flipV="1">
              <a:off x="4382276" y="2276417"/>
              <a:ext cx="1030284" cy="18940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ttore diritto 94">
              <a:extLst>
                <a:ext uri="{FF2B5EF4-FFF2-40B4-BE49-F238E27FC236}">
                  <a16:creationId xmlns:a16="http://schemas.microsoft.com/office/drawing/2014/main" id="{F06118F5-8688-1A5F-7821-BB987C1178A3}"/>
                </a:ext>
              </a:extLst>
            </p:cNvPr>
            <p:cNvCxnSpPr>
              <a:cxnSpLocks/>
              <a:stCxn id="46" idx="6"/>
              <a:endCxn id="26" idx="2"/>
            </p:cNvCxnSpPr>
            <p:nvPr/>
          </p:nvCxnSpPr>
          <p:spPr>
            <a:xfrm flipV="1">
              <a:off x="4382276" y="2765069"/>
              <a:ext cx="1030284" cy="1405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ttore diritto 96">
              <a:extLst>
                <a:ext uri="{FF2B5EF4-FFF2-40B4-BE49-F238E27FC236}">
                  <a16:creationId xmlns:a16="http://schemas.microsoft.com/office/drawing/2014/main" id="{3F557A19-2A32-6A0D-F39F-E2A572F6386A}"/>
                </a:ext>
              </a:extLst>
            </p:cNvPr>
            <p:cNvCxnSpPr>
              <a:stCxn id="46" idx="6"/>
              <a:endCxn id="27" idx="2"/>
            </p:cNvCxnSpPr>
            <p:nvPr/>
          </p:nvCxnSpPr>
          <p:spPr>
            <a:xfrm flipV="1">
              <a:off x="4382276" y="3253721"/>
              <a:ext cx="1030284" cy="916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ttore diritto 98">
              <a:extLst>
                <a:ext uri="{FF2B5EF4-FFF2-40B4-BE49-F238E27FC236}">
                  <a16:creationId xmlns:a16="http://schemas.microsoft.com/office/drawing/2014/main" id="{72937722-A6B0-02DA-A807-E8AEFE5B0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2276" y="3742373"/>
              <a:ext cx="1030284" cy="4281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ttore diritto 100">
              <a:extLst>
                <a:ext uri="{FF2B5EF4-FFF2-40B4-BE49-F238E27FC236}">
                  <a16:creationId xmlns:a16="http://schemas.microsoft.com/office/drawing/2014/main" id="{430CEDE6-4A7C-EBC6-1B82-FA9012A68777}"/>
                </a:ext>
              </a:extLst>
            </p:cNvPr>
            <p:cNvCxnSpPr>
              <a:cxnSpLocks/>
              <a:stCxn id="46" idx="6"/>
              <a:endCxn id="30" idx="2"/>
            </p:cNvCxnSpPr>
            <p:nvPr/>
          </p:nvCxnSpPr>
          <p:spPr>
            <a:xfrm>
              <a:off x="4382276" y="4170515"/>
              <a:ext cx="1030284" cy="605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ttore diritto 104">
              <a:extLst>
                <a:ext uri="{FF2B5EF4-FFF2-40B4-BE49-F238E27FC236}">
                  <a16:creationId xmlns:a16="http://schemas.microsoft.com/office/drawing/2014/main" id="{ABF199EF-E90C-7FED-4D6E-C6E3B9335318}"/>
                </a:ext>
              </a:extLst>
            </p:cNvPr>
            <p:cNvCxnSpPr>
              <a:cxnSpLocks/>
              <a:stCxn id="46" idx="6"/>
              <a:endCxn id="31" idx="2"/>
            </p:cNvCxnSpPr>
            <p:nvPr/>
          </p:nvCxnSpPr>
          <p:spPr>
            <a:xfrm>
              <a:off x="4382276" y="4170515"/>
              <a:ext cx="1030284" cy="549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ttore diritto 106">
              <a:extLst>
                <a:ext uri="{FF2B5EF4-FFF2-40B4-BE49-F238E27FC236}">
                  <a16:creationId xmlns:a16="http://schemas.microsoft.com/office/drawing/2014/main" id="{ECF39610-B2AD-6A9B-5E90-00B5116D6540}"/>
                </a:ext>
              </a:extLst>
            </p:cNvPr>
            <p:cNvCxnSpPr>
              <a:stCxn id="47" idx="6"/>
              <a:endCxn id="31" idx="2"/>
            </p:cNvCxnSpPr>
            <p:nvPr/>
          </p:nvCxnSpPr>
          <p:spPr>
            <a:xfrm>
              <a:off x="4401586" y="4657423"/>
              <a:ext cx="1010974" cy="622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ttore diritto 108">
              <a:extLst>
                <a:ext uri="{FF2B5EF4-FFF2-40B4-BE49-F238E27FC236}">
                  <a16:creationId xmlns:a16="http://schemas.microsoft.com/office/drawing/2014/main" id="{D7E3CC93-375F-A95E-79D8-3021AA7ADA6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4401586" y="4231025"/>
              <a:ext cx="1010974" cy="426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ttore diritto 110">
              <a:extLst>
                <a:ext uri="{FF2B5EF4-FFF2-40B4-BE49-F238E27FC236}">
                  <a16:creationId xmlns:a16="http://schemas.microsoft.com/office/drawing/2014/main" id="{6F0D8B71-A986-DD07-69EA-B84690C6882F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4401586" y="3742373"/>
              <a:ext cx="1010974" cy="91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nettore diritto 113">
              <a:extLst>
                <a:ext uri="{FF2B5EF4-FFF2-40B4-BE49-F238E27FC236}">
                  <a16:creationId xmlns:a16="http://schemas.microsoft.com/office/drawing/2014/main" id="{223341F7-C543-332A-15FE-AA96D25157AB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4401586" y="3253721"/>
              <a:ext cx="1010974" cy="14037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nettore diritto 115">
              <a:extLst>
                <a:ext uri="{FF2B5EF4-FFF2-40B4-BE49-F238E27FC236}">
                  <a16:creationId xmlns:a16="http://schemas.microsoft.com/office/drawing/2014/main" id="{2FF28AB8-6965-7980-A9C1-D67FFDC0CD03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4401586" y="2765069"/>
              <a:ext cx="1010974" cy="1892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ttore diritto 117">
              <a:extLst>
                <a:ext uri="{FF2B5EF4-FFF2-40B4-BE49-F238E27FC236}">
                  <a16:creationId xmlns:a16="http://schemas.microsoft.com/office/drawing/2014/main" id="{B4B9B7FE-19DD-BAA9-DF8D-C7364189015A}"/>
                </a:ext>
              </a:extLst>
            </p:cNvPr>
            <p:cNvCxnSpPr>
              <a:stCxn id="47" idx="6"/>
              <a:endCxn id="25" idx="2"/>
            </p:cNvCxnSpPr>
            <p:nvPr/>
          </p:nvCxnSpPr>
          <p:spPr>
            <a:xfrm flipV="1">
              <a:off x="4401586" y="2276417"/>
              <a:ext cx="1010974" cy="2381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ttore diritto 119">
              <a:extLst>
                <a:ext uri="{FF2B5EF4-FFF2-40B4-BE49-F238E27FC236}">
                  <a16:creationId xmlns:a16="http://schemas.microsoft.com/office/drawing/2014/main" id="{031F60ED-0639-D923-B5D1-2231A0839745}"/>
                </a:ext>
              </a:extLst>
            </p:cNvPr>
            <p:cNvCxnSpPr>
              <a:stCxn id="48" idx="6"/>
              <a:endCxn id="31" idx="2"/>
            </p:cNvCxnSpPr>
            <p:nvPr/>
          </p:nvCxnSpPr>
          <p:spPr>
            <a:xfrm flipV="1">
              <a:off x="4401586" y="4719677"/>
              <a:ext cx="1010974" cy="426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46F61681-5023-6332-49AC-F5EB74A10640}"/>
                </a:ext>
              </a:extLst>
            </p:cNvPr>
            <p:cNvCxnSpPr>
              <a:stCxn id="48" idx="6"/>
            </p:cNvCxnSpPr>
            <p:nvPr/>
          </p:nvCxnSpPr>
          <p:spPr>
            <a:xfrm flipV="1">
              <a:off x="4401586" y="4231025"/>
              <a:ext cx="1010974" cy="91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ttore diritto 141">
              <a:extLst>
                <a:ext uri="{FF2B5EF4-FFF2-40B4-BE49-F238E27FC236}">
                  <a16:creationId xmlns:a16="http://schemas.microsoft.com/office/drawing/2014/main" id="{64F0DF6E-92FA-A06C-D01A-22A138F68971}"/>
                </a:ext>
              </a:extLst>
            </p:cNvPr>
            <p:cNvCxnSpPr>
              <a:stCxn id="48" idx="6"/>
              <a:endCxn id="28" idx="2"/>
            </p:cNvCxnSpPr>
            <p:nvPr/>
          </p:nvCxnSpPr>
          <p:spPr>
            <a:xfrm flipV="1">
              <a:off x="4401586" y="3742373"/>
              <a:ext cx="1010974" cy="14037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8F23B5E0-CA02-1C92-1E09-6AFC36C85C8C}"/>
                </a:ext>
              </a:extLst>
            </p:cNvPr>
            <p:cNvCxnSpPr>
              <a:stCxn id="48" idx="6"/>
              <a:endCxn id="27" idx="2"/>
            </p:cNvCxnSpPr>
            <p:nvPr/>
          </p:nvCxnSpPr>
          <p:spPr>
            <a:xfrm flipV="1">
              <a:off x="4401586" y="3253721"/>
              <a:ext cx="1010974" cy="1892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E78DCF9D-50A5-C701-893B-816DB5AFFA07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4401586" y="2765069"/>
              <a:ext cx="1010974" cy="2381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5387F049-6F2D-CF6B-2EE3-C38D2ACDABBB}"/>
                </a:ext>
              </a:extLst>
            </p:cNvPr>
            <p:cNvCxnSpPr>
              <a:stCxn id="48" idx="6"/>
              <a:endCxn id="25" idx="2"/>
            </p:cNvCxnSpPr>
            <p:nvPr/>
          </p:nvCxnSpPr>
          <p:spPr>
            <a:xfrm flipV="1">
              <a:off x="4401586" y="2276417"/>
              <a:ext cx="1010974" cy="28696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7A1472DB-C5BC-542C-AE24-C9EF63B3F506}"/>
                </a:ext>
              </a:extLst>
            </p:cNvPr>
            <p:cNvCxnSpPr>
              <a:stCxn id="25" idx="6"/>
              <a:endCxn id="23" idx="2"/>
            </p:cNvCxnSpPr>
            <p:nvPr/>
          </p:nvCxnSpPr>
          <p:spPr>
            <a:xfrm>
              <a:off x="5852554" y="2276417"/>
              <a:ext cx="1011133" cy="4249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ttore diritto 151">
              <a:extLst>
                <a:ext uri="{FF2B5EF4-FFF2-40B4-BE49-F238E27FC236}">
                  <a16:creationId xmlns:a16="http://schemas.microsoft.com/office/drawing/2014/main" id="{77A208A8-9EFA-5DD7-9BE7-890511AA8956}"/>
                </a:ext>
              </a:extLst>
            </p:cNvPr>
            <p:cNvCxnSpPr>
              <a:stCxn id="25" idx="6"/>
              <a:endCxn id="24" idx="2"/>
            </p:cNvCxnSpPr>
            <p:nvPr/>
          </p:nvCxnSpPr>
          <p:spPr>
            <a:xfrm>
              <a:off x="5852554" y="2276417"/>
              <a:ext cx="1011133" cy="913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89615DC7-CA55-ADDD-6B21-C366AED83B3D}"/>
                </a:ext>
              </a:extLst>
            </p:cNvPr>
            <p:cNvCxnSpPr>
              <a:stCxn id="25" idx="6"/>
              <a:endCxn id="4" idx="2"/>
            </p:cNvCxnSpPr>
            <p:nvPr/>
          </p:nvCxnSpPr>
          <p:spPr>
            <a:xfrm>
              <a:off x="5852554" y="2276417"/>
              <a:ext cx="1011133" cy="1422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FEA7831C-70EA-AB03-CA59-A4DCC55C5041}"/>
                </a:ext>
              </a:extLst>
            </p:cNvPr>
            <p:cNvCxnSpPr>
              <a:endCxn id="5" idx="2"/>
            </p:cNvCxnSpPr>
            <p:nvPr/>
          </p:nvCxnSpPr>
          <p:spPr>
            <a:xfrm>
              <a:off x="5852554" y="2276417"/>
              <a:ext cx="1011133" cy="1911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7D1907BA-3FDD-5612-8288-052B160E43E2}"/>
                </a:ext>
              </a:extLst>
            </p:cNvPr>
            <p:cNvCxnSpPr>
              <a:stCxn id="26" idx="6"/>
              <a:endCxn id="23" idx="2"/>
            </p:cNvCxnSpPr>
            <p:nvPr/>
          </p:nvCxnSpPr>
          <p:spPr>
            <a:xfrm flipV="1">
              <a:off x="5852554" y="2701382"/>
              <a:ext cx="1011133" cy="63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93F54C22-DA47-0AFF-76A7-AF77C5C33A14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5852554" y="2765069"/>
              <a:ext cx="1011133" cy="4249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nettore diritto 161">
              <a:extLst>
                <a:ext uri="{FF2B5EF4-FFF2-40B4-BE49-F238E27FC236}">
                  <a16:creationId xmlns:a16="http://schemas.microsoft.com/office/drawing/2014/main" id="{E08FDE76-9F8E-D5FE-6192-0DC57A773CC4}"/>
                </a:ext>
              </a:extLst>
            </p:cNvPr>
            <p:cNvCxnSpPr>
              <a:endCxn id="4" idx="2"/>
            </p:cNvCxnSpPr>
            <p:nvPr/>
          </p:nvCxnSpPr>
          <p:spPr>
            <a:xfrm>
              <a:off x="5852554" y="2765069"/>
              <a:ext cx="1011133" cy="9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15FA64B7-3245-FF8C-59E2-03FB1DA8A854}"/>
                </a:ext>
              </a:extLst>
            </p:cNvPr>
            <p:cNvCxnSpPr>
              <a:endCxn id="5" idx="2"/>
            </p:cNvCxnSpPr>
            <p:nvPr/>
          </p:nvCxnSpPr>
          <p:spPr>
            <a:xfrm>
              <a:off x="5852554" y="2765069"/>
              <a:ext cx="1011133" cy="1422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DF887FB3-4AA9-1919-B789-61248E732EDD}"/>
                </a:ext>
              </a:extLst>
            </p:cNvPr>
            <p:cNvCxnSpPr>
              <a:stCxn id="27" idx="6"/>
              <a:endCxn id="23" idx="2"/>
            </p:cNvCxnSpPr>
            <p:nvPr/>
          </p:nvCxnSpPr>
          <p:spPr>
            <a:xfrm flipV="1">
              <a:off x="5852554" y="2701382"/>
              <a:ext cx="1011133" cy="552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74F361CF-8F30-7825-B432-E8ACD95A88DB}"/>
                </a:ext>
              </a:extLst>
            </p:cNvPr>
            <p:cNvCxnSpPr>
              <a:stCxn id="27" idx="6"/>
              <a:endCxn id="24" idx="2"/>
            </p:cNvCxnSpPr>
            <p:nvPr/>
          </p:nvCxnSpPr>
          <p:spPr>
            <a:xfrm flipV="1">
              <a:off x="5852554" y="3190034"/>
              <a:ext cx="1011133" cy="63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0EA75C7-8C13-F2ED-EA08-0B6B3CECB587}"/>
                </a:ext>
              </a:extLst>
            </p:cNvPr>
            <p:cNvCxnSpPr>
              <a:endCxn id="4" idx="2"/>
            </p:cNvCxnSpPr>
            <p:nvPr/>
          </p:nvCxnSpPr>
          <p:spPr>
            <a:xfrm>
              <a:off x="5852554" y="3253721"/>
              <a:ext cx="1011133" cy="445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nettore diritto 171">
              <a:extLst>
                <a:ext uri="{FF2B5EF4-FFF2-40B4-BE49-F238E27FC236}">
                  <a16:creationId xmlns:a16="http://schemas.microsoft.com/office/drawing/2014/main" id="{EA2E052B-0F73-CF2F-EC7E-806002CC9689}"/>
                </a:ext>
              </a:extLst>
            </p:cNvPr>
            <p:cNvCxnSpPr>
              <a:endCxn id="5" idx="2"/>
            </p:cNvCxnSpPr>
            <p:nvPr/>
          </p:nvCxnSpPr>
          <p:spPr>
            <a:xfrm>
              <a:off x="5852554" y="3253721"/>
              <a:ext cx="1011133" cy="9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D358CC54-6F05-BDAD-9A45-581DDCED9D8A}"/>
                </a:ext>
              </a:extLst>
            </p:cNvPr>
            <p:cNvCxnSpPr>
              <a:endCxn id="23" idx="2"/>
            </p:cNvCxnSpPr>
            <p:nvPr/>
          </p:nvCxnSpPr>
          <p:spPr>
            <a:xfrm flipV="1">
              <a:off x="5852554" y="2701382"/>
              <a:ext cx="1011133" cy="10409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C466386E-FBFD-08B2-0906-B56CE7CC3A5F}"/>
                </a:ext>
              </a:extLst>
            </p:cNvPr>
            <p:cNvCxnSpPr>
              <a:endCxn id="24" idx="2"/>
            </p:cNvCxnSpPr>
            <p:nvPr/>
          </p:nvCxnSpPr>
          <p:spPr>
            <a:xfrm flipV="1">
              <a:off x="5852554" y="3190034"/>
              <a:ext cx="1011133" cy="552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67620303-A09C-20D5-094D-C27B316C5A8A}"/>
                </a:ext>
              </a:extLst>
            </p:cNvPr>
            <p:cNvCxnSpPr>
              <a:endCxn id="4" idx="2"/>
            </p:cNvCxnSpPr>
            <p:nvPr/>
          </p:nvCxnSpPr>
          <p:spPr>
            <a:xfrm flipV="1">
              <a:off x="5852554" y="3699217"/>
              <a:ext cx="1011133" cy="43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DB476BE7-2961-B557-9AAC-D05FEE14518D}"/>
                </a:ext>
              </a:extLst>
            </p:cNvPr>
            <p:cNvCxnSpPr>
              <a:stCxn id="28" idx="6"/>
              <a:endCxn id="5" idx="2"/>
            </p:cNvCxnSpPr>
            <p:nvPr/>
          </p:nvCxnSpPr>
          <p:spPr>
            <a:xfrm>
              <a:off x="5852554" y="3742373"/>
              <a:ext cx="1011133" cy="445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D7AB8555-EA1D-E4C9-07D6-7C96F00338C8}"/>
                </a:ext>
              </a:extLst>
            </p:cNvPr>
            <p:cNvCxnSpPr>
              <a:stCxn id="30" idx="6"/>
              <a:endCxn id="5" idx="2"/>
            </p:cNvCxnSpPr>
            <p:nvPr/>
          </p:nvCxnSpPr>
          <p:spPr>
            <a:xfrm flipV="1">
              <a:off x="5852554" y="4187869"/>
              <a:ext cx="1011133" cy="43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Connettore diritto 183">
              <a:extLst>
                <a:ext uri="{FF2B5EF4-FFF2-40B4-BE49-F238E27FC236}">
                  <a16:creationId xmlns:a16="http://schemas.microsoft.com/office/drawing/2014/main" id="{9774945F-CDC2-F3B5-88CB-DCB3E65B420D}"/>
                </a:ext>
              </a:extLst>
            </p:cNvPr>
            <p:cNvCxnSpPr>
              <a:stCxn id="30" idx="6"/>
              <a:endCxn id="4" idx="2"/>
            </p:cNvCxnSpPr>
            <p:nvPr/>
          </p:nvCxnSpPr>
          <p:spPr>
            <a:xfrm flipV="1">
              <a:off x="5852554" y="3699217"/>
              <a:ext cx="1011133" cy="531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Connettore diritto 185">
              <a:extLst>
                <a:ext uri="{FF2B5EF4-FFF2-40B4-BE49-F238E27FC236}">
                  <a16:creationId xmlns:a16="http://schemas.microsoft.com/office/drawing/2014/main" id="{BC69EEFF-FCDF-7B5E-9D0E-CA8B9EA55FEB}"/>
                </a:ext>
              </a:extLst>
            </p:cNvPr>
            <p:cNvCxnSpPr>
              <a:endCxn id="24" idx="2"/>
            </p:cNvCxnSpPr>
            <p:nvPr/>
          </p:nvCxnSpPr>
          <p:spPr>
            <a:xfrm flipV="1">
              <a:off x="5852554" y="3190034"/>
              <a:ext cx="1011133" cy="10409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Connettore diritto 187">
              <a:extLst>
                <a:ext uri="{FF2B5EF4-FFF2-40B4-BE49-F238E27FC236}">
                  <a16:creationId xmlns:a16="http://schemas.microsoft.com/office/drawing/2014/main" id="{9C9A44C3-C6EE-06C6-B6EF-8174EAF0771A}"/>
                </a:ext>
              </a:extLst>
            </p:cNvPr>
            <p:cNvCxnSpPr>
              <a:stCxn id="30" idx="6"/>
              <a:endCxn id="23" idx="2"/>
            </p:cNvCxnSpPr>
            <p:nvPr/>
          </p:nvCxnSpPr>
          <p:spPr>
            <a:xfrm flipV="1">
              <a:off x="5852554" y="2701382"/>
              <a:ext cx="1011133" cy="1529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nettore diritto 189">
              <a:extLst>
                <a:ext uri="{FF2B5EF4-FFF2-40B4-BE49-F238E27FC236}">
                  <a16:creationId xmlns:a16="http://schemas.microsoft.com/office/drawing/2014/main" id="{73C39DEA-317B-A487-575A-79CF5A742B4C}"/>
                </a:ext>
              </a:extLst>
            </p:cNvPr>
            <p:cNvCxnSpPr>
              <a:stCxn id="31" idx="6"/>
              <a:endCxn id="5" idx="2"/>
            </p:cNvCxnSpPr>
            <p:nvPr/>
          </p:nvCxnSpPr>
          <p:spPr>
            <a:xfrm flipV="1">
              <a:off x="5852554" y="4187869"/>
              <a:ext cx="1011133" cy="531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6A0D1069-C974-5F62-BA16-D7D1DBE319E0}"/>
                </a:ext>
              </a:extLst>
            </p:cNvPr>
            <p:cNvCxnSpPr>
              <a:cxnSpLocks/>
              <a:stCxn id="31" idx="6"/>
              <a:endCxn id="4" idx="2"/>
            </p:cNvCxnSpPr>
            <p:nvPr/>
          </p:nvCxnSpPr>
          <p:spPr>
            <a:xfrm flipV="1">
              <a:off x="5852554" y="3699217"/>
              <a:ext cx="1011133" cy="1020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EAC084B9-A9CB-9835-C624-3D5D8B73365C}"/>
                </a:ext>
              </a:extLst>
            </p:cNvPr>
            <p:cNvCxnSpPr>
              <a:stCxn id="31" idx="6"/>
              <a:endCxn id="24" idx="2"/>
            </p:cNvCxnSpPr>
            <p:nvPr/>
          </p:nvCxnSpPr>
          <p:spPr>
            <a:xfrm flipV="1">
              <a:off x="5852554" y="3190034"/>
              <a:ext cx="1011133" cy="1529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7578FA3D-9B65-1412-5724-D474F238F50B}"/>
                </a:ext>
              </a:extLst>
            </p:cNvPr>
            <p:cNvCxnSpPr>
              <a:stCxn id="31" idx="6"/>
              <a:endCxn id="23" idx="2"/>
            </p:cNvCxnSpPr>
            <p:nvPr/>
          </p:nvCxnSpPr>
          <p:spPr>
            <a:xfrm flipV="1">
              <a:off x="5852554" y="2701382"/>
              <a:ext cx="1011133" cy="2018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CB0E96D3-FD3E-3F2B-DEA8-8EDAB472D632}"/>
                </a:ext>
              </a:extLst>
            </p:cNvPr>
            <p:cNvCxnSpPr>
              <a:stCxn id="23" idx="6"/>
              <a:endCxn id="2" idx="2"/>
            </p:cNvCxnSpPr>
            <p:nvPr/>
          </p:nvCxnSpPr>
          <p:spPr>
            <a:xfrm>
              <a:off x="7303681" y="2701382"/>
              <a:ext cx="1011133" cy="4886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06DD1972-C071-BE43-CBB2-B3A9D00904F7}"/>
                </a:ext>
              </a:extLst>
            </p:cNvPr>
            <p:cNvCxnSpPr>
              <a:endCxn id="3" idx="2"/>
            </p:cNvCxnSpPr>
            <p:nvPr/>
          </p:nvCxnSpPr>
          <p:spPr>
            <a:xfrm>
              <a:off x="7303681" y="2701382"/>
              <a:ext cx="1011133" cy="9773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onnettore diritto 202">
              <a:extLst>
                <a:ext uri="{FF2B5EF4-FFF2-40B4-BE49-F238E27FC236}">
                  <a16:creationId xmlns:a16="http://schemas.microsoft.com/office/drawing/2014/main" id="{B23D192D-89A6-81E2-E169-089201D9D303}"/>
                </a:ext>
              </a:extLst>
            </p:cNvPr>
            <p:cNvCxnSpPr>
              <a:stCxn id="24" idx="6"/>
              <a:endCxn id="2" idx="2"/>
            </p:cNvCxnSpPr>
            <p:nvPr/>
          </p:nvCxnSpPr>
          <p:spPr>
            <a:xfrm>
              <a:off x="7303681" y="3190034"/>
              <a:ext cx="10111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9BC5CF7D-DB21-3466-E167-DDB42BF5CA32}"/>
                </a:ext>
              </a:extLst>
            </p:cNvPr>
            <p:cNvCxnSpPr>
              <a:endCxn id="3" idx="2"/>
            </p:cNvCxnSpPr>
            <p:nvPr/>
          </p:nvCxnSpPr>
          <p:spPr>
            <a:xfrm>
              <a:off x="7303681" y="3190034"/>
              <a:ext cx="1011133" cy="4886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EC0219E2-2E7F-7B73-D457-D89EF0AD471E}"/>
                </a:ext>
              </a:extLst>
            </p:cNvPr>
            <p:cNvCxnSpPr>
              <a:stCxn id="4" idx="6"/>
              <a:endCxn id="2" idx="2"/>
            </p:cNvCxnSpPr>
            <p:nvPr/>
          </p:nvCxnSpPr>
          <p:spPr>
            <a:xfrm flipV="1">
              <a:off x="7303681" y="3190034"/>
              <a:ext cx="1011133" cy="5091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7BA61C50-E68F-C3FC-75BA-2BE4A086AAAB}"/>
                </a:ext>
              </a:extLst>
            </p:cNvPr>
            <p:cNvCxnSpPr>
              <a:endCxn id="3" idx="2"/>
            </p:cNvCxnSpPr>
            <p:nvPr/>
          </p:nvCxnSpPr>
          <p:spPr>
            <a:xfrm>
              <a:off x="7303681" y="3678686"/>
              <a:ext cx="10111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26E50598-69EF-AE42-8A4E-10592D84CB17}"/>
                </a:ext>
              </a:extLst>
            </p:cNvPr>
            <p:cNvCxnSpPr>
              <a:stCxn id="5" idx="6"/>
              <a:endCxn id="3" idx="2"/>
            </p:cNvCxnSpPr>
            <p:nvPr/>
          </p:nvCxnSpPr>
          <p:spPr>
            <a:xfrm flipV="1">
              <a:off x="7303681" y="3678686"/>
              <a:ext cx="1011133" cy="5091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Connettore diritto 212">
              <a:extLst>
                <a:ext uri="{FF2B5EF4-FFF2-40B4-BE49-F238E27FC236}">
                  <a16:creationId xmlns:a16="http://schemas.microsoft.com/office/drawing/2014/main" id="{5D225FD4-6620-8670-1809-09D74AB08BA8}"/>
                </a:ext>
              </a:extLst>
            </p:cNvPr>
            <p:cNvCxnSpPr>
              <a:endCxn id="2" idx="2"/>
            </p:cNvCxnSpPr>
            <p:nvPr/>
          </p:nvCxnSpPr>
          <p:spPr>
            <a:xfrm flipV="1">
              <a:off x="7303681" y="3190034"/>
              <a:ext cx="1011133" cy="9978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CasellaDiTesto 213">
              <a:extLst>
                <a:ext uri="{FF2B5EF4-FFF2-40B4-BE49-F238E27FC236}">
                  <a16:creationId xmlns:a16="http://schemas.microsoft.com/office/drawing/2014/main" id="{163536CB-FCA8-B9F4-718D-B206BDB4B04B}"/>
                </a:ext>
              </a:extLst>
            </p:cNvPr>
            <p:cNvSpPr txBox="1"/>
            <p:nvPr/>
          </p:nvSpPr>
          <p:spPr>
            <a:xfrm>
              <a:off x="5127070" y="4995925"/>
              <a:ext cx="1010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128 </a:t>
              </a:r>
            </a:p>
            <a:p>
              <a:pPr algn="ctr"/>
              <a:r>
                <a:rPr lang="it-IT" dirty="0"/>
                <a:t>Neuroni</a:t>
              </a:r>
            </a:p>
          </p:txBody>
        </p:sp>
        <p:sp>
          <p:nvSpPr>
            <p:cNvPr id="215" name="CasellaDiTesto 214">
              <a:extLst>
                <a:ext uri="{FF2B5EF4-FFF2-40B4-BE49-F238E27FC236}">
                  <a16:creationId xmlns:a16="http://schemas.microsoft.com/office/drawing/2014/main" id="{A432BE74-42AE-6D2A-ED90-EFE374EB5278}"/>
                </a:ext>
              </a:extLst>
            </p:cNvPr>
            <p:cNvSpPr txBox="1"/>
            <p:nvPr/>
          </p:nvSpPr>
          <p:spPr>
            <a:xfrm>
              <a:off x="6577846" y="4435993"/>
              <a:ext cx="1011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64</a:t>
              </a:r>
            </a:p>
            <a:p>
              <a:pPr algn="ctr"/>
              <a:r>
                <a:rPr lang="it-IT" dirty="0"/>
                <a:t> Neuroni</a:t>
              </a:r>
            </a:p>
          </p:txBody>
        </p:sp>
        <p:sp>
          <p:nvSpPr>
            <p:cNvPr id="216" name="CasellaDiTesto 215">
              <a:extLst>
                <a:ext uri="{FF2B5EF4-FFF2-40B4-BE49-F238E27FC236}">
                  <a16:creationId xmlns:a16="http://schemas.microsoft.com/office/drawing/2014/main" id="{7EC3AC87-88B1-D29F-B25A-8A61FAC077D6}"/>
                </a:ext>
              </a:extLst>
            </p:cNvPr>
            <p:cNvSpPr txBox="1"/>
            <p:nvPr/>
          </p:nvSpPr>
          <p:spPr>
            <a:xfrm>
              <a:off x="8064165" y="3896148"/>
              <a:ext cx="1011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4 </a:t>
              </a:r>
            </a:p>
            <a:p>
              <a:pPr algn="ctr"/>
              <a:r>
                <a:rPr lang="it-IT" dirty="0"/>
                <a:t>Neuroni</a:t>
              </a:r>
            </a:p>
          </p:txBody>
        </p:sp>
        <p:sp>
          <p:nvSpPr>
            <p:cNvPr id="217" name="CasellaDiTesto 216">
              <a:extLst>
                <a:ext uri="{FF2B5EF4-FFF2-40B4-BE49-F238E27FC236}">
                  <a16:creationId xmlns:a16="http://schemas.microsoft.com/office/drawing/2014/main" id="{88465A30-91F4-975A-9356-839CD7C2A31B}"/>
                </a:ext>
              </a:extLst>
            </p:cNvPr>
            <p:cNvSpPr txBox="1"/>
            <p:nvPr/>
          </p:nvSpPr>
          <p:spPr>
            <a:xfrm>
              <a:off x="3676102" y="5417639"/>
              <a:ext cx="1010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171-150 Neuroni</a:t>
              </a:r>
            </a:p>
          </p:txBody>
        </p:sp>
        <p:sp>
          <p:nvSpPr>
            <p:cNvPr id="218" name="CasellaDiTesto 217">
              <a:extLst>
                <a:ext uri="{FF2B5EF4-FFF2-40B4-BE49-F238E27FC236}">
                  <a16:creationId xmlns:a16="http://schemas.microsoft.com/office/drawing/2014/main" id="{77DE52D0-53F9-8683-3613-5F83B7FC2AF2}"/>
                </a:ext>
              </a:extLst>
            </p:cNvPr>
            <p:cNvSpPr txBox="1"/>
            <p:nvPr/>
          </p:nvSpPr>
          <p:spPr>
            <a:xfrm>
              <a:off x="3832544" y="1071801"/>
              <a:ext cx="698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Input</a:t>
              </a:r>
            </a:p>
          </p:txBody>
        </p:sp>
        <p:sp>
          <p:nvSpPr>
            <p:cNvPr id="219" name="CasellaDiTesto 218">
              <a:extLst>
                <a:ext uri="{FF2B5EF4-FFF2-40B4-BE49-F238E27FC236}">
                  <a16:creationId xmlns:a16="http://schemas.microsoft.com/office/drawing/2014/main" id="{B9043EF3-AB4B-C0E9-26DF-A5CDDCAD8E83}"/>
                </a:ext>
              </a:extLst>
            </p:cNvPr>
            <p:cNvSpPr txBox="1"/>
            <p:nvPr/>
          </p:nvSpPr>
          <p:spPr>
            <a:xfrm>
              <a:off x="8074757" y="2363893"/>
              <a:ext cx="920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Output</a:t>
              </a:r>
            </a:p>
          </p:txBody>
        </p:sp>
        <p:sp>
          <p:nvSpPr>
            <p:cNvPr id="220" name="CasellaDiTesto 219">
              <a:extLst>
                <a:ext uri="{FF2B5EF4-FFF2-40B4-BE49-F238E27FC236}">
                  <a16:creationId xmlns:a16="http://schemas.microsoft.com/office/drawing/2014/main" id="{77A9F0E5-10E8-3F01-4902-8FD3063E9492}"/>
                </a:ext>
              </a:extLst>
            </p:cNvPr>
            <p:cNvSpPr txBox="1"/>
            <p:nvPr/>
          </p:nvSpPr>
          <p:spPr>
            <a:xfrm>
              <a:off x="5632557" y="1504081"/>
              <a:ext cx="1606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Strati nascosti</a:t>
              </a: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5A0C9C9-4EC4-1E93-7D49-ABFC20B722D7}"/>
              </a:ext>
            </a:extLst>
          </p:cNvPr>
          <p:cNvSpPr txBox="1"/>
          <p:nvPr/>
        </p:nvSpPr>
        <p:spPr>
          <a:xfrm>
            <a:off x="3082698" y="275309"/>
            <a:ext cx="602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636363"/>
                </a:solidFill>
                <a:latin typeface="+mj-lt"/>
              </a:rPr>
              <a:t>Le Reti Neurali - Architettura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BF028ADD-A481-E6F9-4056-789419261EA5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07189FD-25D2-AA7C-1A55-B66AA906A007}"/>
              </a:ext>
            </a:extLst>
          </p:cNvPr>
          <p:cNvSpPr txBox="1"/>
          <p:nvPr/>
        </p:nvSpPr>
        <p:spPr>
          <a:xfrm>
            <a:off x="11455121" y="6338829"/>
            <a:ext cx="627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10/16</a:t>
            </a:r>
          </a:p>
        </p:txBody>
      </p:sp>
    </p:spTree>
    <p:extLst>
      <p:ext uri="{BB962C8B-B14F-4D97-AF65-F5344CB8AC3E}">
        <p14:creationId xmlns:p14="http://schemas.microsoft.com/office/powerpoint/2010/main" val="922370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B28EE3-E46D-0A55-FB0B-D019FF8A0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ecagono 9">
            <a:extLst>
              <a:ext uri="{FF2B5EF4-FFF2-40B4-BE49-F238E27FC236}">
                <a16:creationId xmlns:a16="http://schemas.microsoft.com/office/drawing/2014/main" id="{649671EA-6693-B71C-A3B0-C22759FA486B}"/>
              </a:ext>
            </a:extLst>
          </p:cNvPr>
          <p:cNvSpPr/>
          <p:nvPr/>
        </p:nvSpPr>
        <p:spPr>
          <a:xfrm rot="21217783">
            <a:off x="5874717" y="2552513"/>
            <a:ext cx="3022075" cy="2076273"/>
          </a:xfrm>
          <a:custGeom>
            <a:avLst/>
            <a:gdLst>
              <a:gd name="connsiteX0" fmla="*/ 0 w 914400"/>
              <a:gd name="connsiteY0" fmla="*/ 457200 h 914400"/>
              <a:gd name="connsiteX1" fmla="*/ 87317 w 914400"/>
              <a:gd name="connsiteY1" fmla="*/ 174635 h 914400"/>
              <a:gd name="connsiteX2" fmla="*/ 315917 w 914400"/>
              <a:gd name="connsiteY2" fmla="*/ 1 h 914400"/>
              <a:gd name="connsiteX3" fmla="*/ 598483 w 914400"/>
              <a:gd name="connsiteY3" fmla="*/ 1 h 914400"/>
              <a:gd name="connsiteX4" fmla="*/ 827083 w 914400"/>
              <a:gd name="connsiteY4" fmla="*/ 174635 h 914400"/>
              <a:gd name="connsiteX5" fmla="*/ 914400 w 914400"/>
              <a:gd name="connsiteY5" fmla="*/ 457200 h 914400"/>
              <a:gd name="connsiteX6" fmla="*/ 827083 w 914400"/>
              <a:gd name="connsiteY6" fmla="*/ 739765 h 914400"/>
              <a:gd name="connsiteX7" fmla="*/ 598483 w 914400"/>
              <a:gd name="connsiteY7" fmla="*/ 914399 h 914400"/>
              <a:gd name="connsiteX8" fmla="*/ 315917 w 914400"/>
              <a:gd name="connsiteY8" fmla="*/ 914399 h 914400"/>
              <a:gd name="connsiteX9" fmla="*/ 87317 w 914400"/>
              <a:gd name="connsiteY9" fmla="*/ 739765 h 914400"/>
              <a:gd name="connsiteX10" fmla="*/ 0 w 914400"/>
              <a:gd name="connsiteY10" fmla="*/ 457200 h 914400"/>
              <a:gd name="connsiteX0" fmla="*/ 0 w 914400"/>
              <a:gd name="connsiteY0" fmla="*/ 636526 h 1093725"/>
              <a:gd name="connsiteX1" fmla="*/ 116814 w 914400"/>
              <a:gd name="connsiteY1" fmla="*/ 0 h 1093725"/>
              <a:gd name="connsiteX2" fmla="*/ 315917 w 914400"/>
              <a:gd name="connsiteY2" fmla="*/ 179327 h 1093725"/>
              <a:gd name="connsiteX3" fmla="*/ 598483 w 914400"/>
              <a:gd name="connsiteY3" fmla="*/ 179327 h 1093725"/>
              <a:gd name="connsiteX4" fmla="*/ 827083 w 914400"/>
              <a:gd name="connsiteY4" fmla="*/ 353961 h 1093725"/>
              <a:gd name="connsiteX5" fmla="*/ 914400 w 914400"/>
              <a:gd name="connsiteY5" fmla="*/ 636526 h 1093725"/>
              <a:gd name="connsiteX6" fmla="*/ 827083 w 914400"/>
              <a:gd name="connsiteY6" fmla="*/ 919091 h 1093725"/>
              <a:gd name="connsiteX7" fmla="*/ 598483 w 914400"/>
              <a:gd name="connsiteY7" fmla="*/ 1093725 h 1093725"/>
              <a:gd name="connsiteX8" fmla="*/ 315917 w 914400"/>
              <a:gd name="connsiteY8" fmla="*/ 1093725 h 1093725"/>
              <a:gd name="connsiteX9" fmla="*/ 87317 w 914400"/>
              <a:gd name="connsiteY9" fmla="*/ 919091 h 1093725"/>
              <a:gd name="connsiteX10" fmla="*/ 0 w 914400"/>
              <a:gd name="connsiteY10" fmla="*/ 636526 h 1093725"/>
              <a:gd name="connsiteX0" fmla="*/ 0 w 1229032"/>
              <a:gd name="connsiteY0" fmla="*/ 557868 h 1093725"/>
              <a:gd name="connsiteX1" fmla="*/ 431446 w 1229032"/>
              <a:gd name="connsiteY1" fmla="*/ 0 h 1093725"/>
              <a:gd name="connsiteX2" fmla="*/ 630549 w 1229032"/>
              <a:gd name="connsiteY2" fmla="*/ 179327 h 1093725"/>
              <a:gd name="connsiteX3" fmla="*/ 913115 w 1229032"/>
              <a:gd name="connsiteY3" fmla="*/ 179327 h 1093725"/>
              <a:gd name="connsiteX4" fmla="*/ 1141715 w 1229032"/>
              <a:gd name="connsiteY4" fmla="*/ 353961 h 1093725"/>
              <a:gd name="connsiteX5" fmla="*/ 1229032 w 1229032"/>
              <a:gd name="connsiteY5" fmla="*/ 636526 h 1093725"/>
              <a:gd name="connsiteX6" fmla="*/ 1141715 w 1229032"/>
              <a:gd name="connsiteY6" fmla="*/ 919091 h 1093725"/>
              <a:gd name="connsiteX7" fmla="*/ 913115 w 1229032"/>
              <a:gd name="connsiteY7" fmla="*/ 1093725 h 1093725"/>
              <a:gd name="connsiteX8" fmla="*/ 630549 w 1229032"/>
              <a:gd name="connsiteY8" fmla="*/ 1093725 h 1093725"/>
              <a:gd name="connsiteX9" fmla="*/ 401949 w 1229032"/>
              <a:gd name="connsiteY9" fmla="*/ 919091 h 1093725"/>
              <a:gd name="connsiteX10" fmla="*/ 0 w 1229032"/>
              <a:gd name="connsiteY10" fmla="*/ 557868 h 1093725"/>
              <a:gd name="connsiteX0" fmla="*/ 0 w 1229032"/>
              <a:gd name="connsiteY0" fmla="*/ 518539 h 1054396"/>
              <a:gd name="connsiteX1" fmla="*/ 490440 w 1229032"/>
              <a:gd name="connsiteY1" fmla="*/ 0 h 1054396"/>
              <a:gd name="connsiteX2" fmla="*/ 630549 w 1229032"/>
              <a:gd name="connsiteY2" fmla="*/ 139998 h 1054396"/>
              <a:gd name="connsiteX3" fmla="*/ 913115 w 1229032"/>
              <a:gd name="connsiteY3" fmla="*/ 139998 h 1054396"/>
              <a:gd name="connsiteX4" fmla="*/ 1141715 w 1229032"/>
              <a:gd name="connsiteY4" fmla="*/ 314632 h 1054396"/>
              <a:gd name="connsiteX5" fmla="*/ 1229032 w 1229032"/>
              <a:gd name="connsiteY5" fmla="*/ 597197 h 1054396"/>
              <a:gd name="connsiteX6" fmla="*/ 1141715 w 1229032"/>
              <a:gd name="connsiteY6" fmla="*/ 879762 h 1054396"/>
              <a:gd name="connsiteX7" fmla="*/ 913115 w 1229032"/>
              <a:gd name="connsiteY7" fmla="*/ 1054396 h 1054396"/>
              <a:gd name="connsiteX8" fmla="*/ 630549 w 1229032"/>
              <a:gd name="connsiteY8" fmla="*/ 1054396 h 1054396"/>
              <a:gd name="connsiteX9" fmla="*/ 401949 w 1229032"/>
              <a:gd name="connsiteY9" fmla="*/ 879762 h 1054396"/>
              <a:gd name="connsiteX10" fmla="*/ 0 w 1229032"/>
              <a:gd name="connsiteY10" fmla="*/ 518539 h 1054396"/>
              <a:gd name="connsiteX0" fmla="*/ 0 w 1229032"/>
              <a:gd name="connsiteY0" fmla="*/ 752166 h 1288023"/>
              <a:gd name="connsiteX1" fmla="*/ 490440 w 1229032"/>
              <a:gd name="connsiteY1" fmla="*/ 233627 h 1288023"/>
              <a:gd name="connsiteX2" fmla="*/ 1131994 w 1229032"/>
              <a:gd name="connsiteY2" fmla="*/ 0 h 1288023"/>
              <a:gd name="connsiteX3" fmla="*/ 913115 w 1229032"/>
              <a:gd name="connsiteY3" fmla="*/ 373625 h 1288023"/>
              <a:gd name="connsiteX4" fmla="*/ 1141715 w 1229032"/>
              <a:gd name="connsiteY4" fmla="*/ 548259 h 1288023"/>
              <a:gd name="connsiteX5" fmla="*/ 1229032 w 1229032"/>
              <a:gd name="connsiteY5" fmla="*/ 830824 h 1288023"/>
              <a:gd name="connsiteX6" fmla="*/ 1141715 w 1229032"/>
              <a:gd name="connsiteY6" fmla="*/ 1113389 h 1288023"/>
              <a:gd name="connsiteX7" fmla="*/ 913115 w 1229032"/>
              <a:gd name="connsiteY7" fmla="*/ 1288023 h 1288023"/>
              <a:gd name="connsiteX8" fmla="*/ 630549 w 1229032"/>
              <a:gd name="connsiteY8" fmla="*/ 1288023 h 1288023"/>
              <a:gd name="connsiteX9" fmla="*/ 401949 w 1229032"/>
              <a:gd name="connsiteY9" fmla="*/ 1113389 h 1288023"/>
              <a:gd name="connsiteX10" fmla="*/ 0 w 1229032"/>
              <a:gd name="connsiteY10" fmla="*/ 752166 h 1288023"/>
              <a:gd name="connsiteX0" fmla="*/ 0 w 2928728"/>
              <a:gd name="connsiteY0" fmla="*/ 752166 h 1288023"/>
              <a:gd name="connsiteX1" fmla="*/ 490440 w 2928728"/>
              <a:gd name="connsiteY1" fmla="*/ 233627 h 1288023"/>
              <a:gd name="connsiteX2" fmla="*/ 1131994 w 2928728"/>
              <a:gd name="connsiteY2" fmla="*/ 0 h 1288023"/>
              <a:gd name="connsiteX3" fmla="*/ 2928728 w 2928728"/>
              <a:gd name="connsiteY3" fmla="*/ 619431 h 1288023"/>
              <a:gd name="connsiteX4" fmla="*/ 1141715 w 2928728"/>
              <a:gd name="connsiteY4" fmla="*/ 548259 h 1288023"/>
              <a:gd name="connsiteX5" fmla="*/ 1229032 w 2928728"/>
              <a:gd name="connsiteY5" fmla="*/ 830824 h 1288023"/>
              <a:gd name="connsiteX6" fmla="*/ 1141715 w 2928728"/>
              <a:gd name="connsiteY6" fmla="*/ 1113389 h 1288023"/>
              <a:gd name="connsiteX7" fmla="*/ 913115 w 2928728"/>
              <a:gd name="connsiteY7" fmla="*/ 1288023 h 1288023"/>
              <a:gd name="connsiteX8" fmla="*/ 630549 w 2928728"/>
              <a:gd name="connsiteY8" fmla="*/ 1288023 h 1288023"/>
              <a:gd name="connsiteX9" fmla="*/ 401949 w 2928728"/>
              <a:gd name="connsiteY9" fmla="*/ 1113389 h 1288023"/>
              <a:gd name="connsiteX10" fmla="*/ 0 w 2928728"/>
              <a:gd name="connsiteY10" fmla="*/ 752166 h 1288023"/>
              <a:gd name="connsiteX0" fmla="*/ 0 w 3401961"/>
              <a:gd name="connsiteY0" fmla="*/ 752166 h 1288023"/>
              <a:gd name="connsiteX1" fmla="*/ 490440 w 3401961"/>
              <a:gd name="connsiteY1" fmla="*/ 233627 h 1288023"/>
              <a:gd name="connsiteX2" fmla="*/ 1131994 w 3401961"/>
              <a:gd name="connsiteY2" fmla="*/ 0 h 1288023"/>
              <a:gd name="connsiteX3" fmla="*/ 2928728 w 3401961"/>
              <a:gd name="connsiteY3" fmla="*/ 619431 h 1288023"/>
              <a:gd name="connsiteX4" fmla="*/ 1141715 w 3401961"/>
              <a:gd name="connsiteY4" fmla="*/ 548259 h 1288023"/>
              <a:gd name="connsiteX5" fmla="*/ 3401961 w 3401961"/>
              <a:gd name="connsiteY5" fmla="*/ 1243779 h 1288023"/>
              <a:gd name="connsiteX6" fmla="*/ 1141715 w 3401961"/>
              <a:gd name="connsiteY6" fmla="*/ 1113389 h 1288023"/>
              <a:gd name="connsiteX7" fmla="*/ 913115 w 3401961"/>
              <a:gd name="connsiteY7" fmla="*/ 1288023 h 1288023"/>
              <a:gd name="connsiteX8" fmla="*/ 630549 w 3401961"/>
              <a:gd name="connsiteY8" fmla="*/ 1288023 h 1288023"/>
              <a:gd name="connsiteX9" fmla="*/ 401949 w 3401961"/>
              <a:gd name="connsiteY9" fmla="*/ 1113389 h 1288023"/>
              <a:gd name="connsiteX10" fmla="*/ 0 w 3401961"/>
              <a:gd name="connsiteY10" fmla="*/ 752166 h 1288023"/>
              <a:gd name="connsiteX0" fmla="*/ 0 w 3401961"/>
              <a:gd name="connsiteY0" fmla="*/ 752166 h 1288023"/>
              <a:gd name="connsiteX1" fmla="*/ 490440 w 3401961"/>
              <a:gd name="connsiteY1" fmla="*/ 233627 h 1288023"/>
              <a:gd name="connsiteX2" fmla="*/ 1131994 w 3401961"/>
              <a:gd name="connsiteY2" fmla="*/ 0 h 1288023"/>
              <a:gd name="connsiteX3" fmla="*/ 2928728 w 3401961"/>
              <a:gd name="connsiteY3" fmla="*/ 619431 h 1288023"/>
              <a:gd name="connsiteX4" fmla="*/ 3078670 w 3401961"/>
              <a:gd name="connsiteY4" fmla="*/ 882556 h 1288023"/>
              <a:gd name="connsiteX5" fmla="*/ 3401961 w 3401961"/>
              <a:gd name="connsiteY5" fmla="*/ 1243779 h 1288023"/>
              <a:gd name="connsiteX6" fmla="*/ 1141715 w 3401961"/>
              <a:gd name="connsiteY6" fmla="*/ 1113389 h 1288023"/>
              <a:gd name="connsiteX7" fmla="*/ 913115 w 3401961"/>
              <a:gd name="connsiteY7" fmla="*/ 1288023 h 1288023"/>
              <a:gd name="connsiteX8" fmla="*/ 630549 w 3401961"/>
              <a:gd name="connsiteY8" fmla="*/ 1288023 h 1288023"/>
              <a:gd name="connsiteX9" fmla="*/ 401949 w 3401961"/>
              <a:gd name="connsiteY9" fmla="*/ 1113389 h 1288023"/>
              <a:gd name="connsiteX10" fmla="*/ 0 w 3401961"/>
              <a:gd name="connsiteY10" fmla="*/ 752166 h 1288023"/>
              <a:gd name="connsiteX0" fmla="*/ 0 w 3401961"/>
              <a:gd name="connsiteY0" fmla="*/ 752166 h 1713156"/>
              <a:gd name="connsiteX1" fmla="*/ 490440 w 3401961"/>
              <a:gd name="connsiteY1" fmla="*/ 233627 h 1713156"/>
              <a:gd name="connsiteX2" fmla="*/ 1131994 w 3401961"/>
              <a:gd name="connsiteY2" fmla="*/ 0 h 1713156"/>
              <a:gd name="connsiteX3" fmla="*/ 2928728 w 3401961"/>
              <a:gd name="connsiteY3" fmla="*/ 619431 h 1713156"/>
              <a:gd name="connsiteX4" fmla="*/ 3078670 w 3401961"/>
              <a:gd name="connsiteY4" fmla="*/ 882556 h 1713156"/>
              <a:gd name="connsiteX5" fmla="*/ 3401961 w 3401961"/>
              <a:gd name="connsiteY5" fmla="*/ 1243779 h 1713156"/>
              <a:gd name="connsiteX6" fmla="*/ 3088502 w 3401961"/>
              <a:gd name="connsiteY6" fmla="*/ 1713156 h 1713156"/>
              <a:gd name="connsiteX7" fmla="*/ 913115 w 3401961"/>
              <a:gd name="connsiteY7" fmla="*/ 1288023 h 1713156"/>
              <a:gd name="connsiteX8" fmla="*/ 630549 w 3401961"/>
              <a:gd name="connsiteY8" fmla="*/ 1288023 h 1713156"/>
              <a:gd name="connsiteX9" fmla="*/ 401949 w 3401961"/>
              <a:gd name="connsiteY9" fmla="*/ 1113389 h 1713156"/>
              <a:gd name="connsiteX10" fmla="*/ 0 w 3401961"/>
              <a:gd name="connsiteY10" fmla="*/ 752166 h 1713156"/>
              <a:gd name="connsiteX0" fmla="*/ 0 w 3401961"/>
              <a:gd name="connsiteY0" fmla="*/ 752166 h 2231920"/>
              <a:gd name="connsiteX1" fmla="*/ 490440 w 3401961"/>
              <a:gd name="connsiteY1" fmla="*/ 233627 h 2231920"/>
              <a:gd name="connsiteX2" fmla="*/ 1131994 w 3401961"/>
              <a:gd name="connsiteY2" fmla="*/ 0 h 2231920"/>
              <a:gd name="connsiteX3" fmla="*/ 2928728 w 3401961"/>
              <a:gd name="connsiteY3" fmla="*/ 619431 h 2231920"/>
              <a:gd name="connsiteX4" fmla="*/ 3078670 w 3401961"/>
              <a:gd name="connsiteY4" fmla="*/ 882556 h 2231920"/>
              <a:gd name="connsiteX5" fmla="*/ 3401961 w 3401961"/>
              <a:gd name="connsiteY5" fmla="*/ 1243779 h 2231920"/>
              <a:gd name="connsiteX6" fmla="*/ 3088502 w 3401961"/>
              <a:gd name="connsiteY6" fmla="*/ 1713156 h 2231920"/>
              <a:gd name="connsiteX7" fmla="*/ 2299463 w 3401961"/>
              <a:gd name="connsiteY7" fmla="*/ 2231920 h 2231920"/>
              <a:gd name="connsiteX8" fmla="*/ 630549 w 3401961"/>
              <a:gd name="connsiteY8" fmla="*/ 1288023 h 2231920"/>
              <a:gd name="connsiteX9" fmla="*/ 401949 w 3401961"/>
              <a:gd name="connsiteY9" fmla="*/ 1113389 h 2231920"/>
              <a:gd name="connsiteX10" fmla="*/ 0 w 3401961"/>
              <a:gd name="connsiteY10" fmla="*/ 752166 h 2231920"/>
              <a:gd name="connsiteX0" fmla="*/ 0 w 3401961"/>
              <a:gd name="connsiteY0" fmla="*/ 752166 h 2261416"/>
              <a:gd name="connsiteX1" fmla="*/ 490440 w 3401961"/>
              <a:gd name="connsiteY1" fmla="*/ 233627 h 2261416"/>
              <a:gd name="connsiteX2" fmla="*/ 1131994 w 3401961"/>
              <a:gd name="connsiteY2" fmla="*/ 0 h 2261416"/>
              <a:gd name="connsiteX3" fmla="*/ 2928728 w 3401961"/>
              <a:gd name="connsiteY3" fmla="*/ 619431 h 2261416"/>
              <a:gd name="connsiteX4" fmla="*/ 3078670 w 3401961"/>
              <a:gd name="connsiteY4" fmla="*/ 882556 h 2261416"/>
              <a:gd name="connsiteX5" fmla="*/ 3401961 w 3401961"/>
              <a:gd name="connsiteY5" fmla="*/ 1243779 h 2261416"/>
              <a:gd name="connsiteX6" fmla="*/ 3088502 w 3401961"/>
              <a:gd name="connsiteY6" fmla="*/ 1713156 h 2261416"/>
              <a:gd name="connsiteX7" fmla="*/ 2299463 w 3401961"/>
              <a:gd name="connsiteY7" fmla="*/ 2231920 h 2261416"/>
              <a:gd name="connsiteX8" fmla="*/ 1820252 w 3401961"/>
              <a:gd name="connsiteY8" fmla="*/ 2261416 h 2261416"/>
              <a:gd name="connsiteX9" fmla="*/ 401949 w 3401961"/>
              <a:gd name="connsiteY9" fmla="*/ 1113389 h 2261416"/>
              <a:gd name="connsiteX10" fmla="*/ 0 w 3401961"/>
              <a:gd name="connsiteY10" fmla="*/ 752166 h 2261416"/>
              <a:gd name="connsiteX0" fmla="*/ 0 w 3401961"/>
              <a:gd name="connsiteY0" fmla="*/ 752166 h 2261416"/>
              <a:gd name="connsiteX1" fmla="*/ 490440 w 3401961"/>
              <a:gd name="connsiteY1" fmla="*/ 233627 h 2261416"/>
              <a:gd name="connsiteX2" fmla="*/ 1131994 w 3401961"/>
              <a:gd name="connsiteY2" fmla="*/ 0 h 2261416"/>
              <a:gd name="connsiteX3" fmla="*/ 2928728 w 3401961"/>
              <a:gd name="connsiteY3" fmla="*/ 619431 h 2261416"/>
              <a:gd name="connsiteX4" fmla="*/ 3078670 w 3401961"/>
              <a:gd name="connsiteY4" fmla="*/ 882556 h 2261416"/>
              <a:gd name="connsiteX5" fmla="*/ 3401961 w 3401961"/>
              <a:gd name="connsiteY5" fmla="*/ 1243779 h 2261416"/>
              <a:gd name="connsiteX6" fmla="*/ 3088502 w 3401961"/>
              <a:gd name="connsiteY6" fmla="*/ 1713156 h 2261416"/>
              <a:gd name="connsiteX7" fmla="*/ 2299463 w 3401961"/>
              <a:gd name="connsiteY7" fmla="*/ 2231920 h 2261416"/>
              <a:gd name="connsiteX8" fmla="*/ 1820252 w 3401961"/>
              <a:gd name="connsiteY8" fmla="*/ 2261416 h 2261416"/>
              <a:gd name="connsiteX9" fmla="*/ 8659 w 3401961"/>
              <a:gd name="connsiteY9" fmla="*/ 1418189 h 2261416"/>
              <a:gd name="connsiteX10" fmla="*/ 0 w 3401961"/>
              <a:gd name="connsiteY10" fmla="*/ 752166 h 2261416"/>
              <a:gd name="connsiteX0" fmla="*/ 0 w 3401961"/>
              <a:gd name="connsiteY0" fmla="*/ 752166 h 2231920"/>
              <a:gd name="connsiteX1" fmla="*/ 490440 w 3401961"/>
              <a:gd name="connsiteY1" fmla="*/ 233627 h 2231920"/>
              <a:gd name="connsiteX2" fmla="*/ 1131994 w 3401961"/>
              <a:gd name="connsiteY2" fmla="*/ 0 h 2231920"/>
              <a:gd name="connsiteX3" fmla="*/ 2928728 w 3401961"/>
              <a:gd name="connsiteY3" fmla="*/ 619431 h 2231920"/>
              <a:gd name="connsiteX4" fmla="*/ 3078670 w 3401961"/>
              <a:gd name="connsiteY4" fmla="*/ 882556 h 2231920"/>
              <a:gd name="connsiteX5" fmla="*/ 3401961 w 3401961"/>
              <a:gd name="connsiteY5" fmla="*/ 1243779 h 2231920"/>
              <a:gd name="connsiteX6" fmla="*/ 3088502 w 3401961"/>
              <a:gd name="connsiteY6" fmla="*/ 1713156 h 2231920"/>
              <a:gd name="connsiteX7" fmla="*/ 2299463 w 3401961"/>
              <a:gd name="connsiteY7" fmla="*/ 2231920 h 2231920"/>
              <a:gd name="connsiteX8" fmla="*/ 129104 w 3401961"/>
              <a:gd name="connsiteY8" fmla="*/ 1573158 h 2231920"/>
              <a:gd name="connsiteX9" fmla="*/ 8659 w 3401961"/>
              <a:gd name="connsiteY9" fmla="*/ 1418189 h 2231920"/>
              <a:gd name="connsiteX10" fmla="*/ 0 w 3401961"/>
              <a:gd name="connsiteY10" fmla="*/ 752166 h 2231920"/>
              <a:gd name="connsiteX0" fmla="*/ 0 w 3401961"/>
              <a:gd name="connsiteY0" fmla="*/ 752166 h 2271249"/>
              <a:gd name="connsiteX1" fmla="*/ 490440 w 3401961"/>
              <a:gd name="connsiteY1" fmla="*/ 233627 h 2271249"/>
              <a:gd name="connsiteX2" fmla="*/ 1131994 w 3401961"/>
              <a:gd name="connsiteY2" fmla="*/ 0 h 2271249"/>
              <a:gd name="connsiteX3" fmla="*/ 2928728 w 3401961"/>
              <a:gd name="connsiteY3" fmla="*/ 619431 h 2271249"/>
              <a:gd name="connsiteX4" fmla="*/ 3078670 w 3401961"/>
              <a:gd name="connsiteY4" fmla="*/ 882556 h 2271249"/>
              <a:gd name="connsiteX5" fmla="*/ 3401961 w 3401961"/>
              <a:gd name="connsiteY5" fmla="*/ 1243779 h 2271249"/>
              <a:gd name="connsiteX6" fmla="*/ 3088502 w 3401961"/>
              <a:gd name="connsiteY6" fmla="*/ 1713156 h 2271249"/>
              <a:gd name="connsiteX7" fmla="*/ 1857011 w 3401961"/>
              <a:gd name="connsiteY7" fmla="*/ 2271249 h 2271249"/>
              <a:gd name="connsiteX8" fmla="*/ 129104 w 3401961"/>
              <a:gd name="connsiteY8" fmla="*/ 1573158 h 2271249"/>
              <a:gd name="connsiteX9" fmla="*/ 8659 w 3401961"/>
              <a:gd name="connsiteY9" fmla="*/ 1418189 h 2271249"/>
              <a:gd name="connsiteX10" fmla="*/ 0 w 3401961"/>
              <a:gd name="connsiteY10" fmla="*/ 752166 h 2271249"/>
              <a:gd name="connsiteX0" fmla="*/ 0 w 3401961"/>
              <a:gd name="connsiteY0" fmla="*/ 752166 h 2283427"/>
              <a:gd name="connsiteX1" fmla="*/ 490440 w 3401961"/>
              <a:gd name="connsiteY1" fmla="*/ 233627 h 2283427"/>
              <a:gd name="connsiteX2" fmla="*/ 1131994 w 3401961"/>
              <a:gd name="connsiteY2" fmla="*/ 0 h 2283427"/>
              <a:gd name="connsiteX3" fmla="*/ 2928728 w 3401961"/>
              <a:gd name="connsiteY3" fmla="*/ 619431 h 2283427"/>
              <a:gd name="connsiteX4" fmla="*/ 3078670 w 3401961"/>
              <a:gd name="connsiteY4" fmla="*/ 882556 h 2283427"/>
              <a:gd name="connsiteX5" fmla="*/ 3401961 w 3401961"/>
              <a:gd name="connsiteY5" fmla="*/ 1243779 h 2283427"/>
              <a:gd name="connsiteX6" fmla="*/ 2193766 w 3401961"/>
              <a:gd name="connsiteY6" fmla="*/ 2283427 h 2283427"/>
              <a:gd name="connsiteX7" fmla="*/ 1857011 w 3401961"/>
              <a:gd name="connsiteY7" fmla="*/ 2271249 h 2283427"/>
              <a:gd name="connsiteX8" fmla="*/ 129104 w 3401961"/>
              <a:gd name="connsiteY8" fmla="*/ 1573158 h 2283427"/>
              <a:gd name="connsiteX9" fmla="*/ 8659 w 3401961"/>
              <a:gd name="connsiteY9" fmla="*/ 1418189 h 2283427"/>
              <a:gd name="connsiteX10" fmla="*/ 0 w 3401961"/>
              <a:gd name="connsiteY10" fmla="*/ 752166 h 2283427"/>
              <a:gd name="connsiteX0" fmla="*/ 0 w 3401961"/>
              <a:gd name="connsiteY0" fmla="*/ 752166 h 2271249"/>
              <a:gd name="connsiteX1" fmla="*/ 490440 w 3401961"/>
              <a:gd name="connsiteY1" fmla="*/ 233627 h 2271249"/>
              <a:gd name="connsiteX2" fmla="*/ 1131994 w 3401961"/>
              <a:gd name="connsiteY2" fmla="*/ 0 h 2271249"/>
              <a:gd name="connsiteX3" fmla="*/ 2928728 w 3401961"/>
              <a:gd name="connsiteY3" fmla="*/ 619431 h 2271249"/>
              <a:gd name="connsiteX4" fmla="*/ 3078670 w 3401961"/>
              <a:gd name="connsiteY4" fmla="*/ 882556 h 2271249"/>
              <a:gd name="connsiteX5" fmla="*/ 3401961 w 3401961"/>
              <a:gd name="connsiteY5" fmla="*/ 1243779 h 2271249"/>
              <a:gd name="connsiteX6" fmla="*/ 2282256 w 3401961"/>
              <a:gd name="connsiteY6" fmla="*/ 2253930 h 2271249"/>
              <a:gd name="connsiteX7" fmla="*/ 1857011 w 3401961"/>
              <a:gd name="connsiteY7" fmla="*/ 2271249 h 2271249"/>
              <a:gd name="connsiteX8" fmla="*/ 129104 w 3401961"/>
              <a:gd name="connsiteY8" fmla="*/ 1573158 h 2271249"/>
              <a:gd name="connsiteX9" fmla="*/ 8659 w 3401961"/>
              <a:gd name="connsiteY9" fmla="*/ 1418189 h 2271249"/>
              <a:gd name="connsiteX10" fmla="*/ 0 w 3401961"/>
              <a:gd name="connsiteY10" fmla="*/ 752166 h 2271249"/>
              <a:gd name="connsiteX0" fmla="*/ 0 w 3097161"/>
              <a:gd name="connsiteY0" fmla="*/ 752166 h 2271249"/>
              <a:gd name="connsiteX1" fmla="*/ 490440 w 3097161"/>
              <a:gd name="connsiteY1" fmla="*/ 233627 h 2271249"/>
              <a:gd name="connsiteX2" fmla="*/ 1131994 w 3097161"/>
              <a:gd name="connsiteY2" fmla="*/ 0 h 2271249"/>
              <a:gd name="connsiteX3" fmla="*/ 2928728 w 3097161"/>
              <a:gd name="connsiteY3" fmla="*/ 619431 h 2271249"/>
              <a:gd name="connsiteX4" fmla="*/ 3078670 w 3097161"/>
              <a:gd name="connsiteY4" fmla="*/ 882556 h 2271249"/>
              <a:gd name="connsiteX5" fmla="*/ 3097161 w 3097161"/>
              <a:gd name="connsiteY5" fmla="*/ 1725560 h 2271249"/>
              <a:gd name="connsiteX6" fmla="*/ 2282256 w 3097161"/>
              <a:gd name="connsiteY6" fmla="*/ 2253930 h 2271249"/>
              <a:gd name="connsiteX7" fmla="*/ 1857011 w 3097161"/>
              <a:gd name="connsiteY7" fmla="*/ 2271249 h 2271249"/>
              <a:gd name="connsiteX8" fmla="*/ 129104 w 3097161"/>
              <a:gd name="connsiteY8" fmla="*/ 1573158 h 2271249"/>
              <a:gd name="connsiteX9" fmla="*/ 8659 w 3097161"/>
              <a:gd name="connsiteY9" fmla="*/ 1418189 h 2271249"/>
              <a:gd name="connsiteX10" fmla="*/ 0 w 3097161"/>
              <a:gd name="connsiteY10" fmla="*/ 752166 h 2271249"/>
              <a:gd name="connsiteX0" fmla="*/ 0 w 3373638"/>
              <a:gd name="connsiteY0" fmla="*/ 752166 h 2271249"/>
              <a:gd name="connsiteX1" fmla="*/ 490440 w 3373638"/>
              <a:gd name="connsiteY1" fmla="*/ 233627 h 2271249"/>
              <a:gd name="connsiteX2" fmla="*/ 1131994 w 3373638"/>
              <a:gd name="connsiteY2" fmla="*/ 0 h 2271249"/>
              <a:gd name="connsiteX3" fmla="*/ 2928728 w 3373638"/>
              <a:gd name="connsiteY3" fmla="*/ 619431 h 2271249"/>
              <a:gd name="connsiteX4" fmla="*/ 3373638 w 3373638"/>
              <a:gd name="connsiteY4" fmla="*/ 1256182 h 2271249"/>
              <a:gd name="connsiteX5" fmla="*/ 3097161 w 3373638"/>
              <a:gd name="connsiteY5" fmla="*/ 1725560 h 2271249"/>
              <a:gd name="connsiteX6" fmla="*/ 2282256 w 3373638"/>
              <a:gd name="connsiteY6" fmla="*/ 2253930 h 2271249"/>
              <a:gd name="connsiteX7" fmla="*/ 1857011 w 3373638"/>
              <a:gd name="connsiteY7" fmla="*/ 2271249 h 2271249"/>
              <a:gd name="connsiteX8" fmla="*/ 129104 w 3373638"/>
              <a:gd name="connsiteY8" fmla="*/ 1573158 h 2271249"/>
              <a:gd name="connsiteX9" fmla="*/ 8659 w 3373638"/>
              <a:gd name="connsiteY9" fmla="*/ 1418189 h 2271249"/>
              <a:gd name="connsiteX10" fmla="*/ 0 w 3373638"/>
              <a:gd name="connsiteY10" fmla="*/ 752166 h 2271249"/>
              <a:gd name="connsiteX0" fmla="*/ 0 w 3373638"/>
              <a:gd name="connsiteY0" fmla="*/ 752166 h 2271249"/>
              <a:gd name="connsiteX1" fmla="*/ 490440 w 3373638"/>
              <a:gd name="connsiteY1" fmla="*/ 233627 h 2271249"/>
              <a:gd name="connsiteX2" fmla="*/ 1131994 w 3373638"/>
              <a:gd name="connsiteY2" fmla="*/ 0 h 2271249"/>
              <a:gd name="connsiteX3" fmla="*/ 2928728 w 3373638"/>
              <a:gd name="connsiteY3" fmla="*/ 619431 h 2271249"/>
              <a:gd name="connsiteX4" fmla="*/ 3373638 w 3373638"/>
              <a:gd name="connsiteY4" fmla="*/ 1256182 h 2271249"/>
              <a:gd name="connsiteX5" fmla="*/ 3097161 w 3373638"/>
              <a:gd name="connsiteY5" fmla="*/ 1725560 h 2271249"/>
              <a:gd name="connsiteX6" fmla="*/ 2282256 w 3373638"/>
              <a:gd name="connsiteY6" fmla="*/ 2253930 h 2271249"/>
              <a:gd name="connsiteX7" fmla="*/ 1857011 w 3373638"/>
              <a:gd name="connsiteY7" fmla="*/ 2271249 h 2271249"/>
              <a:gd name="connsiteX8" fmla="*/ 190064 w 3373638"/>
              <a:gd name="connsiteY8" fmla="*/ 1557918 h 2271249"/>
              <a:gd name="connsiteX9" fmla="*/ 8659 w 3373638"/>
              <a:gd name="connsiteY9" fmla="*/ 1418189 h 2271249"/>
              <a:gd name="connsiteX10" fmla="*/ 0 w 3373638"/>
              <a:gd name="connsiteY10" fmla="*/ 752166 h 2271249"/>
              <a:gd name="connsiteX0" fmla="*/ 0 w 3373638"/>
              <a:gd name="connsiteY0" fmla="*/ 752166 h 2271249"/>
              <a:gd name="connsiteX1" fmla="*/ 490440 w 3373638"/>
              <a:gd name="connsiteY1" fmla="*/ 233627 h 2271249"/>
              <a:gd name="connsiteX2" fmla="*/ 1131994 w 3373638"/>
              <a:gd name="connsiteY2" fmla="*/ 0 h 2271249"/>
              <a:gd name="connsiteX3" fmla="*/ 2928728 w 3373638"/>
              <a:gd name="connsiteY3" fmla="*/ 619431 h 2271249"/>
              <a:gd name="connsiteX4" fmla="*/ 3373638 w 3373638"/>
              <a:gd name="connsiteY4" fmla="*/ 1256182 h 2271249"/>
              <a:gd name="connsiteX5" fmla="*/ 3097161 w 3373638"/>
              <a:gd name="connsiteY5" fmla="*/ 1725560 h 2271249"/>
              <a:gd name="connsiteX6" fmla="*/ 2282256 w 3373638"/>
              <a:gd name="connsiteY6" fmla="*/ 2253930 h 2271249"/>
              <a:gd name="connsiteX7" fmla="*/ 1857011 w 3373638"/>
              <a:gd name="connsiteY7" fmla="*/ 2271249 h 2271249"/>
              <a:gd name="connsiteX8" fmla="*/ 190064 w 3373638"/>
              <a:gd name="connsiteY8" fmla="*/ 1557918 h 2271249"/>
              <a:gd name="connsiteX9" fmla="*/ 110259 w 3373638"/>
              <a:gd name="connsiteY9" fmla="*/ 1474069 h 2271249"/>
              <a:gd name="connsiteX10" fmla="*/ 0 w 3373638"/>
              <a:gd name="connsiteY10" fmla="*/ 752166 h 2271249"/>
              <a:gd name="connsiteX0" fmla="*/ 0 w 3419358"/>
              <a:gd name="connsiteY0" fmla="*/ 884246 h 2271249"/>
              <a:gd name="connsiteX1" fmla="*/ 536160 w 3419358"/>
              <a:gd name="connsiteY1" fmla="*/ 233627 h 2271249"/>
              <a:gd name="connsiteX2" fmla="*/ 1177714 w 3419358"/>
              <a:gd name="connsiteY2" fmla="*/ 0 h 2271249"/>
              <a:gd name="connsiteX3" fmla="*/ 2974448 w 3419358"/>
              <a:gd name="connsiteY3" fmla="*/ 619431 h 2271249"/>
              <a:gd name="connsiteX4" fmla="*/ 3419358 w 3419358"/>
              <a:gd name="connsiteY4" fmla="*/ 1256182 h 2271249"/>
              <a:gd name="connsiteX5" fmla="*/ 3142881 w 3419358"/>
              <a:gd name="connsiteY5" fmla="*/ 1725560 h 2271249"/>
              <a:gd name="connsiteX6" fmla="*/ 2327976 w 3419358"/>
              <a:gd name="connsiteY6" fmla="*/ 2253930 h 2271249"/>
              <a:gd name="connsiteX7" fmla="*/ 1902731 w 3419358"/>
              <a:gd name="connsiteY7" fmla="*/ 2271249 h 2271249"/>
              <a:gd name="connsiteX8" fmla="*/ 235784 w 3419358"/>
              <a:gd name="connsiteY8" fmla="*/ 1557918 h 2271249"/>
              <a:gd name="connsiteX9" fmla="*/ 155979 w 3419358"/>
              <a:gd name="connsiteY9" fmla="*/ 1474069 h 2271249"/>
              <a:gd name="connsiteX10" fmla="*/ 0 w 3419358"/>
              <a:gd name="connsiteY10" fmla="*/ 884246 h 2271249"/>
              <a:gd name="connsiteX0" fmla="*/ 0 w 3419358"/>
              <a:gd name="connsiteY0" fmla="*/ 869006 h 2256009"/>
              <a:gd name="connsiteX1" fmla="*/ 536160 w 3419358"/>
              <a:gd name="connsiteY1" fmla="*/ 218387 h 2256009"/>
              <a:gd name="connsiteX2" fmla="*/ 817034 w 3419358"/>
              <a:gd name="connsiteY2" fmla="*/ 0 h 2256009"/>
              <a:gd name="connsiteX3" fmla="*/ 2974448 w 3419358"/>
              <a:gd name="connsiteY3" fmla="*/ 604191 h 2256009"/>
              <a:gd name="connsiteX4" fmla="*/ 3419358 w 3419358"/>
              <a:gd name="connsiteY4" fmla="*/ 1240942 h 2256009"/>
              <a:gd name="connsiteX5" fmla="*/ 3142881 w 3419358"/>
              <a:gd name="connsiteY5" fmla="*/ 1710320 h 2256009"/>
              <a:gd name="connsiteX6" fmla="*/ 2327976 w 3419358"/>
              <a:gd name="connsiteY6" fmla="*/ 2238690 h 2256009"/>
              <a:gd name="connsiteX7" fmla="*/ 1902731 w 3419358"/>
              <a:gd name="connsiteY7" fmla="*/ 2256009 h 2256009"/>
              <a:gd name="connsiteX8" fmla="*/ 235784 w 3419358"/>
              <a:gd name="connsiteY8" fmla="*/ 1542678 h 2256009"/>
              <a:gd name="connsiteX9" fmla="*/ 155979 w 3419358"/>
              <a:gd name="connsiteY9" fmla="*/ 1458829 h 2256009"/>
              <a:gd name="connsiteX10" fmla="*/ 0 w 3419358"/>
              <a:gd name="connsiteY10" fmla="*/ 869006 h 2256009"/>
              <a:gd name="connsiteX0" fmla="*/ 0 w 3419358"/>
              <a:gd name="connsiteY0" fmla="*/ 869006 h 2256009"/>
              <a:gd name="connsiteX1" fmla="*/ 536160 w 3419358"/>
              <a:gd name="connsiteY1" fmla="*/ 177747 h 2256009"/>
              <a:gd name="connsiteX2" fmla="*/ 817034 w 3419358"/>
              <a:gd name="connsiteY2" fmla="*/ 0 h 2256009"/>
              <a:gd name="connsiteX3" fmla="*/ 2974448 w 3419358"/>
              <a:gd name="connsiteY3" fmla="*/ 604191 h 2256009"/>
              <a:gd name="connsiteX4" fmla="*/ 3419358 w 3419358"/>
              <a:gd name="connsiteY4" fmla="*/ 1240942 h 2256009"/>
              <a:gd name="connsiteX5" fmla="*/ 3142881 w 3419358"/>
              <a:gd name="connsiteY5" fmla="*/ 1710320 h 2256009"/>
              <a:gd name="connsiteX6" fmla="*/ 2327976 w 3419358"/>
              <a:gd name="connsiteY6" fmla="*/ 2238690 h 2256009"/>
              <a:gd name="connsiteX7" fmla="*/ 1902731 w 3419358"/>
              <a:gd name="connsiteY7" fmla="*/ 2256009 h 2256009"/>
              <a:gd name="connsiteX8" fmla="*/ 235784 w 3419358"/>
              <a:gd name="connsiteY8" fmla="*/ 1542678 h 2256009"/>
              <a:gd name="connsiteX9" fmla="*/ 155979 w 3419358"/>
              <a:gd name="connsiteY9" fmla="*/ 1458829 h 2256009"/>
              <a:gd name="connsiteX10" fmla="*/ 0 w 3419358"/>
              <a:gd name="connsiteY10" fmla="*/ 869006 h 2256009"/>
              <a:gd name="connsiteX0" fmla="*/ 0 w 3373638"/>
              <a:gd name="connsiteY0" fmla="*/ 843606 h 2256009"/>
              <a:gd name="connsiteX1" fmla="*/ 490440 w 3373638"/>
              <a:gd name="connsiteY1" fmla="*/ 177747 h 2256009"/>
              <a:gd name="connsiteX2" fmla="*/ 771314 w 3373638"/>
              <a:gd name="connsiteY2" fmla="*/ 0 h 2256009"/>
              <a:gd name="connsiteX3" fmla="*/ 2928728 w 3373638"/>
              <a:gd name="connsiteY3" fmla="*/ 604191 h 2256009"/>
              <a:gd name="connsiteX4" fmla="*/ 3373638 w 3373638"/>
              <a:gd name="connsiteY4" fmla="*/ 1240942 h 2256009"/>
              <a:gd name="connsiteX5" fmla="*/ 3097161 w 3373638"/>
              <a:gd name="connsiteY5" fmla="*/ 1710320 h 2256009"/>
              <a:gd name="connsiteX6" fmla="*/ 2282256 w 3373638"/>
              <a:gd name="connsiteY6" fmla="*/ 2238690 h 2256009"/>
              <a:gd name="connsiteX7" fmla="*/ 1857011 w 3373638"/>
              <a:gd name="connsiteY7" fmla="*/ 2256009 h 2256009"/>
              <a:gd name="connsiteX8" fmla="*/ 190064 w 3373638"/>
              <a:gd name="connsiteY8" fmla="*/ 1542678 h 2256009"/>
              <a:gd name="connsiteX9" fmla="*/ 110259 w 3373638"/>
              <a:gd name="connsiteY9" fmla="*/ 1458829 h 2256009"/>
              <a:gd name="connsiteX10" fmla="*/ 0 w 3373638"/>
              <a:gd name="connsiteY10" fmla="*/ 843606 h 2256009"/>
              <a:gd name="connsiteX0" fmla="*/ 0 w 3373638"/>
              <a:gd name="connsiteY0" fmla="*/ 843606 h 2238690"/>
              <a:gd name="connsiteX1" fmla="*/ 490440 w 3373638"/>
              <a:gd name="connsiteY1" fmla="*/ 177747 h 2238690"/>
              <a:gd name="connsiteX2" fmla="*/ 771314 w 3373638"/>
              <a:gd name="connsiteY2" fmla="*/ 0 h 2238690"/>
              <a:gd name="connsiteX3" fmla="*/ 2928728 w 3373638"/>
              <a:gd name="connsiteY3" fmla="*/ 604191 h 2238690"/>
              <a:gd name="connsiteX4" fmla="*/ 3373638 w 3373638"/>
              <a:gd name="connsiteY4" fmla="*/ 1240942 h 2238690"/>
              <a:gd name="connsiteX5" fmla="*/ 3097161 w 3373638"/>
              <a:gd name="connsiteY5" fmla="*/ 1710320 h 2238690"/>
              <a:gd name="connsiteX6" fmla="*/ 2282256 w 3373638"/>
              <a:gd name="connsiteY6" fmla="*/ 2238690 h 2238690"/>
              <a:gd name="connsiteX7" fmla="*/ 1694451 w 3373638"/>
              <a:gd name="connsiteY7" fmla="*/ 1885169 h 2238690"/>
              <a:gd name="connsiteX8" fmla="*/ 190064 w 3373638"/>
              <a:gd name="connsiteY8" fmla="*/ 1542678 h 2238690"/>
              <a:gd name="connsiteX9" fmla="*/ 110259 w 3373638"/>
              <a:gd name="connsiteY9" fmla="*/ 1458829 h 2238690"/>
              <a:gd name="connsiteX10" fmla="*/ 0 w 3373638"/>
              <a:gd name="connsiteY10" fmla="*/ 843606 h 2238690"/>
              <a:gd name="connsiteX0" fmla="*/ 0 w 3373638"/>
              <a:gd name="connsiteY0" fmla="*/ 843606 h 1885169"/>
              <a:gd name="connsiteX1" fmla="*/ 490440 w 3373638"/>
              <a:gd name="connsiteY1" fmla="*/ 177747 h 1885169"/>
              <a:gd name="connsiteX2" fmla="*/ 771314 w 3373638"/>
              <a:gd name="connsiteY2" fmla="*/ 0 h 1885169"/>
              <a:gd name="connsiteX3" fmla="*/ 2928728 w 3373638"/>
              <a:gd name="connsiteY3" fmla="*/ 604191 h 1885169"/>
              <a:gd name="connsiteX4" fmla="*/ 3373638 w 3373638"/>
              <a:gd name="connsiteY4" fmla="*/ 1240942 h 1885169"/>
              <a:gd name="connsiteX5" fmla="*/ 3097161 w 3373638"/>
              <a:gd name="connsiteY5" fmla="*/ 1710320 h 1885169"/>
              <a:gd name="connsiteX6" fmla="*/ 2058736 w 3373638"/>
              <a:gd name="connsiteY6" fmla="*/ 1822130 h 1885169"/>
              <a:gd name="connsiteX7" fmla="*/ 1694451 w 3373638"/>
              <a:gd name="connsiteY7" fmla="*/ 1885169 h 1885169"/>
              <a:gd name="connsiteX8" fmla="*/ 190064 w 3373638"/>
              <a:gd name="connsiteY8" fmla="*/ 1542678 h 1885169"/>
              <a:gd name="connsiteX9" fmla="*/ 110259 w 3373638"/>
              <a:gd name="connsiteY9" fmla="*/ 1458829 h 1885169"/>
              <a:gd name="connsiteX10" fmla="*/ 0 w 3373638"/>
              <a:gd name="connsiteY10" fmla="*/ 843606 h 1885169"/>
              <a:gd name="connsiteX0" fmla="*/ 0 w 3373638"/>
              <a:gd name="connsiteY0" fmla="*/ 843606 h 1885169"/>
              <a:gd name="connsiteX1" fmla="*/ 490440 w 3373638"/>
              <a:gd name="connsiteY1" fmla="*/ 177747 h 1885169"/>
              <a:gd name="connsiteX2" fmla="*/ 771314 w 3373638"/>
              <a:gd name="connsiteY2" fmla="*/ 0 h 1885169"/>
              <a:gd name="connsiteX3" fmla="*/ 2928728 w 3373638"/>
              <a:gd name="connsiteY3" fmla="*/ 604191 h 1885169"/>
              <a:gd name="connsiteX4" fmla="*/ 3373638 w 3373638"/>
              <a:gd name="connsiteY4" fmla="*/ 1240942 h 1885169"/>
              <a:gd name="connsiteX5" fmla="*/ 2634881 w 3373638"/>
              <a:gd name="connsiteY5" fmla="*/ 1192160 h 1885169"/>
              <a:gd name="connsiteX6" fmla="*/ 2058736 w 3373638"/>
              <a:gd name="connsiteY6" fmla="*/ 1822130 h 1885169"/>
              <a:gd name="connsiteX7" fmla="*/ 1694451 w 3373638"/>
              <a:gd name="connsiteY7" fmla="*/ 1885169 h 1885169"/>
              <a:gd name="connsiteX8" fmla="*/ 190064 w 3373638"/>
              <a:gd name="connsiteY8" fmla="*/ 1542678 h 1885169"/>
              <a:gd name="connsiteX9" fmla="*/ 110259 w 3373638"/>
              <a:gd name="connsiteY9" fmla="*/ 1458829 h 1885169"/>
              <a:gd name="connsiteX10" fmla="*/ 0 w 3373638"/>
              <a:gd name="connsiteY10" fmla="*/ 843606 h 1885169"/>
              <a:gd name="connsiteX0" fmla="*/ 0 w 3373638"/>
              <a:gd name="connsiteY0" fmla="*/ 843606 h 1885169"/>
              <a:gd name="connsiteX1" fmla="*/ 490440 w 3373638"/>
              <a:gd name="connsiteY1" fmla="*/ 177747 h 1885169"/>
              <a:gd name="connsiteX2" fmla="*/ 771314 w 3373638"/>
              <a:gd name="connsiteY2" fmla="*/ 0 h 1885169"/>
              <a:gd name="connsiteX3" fmla="*/ 2989688 w 3373638"/>
              <a:gd name="connsiteY3" fmla="*/ 268911 h 1885169"/>
              <a:gd name="connsiteX4" fmla="*/ 3373638 w 3373638"/>
              <a:gd name="connsiteY4" fmla="*/ 1240942 h 1885169"/>
              <a:gd name="connsiteX5" fmla="*/ 2634881 w 3373638"/>
              <a:gd name="connsiteY5" fmla="*/ 1192160 h 1885169"/>
              <a:gd name="connsiteX6" fmla="*/ 2058736 w 3373638"/>
              <a:gd name="connsiteY6" fmla="*/ 1822130 h 1885169"/>
              <a:gd name="connsiteX7" fmla="*/ 1694451 w 3373638"/>
              <a:gd name="connsiteY7" fmla="*/ 1885169 h 1885169"/>
              <a:gd name="connsiteX8" fmla="*/ 190064 w 3373638"/>
              <a:gd name="connsiteY8" fmla="*/ 1542678 h 1885169"/>
              <a:gd name="connsiteX9" fmla="*/ 110259 w 3373638"/>
              <a:gd name="connsiteY9" fmla="*/ 1458829 h 1885169"/>
              <a:gd name="connsiteX10" fmla="*/ 0 w 3373638"/>
              <a:gd name="connsiteY10" fmla="*/ 843606 h 1885169"/>
              <a:gd name="connsiteX0" fmla="*/ 0 w 2989688"/>
              <a:gd name="connsiteY0" fmla="*/ 843606 h 1885169"/>
              <a:gd name="connsiteX1" fmla="*/ 490440 w 2989688"/>
              <a:gd name="connsiteY1" fmla="*/ 177747 h 1885169"/>
              <a:gd name="connsiteX2" fmla="*/ 771314 w 2989688"/>
              <a:gd name="connsiteY2" fmla="*/ 0 h 1885169"/>
              <a:gd name="connsiteX3" fmla="*/ 2989688 w 2989688"/>
              <a:gd name="connsiteY3" fmla="*/ 268911 h 1885169"/>
              <a:gd name="connsiteX4" fmla="*/ 2804678 w 2989688"/>
              <a:gd name="connsiteY4" fmla="*/ 798982 h 1885169"/>
              <a:gd name="connsiteX5" fmla="*/ 2634881 w 2989688"/>
              <a:gd name="connsiteY5" fmla="*/ 1192160 h 1885169"/>
              <a:gd name="connsiteX6" fmla="*/ 2058736 w 2989688"/>
              <a:gd name="connsiteY6" fmla="*/ 1822130 h 1885169"/>
              <a:gd name="connsiteX7" fmla="*/ 1694451 w 2989688"/>
              <a:gd name="connsiteY7" fmla="*/ 1885169 h 1885169"/>
              <a:gd name="connsiteX8" fmla="*/ 190064 w 2989688"/>
              <a:gd name="connsiteY8" fmla="*/ 1542678 h 1885169"/>
              <a:gd name="connsiteX9" fmla="*/ 110259 w 2989688"/>
              <a:gd name="connsiteY9" fmla="*/ 1458829 h 1885169"/>
              <a:gd name="connsiteX10" fmla="*/ 0 w 2989688"/>
              <a:gd name="connsiteY10" fmla="*/ 843606 h 1885169"/>
              <a:gd name="connsiteX0" fmla="*/ 0 w 2804678"/>
              <a:gd name="connsiteY0" fmla="*/ 843606 h 1885169"/>
              <a:gd name="connsiteX1" fmla="*/ 490440 w 2804678"/>
              <a:gd name="connsiteY1" fmla="*/ 177747 h 1885169"/>
              <a:gd name="connsiteX2" fmla="*/ 771314 w 2804678"/>
              <a:gd name="connsiteY2" fmla="*/ 0 h 1885169"/>
              <a:gd name="connsiteX3" fmla="*/ 2308968 w 2804678"/>
              <a:gd name="connsiteY3" fmla="*/ 182551 h 1885169"/>
              <a:gd name="connsiteX4" fmla="*/ 2804678 w 2804678"/>
              <a:gd name="connsiteY4" fmla="*/ 798982 h 1885169"/>
              <a:gd name="connsiteX5" fmla="*/ 2634881 w 2804678"/>
              <a:gd name="connsiteY5" fmla="*/ 1192160 h 1885169"/>
              <a:gd name="connsiteX6" fmla="*/ 2058736 w 2804678"/>
              <a:gd name="connsiteY6" fmla="*/ 1822130 h 1885169"/>
              <a:gd name="connsiteX7" fmla="*/ 1694451 w 2804678"/>
              <a:gd name="connsiteY7" fmla="*/ 1885169 h 1885169"/>
              <a:gd name="connsiteX8" fmla="*/ 190064 w 2804678"/>
              <a:gd name="connsiteY8" fmla="*/ 1542678 h 1885169"/>
              <a:gd name="connsiteX9" fmla="*/ 110259 w 2804678"/>
              <a:gd name="connsiteY9" fmla="*/ 1458829 h 1885169"/>
              <a:gd name="connsiteX10" fmla="*/ 0 w 2804678"/>
              <a:gd name="connsiteY10" fmla="*/ 843606 h 1885169"/>
              <a:gd name="connsiteX0" fmla="*/ 0 w 2824998"/>
              <a:gd name="connsiteY0" fmla="*/ 843606 h 1885169"/>
              <a:gd name="connsiteX1" fmla="*/ 490440 w 2824998"/>
              <a:gd name="connsiteY1" fmla="*/ 177747 h 1885169"/>
              <a:gd name="connsiteX2" fmla="*/ 771314 w 2824998"/>
              <a:gd name="connsiteY2" fmla="*/ 0 h 1885169"/>
              <a:gd name="connsiteX3" fmla="*/ 2308968 w 2824998"/>
              <a:gd name="connsiteY3" fmla="*/ 182551 h 1885169"/>
              <a:gd name="connsiteX4" fmla="*/ 2824998 w 2824998"/>
              <a:gd name="connsiteY4" fmla="*/ 717702 h 1885169"/>
              <a:gd name="connsiteX5" fmla="*/ 2634881 w 2824998"/>
              <a:gd name="connsiteY5" fmla="*/ 1192160 h 1885169"/>
              <a:gd name="connsiteX6" fmla="*/ 2058736 w 2824998"/>
              <a:gd name="connsiteY6" fmla="*/ 1822130 h 1885169"/>
              <a:gd name="connsiteX7" fmla="*/ 1694451 w 2824998"/>
              <a:gd name="connsiteY7" fmla="*/ 1885169 h 1885169"/>
              <a:gd name="connsiteX8" fmla="*/ 190064 w 2824998"/>
              <a:gd name="connsiteY8" fmla="*/ 1542678 h 1885169"/>
              <a:gd name="connsiteX9" fmla="*/ 110259 w 2824998"/>
              <a:gd name="connsiteY9" fmla="*/ 1458829 h 1885169"/>
              <a:gd name="connsiteX10" fmla="*/ 0 w 2824998"/>
              <a:gd name="connsiteY10" fmla="*/ 843606 h 1885169"/>
              <a:gd name="connsiteX0" fmla="*/ 0 w 2849734"/>
              <a:gd name="connsiteY0" fmla="*/ 843606 h 1885169"/>
              <a:gd name="connsiteX1" fmla="*/ 490440 w 2849734"/>
              <a:gd name="connsiteY1" fmla="*/ 177747 h 1885169"/>
              <a:gd name="connsiteX2" fmla="*/ 771314 w 2849734"/>
              <a:gd name="connsiteY2" fmla="*/ 0 h 1885169"/>
              <a:gd name="connsiteX3" fmla="*/ 2308968 w 2849734"/>
              <a:gd name="connsiteY3" fmla="*/ 182551 h 1885169"/>
              <a:gd name="connsiteX4" fmla="*/ 2849734 w 2849734"/>
              <a:gd name="connsiteY4" fmla="*/ 720413 h 1885169"/>
              <a:gd name="connsiteX5" fmla="*/ 2634881 w 2849734"/>
              <a:gd name="connsiteY5" fmla="*/ 1192160 h 1885169"/>
              <a:gd name="connsiteX6" fmla="*/ 2058736 w 2849734"/>
              <a:gd name="connsiteY6" fmla="*/ 1822130 h 1885169"/>
              <a:gd name="connsiteX7" fmla="*/ 1694451 w 2849734"/>
              <a:gd name="connsiteY7" fmla="*/ 1885169 h 1885169"/>
              <a:gd name="connsiteX8" fmla="*/ 190064 w 2849734"/>
              <a:gd name="connsiteY8" fmla="*/ 1542678 h 1885169"/>
              <a:gd name="connsiteX9" fmla="*/ 110259 w 2849734"/>
              <a:gd name="connsiteY9" fmla="*/ 1458829 h 1885169"/>
              <a:gd name="connsiteX10" fmla="*/ 0 w 2849734"/>
              <a:gd name="connsiteY10" fmla="*/ 843606 h 1885169"/>
              <a:gd name="connsiteX0" fmla="*/ 0 w 2849734"/>
              <a:gd name="connsiteY0" fmla="*/ 843606 h 1885169"/>
              <a:gd name="connsiteX1" fmla="*/ 490440 w 2849734"/>
              <a:gd name="connsiteY1" fmla="*/ 177747 h 1885169"/>
              <a:gd name="connsiteX2" fmla="*/ 771314 w 2849734"/>
              <a:gd name="connsiteY2" fmla="*/ 0 h 1885169"/>
              <a:gd name="connsiteX3" fmla="*/ 2308968 w 2849734"/>
              <a:gd name="connsiteY3" fmla="*/ 182551 h 1885169"/>
              <a:gd name="connsiteX4" fmla="*/ 2849734 w 2849734"/>
              <a:gd name="connsiteY4" fmla="*/ 720413 h 1885169"/>
              <a:gd name="connsiteX5" fmla="*/ 2676496 w 2849734"/>
              <a:gd name="connsiteY5" fmla="*/ 1203741 h 1885169"/>
              <a:gd name="connsiteX6" fmla="*/ 2058736 w 2849734"/>
              <a:gd name="connsiteY6" fmla="*/ 1822130 h 1885169"/>
              <a:gd name="connsiteX7" fmla="*/ 1694451 w 2849734"/>
              <a:gd name="connsiteY7" fmla="*/ 1885169 h 1885169"/>
              <a:gd name="connsiteX8" fmla="*/ 190064 w 2849734"/>
              <a:gd name="connsiteY8" fmla="*/ 1542678 h 1885169"/>
              <a:gd name="connsiteX9" fmla="*/ 110259 w 2849734"/>
              <a:gd name="connsiteY9" fmla="*/ 1458829 h 1885169"/>
              <a:gd name="connsiteX10" fmla="*/ 0 w 2849734"/>
              <a:gd name="connsiteY10" fmla="*/ 843606 h 1885169"/>
              <a:gd name="connsiteX0" fmla="*/ 0 w 2849734"/>
              <a:gd name="connsiteY0" fmla="*/ 843606 h 1885169"/>
              <a:gd name="connsiteX1" fmla="*/ 490440 w 2849734"/>
              <a:gd name="connsiteY1" fmla="*/ 177747 h 1885169"/>
              <a:gd name="connsiteX2" fmla="*/ 771314 w 2849734"/>
              <a:gd name="connsiteY2" fmla="*/ 0 h 1885169"/>
              <a:gd name="connsiteX3" fmla="*/ 2308968 w 2849734"/>
              <a:gd name="connsiteY3" fmla="*/ 182551 h 1885169"/>
              <a:gd name="connsiteX4" fmla="*/ 2849734 w 2849734"/>
              <a:gd name="connsiteY4" fmla="*/ 720413 h 1885169"/>
              <a:gd name="connsiteX5" fmla="*/ 2676496 w 2849734"/>
              <a:gd name="connsiteY5" fmla="*/ 1203741 h 1885169"/>
              <a:gd name="connsiteX6" fmla="*/ 2121570 w 2849734"/>
              <a:gd name="connsiteY6" fmla="*/ 1804440 h 1885169"/>
              <a:gd name="connsiteX7" fmla="*/ 1694451 w 2849734"/>
              <a:gd name="connsiteY7" fmla="*/ 1885169 h 1885169"/>
              <a:gd name="connsiteX8" fmla="*/ 190064 w 2849734"/>
              <a:gd name="connsiteY8" fmla="*/ 1542678 h 1885169"/>
              <a:gd name="connsiteX9" fmla="*/ 110259 w 2849734"/>
              <a:gd name="connsiteY9" fmla="*/ 1458829 h 1885169"/>
              <a:gd name="connsiteX10" fmla="*/ 0 w 2849734"/>
              <a:gd name="connsiteY10" fmla="*/ 843606 h 1885169"/>
              <a:gd name="connsiteX0" fmla="*/ 0 w 2849734"/>
              <a:gd name="connsiteY0" fmla="*/ 843606 h 1897137"/>
              <a:gd name="connsiteX1" fmla="*/ 490440 w 2849734"/>
              <a:gd name="connsiteY1" fmla="*/ 177747 h 1897137"/>
              <a:gd name="connsiteX2" fmla="*/ 771314 w 2849734"/>
              <a:gd name="connsiteY2" fmla="*/ 0 h 1897137"/>
              <a:gd name="connsiteX3" fmla="*/ 2308968 w 2849734"/>
              <a:gd name="connsiteY3" fmla="*/ 182551 h 1897137"/>
              <a:gd name="connsiteX4" fmla="*/ 2849734 w 2849734"/>
              <a:gd name="connsiteY4" fmla="*/ 720413 h 1897137"/>
              <a:gd name="connsiteX5" fmla="*/ 2676496 w 2849734"/>
              <a:gd name="connsiteY5" fmla="*/ 1203741 h 1897137"/>
              <a:gd name="connsiteX6" fmla="*/ 2121570 w 2849734"/>
              <a:gd name="connsiteY6" fmla="*/ 1804440 h 1897137"/>
              <a:gd name="connsiteX7" fmla="*/ 1739600 w 2849734"/>
              <a:gd name="connsiteY7" fmla="*/ 1897137 h 1897137"/>
              <a:gd name="connsiteX8" fmla="*/ 190064 w 2849734"/>
              <a:gd name="connsiteY8" fmla="*/ 1542678 h 1897137"/>
              <a:gd name="connsiteX9" fmla="*/ 110259 w 2849734"/>
              <a:gd name="connsiteY9" fmla="*/ 1458829 h 1897137"/>
              <a:gd name="connsiteX10" fmla="*/ 0 w 2849734"/>
              <a:gd name="connsiteY10" fmla="*/ 843606 h 1897137"/>
              <a:gd name="connsiteX0" fmla="*/ 0 w 2849734"/>
              <a:gd name="connsiteY0" fmla="*/ 843606 h 1897137"/>
              <a:gd name="connsiteX1" fmla="*/ 490440 w 2849734"/>
              <a:gd name="connsiteY1" fmla="*/ 177747 h 1897137"/>
              <a:gd name="connsiteX2" fmla="*/ 771314 w 2849734"/>
              <a:gd name="connsiteY2" fmla="*/ 0 h 1897137"/>
              <a:gd name="connsiteX3" fmla="*/ 2308968 w 2849734"/>
              <a:gd name="connsiteY3" fmla="*/ 182551 h 1897137"/>
              <a:gd name="connsiteX4" fmla="*/ 2849734 w 2849734"/>
              <a:gd name="connsiteY4" fmla="*/ 720413 h 1897137"/>
              <a:gd name="connsiteX5" fmla="*/ 2676496 w 2849734"/>
              <a:gd name="connsiteY5" fmla="*/ 1203741 h 1897137"/>
              <a:gd name="connsiteX6" fmla="*/ 2121570 w 2849734"/>
              <a:gd name="connsiteY6" fmla="*/ 1804440 h 1897137"/>
              <a:gd name="connsiteX7" fmla="*/ 1739600 w 2849734"/>
              <a:gd name="connsiteY7" fmla="*/ 1897137 h 1897137"/>
              <a:gd name="connsiteX8" fmla="*/ 161795 w 2849734"/>
              <a:gd name="connsiteY8" fmla="*/ 1539581 h 1897137"/>
              <a:gd name="connsiteX9" fmla="*/ 110259 w 2849734"/>
              <a:gd name="connsiteY9" fmla="*/ 1458829 h 1897137"/>
              <a:gd name="connsiteX10" fmla="*/ 0 w 2849734"/>
              <a:gd name="connsiteY10" fmla="*/ 843606 h 1897137"/>
              <a:gd name="connsiteX0" fmla="*/ 0 w 2849734"/>
              <a:gd name="connsiteY0" fmla="*/ 843606 h 1897137"/>
              <a:gd name="connsiteX1" fmla="*/ 490440 w 2849734"/>
              <a:gd name="connsiteY1" fmla="*/ 177747 h 1897137"/>
              <a:gd name="connsiteX2" fmla="*/ 771314 w 2849734"/>
              <a:gd name="connsiteY2" fmla="*/ 0 h 1897137"/>
              <a:gd name="connsiteX3" fmla="*/ 2308968 w 2849734"/>
              <a:gd name="connsiteY3" fmla="*/ 182551 h 1897137"/>
              <a:gd name="connsiteX4" fmla="*/ 2849734 w 2849734"/>
              <a:gd name="connsiteY4" fmla="*/ 720413 h 1897137"/>
              <a:gd name="connsiteX5" fmla="*/ 2676496 w 2849734"/>
              <a:gd name="connsiteY5" fmla="*/ 1203741 h 1897137"/>
              <a:gd name="connsiteX6" fmla="*/ 2121570 w 2849734"/>
              <a:gd name="connsiteY6" fmla="*/ 1804440 h 1897137"/>
              <a:gd name="connsiteX7" fmla="*/ 1739600 w 2849734"/>
              <a:gd name="connsiteY7" fmla="*/ 1897137 h 1897137"/>
              <a:gd name="connsiteX8" fmla="*/ 161795 w 2849734"/>
              <a:gd name="connsiteY8" fmla="*/ 1539581 h 1897137"/>
              <a:gd name="connsiteX9" fmla="*/ 142456 w 2849734"/>
              <a:gd name="connsiteY9" fmla="*/ 1458845 h 1897137"/>
              <a:gd name="connsiteX10" fmla="*/ 0 w 2849734"/>
              <a:gd name="connsiteY10" fmla="*/ 843606 h 1897137"/>
              <a:gd name="connsiteX0" fmla="*/ 0 w 2820298"/>
              <a:gd name="connsiteY0" fmla="*/ 867895 h 1897137"/>
              <a:gd name="connsiteX1" fmla="*/ 461004 w 2820298"/>
              <a:gd name="connsiteY1" fmla="*/ 177747 h 1897137"/>
              <a:gd name="connsiteX2" fmla="*/ 741878 w 2820298"/>
              <a:gd name="connsiteY2" fmla="*/ 0 h 1897137"/>
              <a:gd name="connsiteX3" fmla="*/ 2279532 w 2820298"/>
              <a:gd name="connsiteY3" fmla="*/ 182551 h 1897137"/>
              <a:gd name="connsiteX4" fmla="*/ 2820298 w 2820298"/>
              <a:gd name="connsiteY4" fmla="*/ 720413 h 1897137"/>
              <a:gd name="connsiteX5" fmla="*/ 2647060 w 2820298"/>
              <a:gd name="connsiteY5" fmla="*/ 1203741 h 1897137"/>
              <a:gd name="connsiteX6" fmla="*/ 2092134 w 2820298"/>
              <a:gd name="connsiteY6" fmla="*/ 1804440 h 1897137"/>
              <a:gd name="connsiteX7" fmla="*/ 1710164 w 2820298"/>
              <a:gd name="connsiteY7" fmla="*/ 1897137 h 1897137"/>
              <a:gd name="connsiteX8" fmla="*/ 132359 w 2820298"/>
              <a:gd name="connsiteY8" fmla="*/ 1539581 h 1897137"/>
              <a:gd name="connsiteX9" fmla="*/ 113020 w 2820298"/>
              <a:gd name="connsiteY9" fmla="*/ 1458845 h 1897137"/>
              <a:gd name="connsiteX10" fmla="*/ 0 w 2820298"/>
              <a:gd name="connsiteY10" fmla="*/ 867895 h 1897137"/>
              <a:gd name="connsiteX0" fmla="*/ 0 w 2820298"/>
              <a:gd name="connsiteY0" fmla="*/ 867895 h 1897137"/>
              <a:gd name="connsiteX1" fmla="*/ 330980 w 2820298"/>
              <a:gd name="connsiteY1" fmla="*/ 282867 h 1897137"/>
              <a:gd name="connsiteX2" fmla="*/ 741878 w 2820298"/>
              <a:gd name="connsiteY2" fmla="*/ 0 h 1897137"/>
              <a:gd name="connsiteX3" fmla="*/ 2279532 w 2820298"/>
              <a:gd name="connsiteY3" fmla="*/ 182551 h 1897137"/>
              <a:gd name="connsiteX4" fmla="*/ 2820298 w 2820298"/>
              <a:gd name="connsiteY4" fmla="*/ 720413 h 1897137"/>
              <a:gd name="connsiteX5" fmla="*/ 2647060 w 2820298"/>
              <a:gd name="connsiteY5" fmla="*/ 1203741 h 1897137"/>
              <a:gd name="connsiteX6" fmla="*/ 2092134 w 2820298"/>
              <a:gd name="connsiteY6" fmla="*/ 1804440 h 1897137"/>
              <a:gd name="connsiteX7" fmla="*/ 1710164 w 2820298"/>
              <a:gd name="connsiteY7" fmla="*/ 1897137 h 1897137"/>
              <a:gd name="connsiteX8" fmla="*/ 132359 w 2820298"/>
              <a:gd name="connsiteY8" fmla="*/ 1539581 h 1897137"/>
              <a:gd name="connsiteX9" fmla="*/ 113020 w 2820298"/>
              <a:gd name="connsiteY9" fmla="*/ 1458845 h 1897137"/>
              <a:gd name="connsiteX10" fmla="*/ 0 w 2820298"/>
              <a:gd name="connsiteY10" fmla="*/ 867895 h 1897137"/>
              <a:gd name="connsiteX0" fmla="*/ 0 w 2820298"/>
              <a:gd name="connsiteY0" fmla="*/ 872121 h 1901363"/>
              <a:gd name="connsiteX1" fmla="*/ 330980 w 2820298"/>
              <a:gd name="connsiteY1" fmla="*/ 287093 h 1901363"/>
              <a:gd name="connsiteX2" fmla="*/ 767403 w 2820298"/>
              <a:gd name="connsiteY2" fmla="*/ 0 h 1901363"/>
              <a:gd name="connsiteX3" fmla="*/ 2279532 w 2820298"/>
              <a:gd name="connsiteY3" fmla="*/ 186777 h 1901363"/>
              <a:gd name="connsiteX4" fmla="*/ 2820298 w 2820298"/>
              <a:gd name="connsiteY4" fmla="*/ 724639 h 1901363"/>
              <a:gd name="connsiteX5" fmla="*/ 2647060 w 2820298"/>
              <a:gd name="connsiteY5" fmla="*/ 1207967 h 1901363"/>
              <a:gd name="connsiteX6" fmla="*/ 2092134 w 2820298"/>
              <a:gd name="connsiteY6" fmla="*/ 1808666 h 1901363"/>
              <a:gd name="connsiteX7" fmla="*/ 1710164 w 2820298"/>
              <a:gd name="connsiteY7" fmla="*/ 1901363 h 1901363"/>
              <a:gd name="connsiteX8" fmla="*/ 132359 w 2820298"/>
              <a:gd name="connsiteY8" fmla="*/ 1543807 h 1901363"/>
              <a:gd name="connsiteX9" fmla="*/ 113020 w 2820298"/>
              <a:gd name="connsiteY9" fmla="*/ 1463071 h 1901363"/>
              <a:gd name="connsiteX10" fmla="*/ 0 w 2820298"/>
              <a:gd name="connsiteY10" fmla="*/ 872121 h 1901363"/>
              <a:gd name="connsiteX0" fmla="*/ 0 w 2820298"/>
              <a:gd name="connsiteY0" fmla="*/ 872121 h 1901363"/>
              <a:gd name="connsiteX1" fmla="*/ 330980 w 2820298"/>
              <a:gd name="connsiteY1" fmla="*/ 287093 h 1901363"/>
              <a:gd name="connsiteX2" fmla="*/ 767403 w 2820298"/>
              <a:gd name="connsiteY2" fmla="*/ 0 h 1901363"/>
              <a:gd name="connsiteX3" fmla="*/ 2279532 w 2820298"/>
              <a:gd name="connsiteY3" fmla="*/ 186777 h 1901363"/>
              <a:gd name="connsiteX4" fmla="*/ 2820298 w 2820298"/>
              <a:gd name="connsiteY4" fmla="*/ 724639 h 1901363"/>
              <a:gd name="connsiteX5" fmla="*/ 2647060 w 2820298"/>
              <a:gd name="connsiteY5" fmla="*/ 1207967 h 1901363"/>
              <a:gd name="connsiteX6" fmla="*/ 2092134 w 2820298"/>
              <a:gd name="connsiteY6" fmla="*/ 1808666 h 1901363"/>
              <a:gd name="connsiteX7" fmla="*/ 1710164 w 2820298"/>
              <a:gd name="connsiteY7" fmla="*/ 1901363 h 1901363"/>
              <a:gd name="connsiteX8" fmla="*/ 252160 w 2820298"/>
              <a:gd name="connsiteY8" fmla="*/ 1465654 h 1901363"/>
              <a:gd name="connsiteX9" fmla="*/ 113020 w 2820298"/>
              <a:gd name="connsiteY9" fmla="*/ 1463071 h 1901363"/>
              <a:gd name="connsiteX10" fmla="*/ 0 w 2820298"/>
              <a:gd name="connsiteY10" fmla="*/ 872121 h 1901363"/>
              <a:gd name="connsiteX0" fmla="*/ 0 w 2820298"/>
              <a:gd name="connsiteY0" fmla="*/ 872121 h 1901363"/>
              <a:gd name="connsiteX1" fmla="*/ 330980 w 2820298"/>
              <a:gd name="connsiteY1" fmla="*/ 287093 h 1901363"/>
              <a:gd name="connsiteX2" fmla="*/ 767403 w 2820298"/>
              <a:gd name="connsiteY2" fmla="*/ 0 h 1901363"/>
              <a:gd name="connsiteX3" fmla="*/ 2279532 w 2820298"/>
              <a:gd name="connsiteY3" fmla="*/ 186777 h 1901363"/>
              <a:gd name="connsiteX4" fmla="*/ 2820298 w 2820298"/>
              <a:gd name="connsiteY4" fmla="*/ 724639 h 1901363"/>
              <a:gd name="connsiteX5" fmla="*/ 2647060 w 2820298"/>
              <a:gd name="connsiteY5" fmla="*/ 1207967 h 1901363"/>
              <a:gd name="connsiteX6" fmla="*/ 2092134 w 2820298"/>
              <a:gd name="connsiteY6" fmla="*/ 1808666 h 1901363"/>
              <a:gd name="connsiteX7" fmla="*/ 1710164 w 2820298"/>
              <a:gd name="connsiteY7" fmla="*/ 1901363 h 1901363"/>
              <a:gd name="connsiteX8" fmla="*/ 252160 w 2820298"/>
              <a:gd name="connsiteY8" fmla="*/ 1465654 h 1901363"/>
              <a:gd name="connsiteX9" fmla="*/ 158597 w 2820298"/>
              <a:gd name="connsiteY9" fmla="*/ 1408382 h 1901363"/>
              <a:gd name="connsiteX10" fmla="*/ 0 w 2820298"/>
              <a:gd name="connsiteY10" fmla="*/ 872121 h 1901363"/>
              <a:gd name="connsiteX0" fmla="*/ 0 w 2820298"/>
              <a:gd name="connsiteY0" fmla="*/ 872121 h 1901363"/>
              <a:gd name="connsiteX1" fmla="*/ 330980 w 2820298"/>
              <a:gd name="connsiteY1" fmla="*/ 287093 h 1901363"/>
              <a:gd name="connsiteX2" fmla="*/ 767403 w 2820298"/>
              <a:gd name="connsiteY2" fmla="*/ 0 h 1901363"/>
              <a:gd name="connsiteX3" fmla="*/ 2279532 w 2820298"/>
              <a:gd name="connsiteY3" fmla="*/ 186777 h 1901363"/>
              <a:gd name="connsiteX4" fmla="*/ 2820298 w 2820298"/>
              <a:gd name="connsiteY4" fmla="*/ 724639 h 1901363"/>
              <a:gd name="connsiteX5" fmla="*/ 2647060 w 2820298"/>
              <a:gd name="connsiteY5" fmla="*/ 1207967 h 1901363"/>
              <a:gd name="connsiteX6" fmla="*/ 2092134 w 2820298"/>
              <a:gd name="connsiteY6" fmla="*/ 1808666 h 1901363"/>
              <a:gd name="connsiteX7" fmla="*/ 1710164 w 2820298"/>
              <a:gd name="connsiteY7" fmla="*/ 1901363 h 1901363"/>
              <a:gd name="connsiteX8" fmla="*/ 155517 w 2820298"/>
              <a:gd name="connsiteY8" fmla="*/ 1560388 h 1901363"/>
              <a:gd name="connsiteX9" fmla="*/ 158597 w 2820298"/>
              <a:gd name="connsiteY9" fmla="*/ 1408382 h 1901363"/>
              <a:gd name="connsiteX10" fmla="*/ 0 w 2820298"/>
              <a:gd name="connsiteY10" fmla="*/ 872121 h 1901363"/>
              <a:gd name="connsiteX0" fmla="*/ 0 w 2820298"/>
              <a:gd name="connsiteY0" fmla="*/ 872121 h 1901363"/>
              <a:gd name="connsiteX1" fmla="*/ 330980 w 2820298"/>
              <a:gd name="connsiteY1" fmla="*/ 287093 h 1901363"/>
              <a:gd name="connsiteX2" fmla="*/ 767403 w 2820298"/>
              <a:gd name="connsiteY2" fmla="*/ 0 h 1901363"/>
              <a:gd name="connsiteX3" fmla="*/ 2279532 w 2820298"/>
              <a:gd name="connsiteY3" fmla="*/ 186777 h 1901363"/>
              <a:gd name="connsiteX4" fmla="*/ 2820298 w 2820298"/>
              <a:gd name="connsiteY4" fmla="*/ 724639 h 1901363"/>
              <a:gd name="connsiteX5" fmla="*/ 2647060 w 2820298"/>
              <a:gd name="connsiteY5" fmla="*/ 1207967 h 1901363"/>
              <a:gd name="connsiteX6" fmla="*/ 2092134 w 2820298"/>
              <a:gd name="connsiteY6" fmla="*/ 1808666 h 1901363"/>
              <a:gd name="connsiteX7" fmla="*/ 1710164 w 2820298"/>
              <a:gd name="connsiteY7" fmla="*/ 1901363 h 1901363"/>
              <a:gd name="connsiteX8" fmla="*/ 155517 w 2820298"/>
              <a:gd name="connsiteY8" fmla="*/ 1560388 h 1901363"/>
              <a:gd name="connsiteX9" fmla="*/ 114581 w 2820298"/>
              <a:gd name="connsiteY9" fmla="*/ 1480796 h 1901363"/>
              <a:gd name="connsiteX10" fmla="*/ 0 w 2820298"/>
              <a:gd name="connsiteY10" fmla="*/ 872121 h 190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20298" h="1901363">
                <a:moveTo>
                  <a:pt x="0" y="872121"/>
                </a:moveTo>
                <a:lnTo>
                  <a:pt x="330980" y="287093"/>
                </a:lnTo>
                <a:lnTo>
                  <a:pt x="767403" y="0"/>
                </a:lnTo>
                <a:lnTo>
                  <a:pt x="2279532" y="186777"/>
                </a:lnTo>
                <a:lnTo>
                  <a:pt x="2820298" y="724639"/>
                </a:lnTo>
                <a:lnTo>
                  <a:pt x="2647060" y="1207967"/>
                </a:lnTo>
                <a:lnTo>
                  <a:pt x="2092134" y="1808666"/>
                </a:lnTo>
                <a:lnTo>
                  <a:pt x="1710164" y="1901363"/>
                </a:lnTo>
                <a:lnTo>
                  <a:pt x="155517" y="1560388"/>
                </a:lnTo>
                <a:cubicBezTo>
                  <a:pt x="156544" y="1509719"/>
                  <a:pt x="113554" y="1531465"/>
                  <a:pt x="114581" y="1480796"/>
                </a:cubicBezTo>
                <a:lnTo>
                  <a:pt x="0" y="87212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Decagono 9">
            <a:extLst>
              <a:ext uri="{FF2B5EF4-FFF2-40B4-BE49-F238E27FC236}">
                <a16:creationId xmlns:a16="http://schemas.microsoft.com/office/drawing/2014/main" id="{E366409D-7FD2-15D5-9C0A-5AFE86C16346}"/>
              </a:ext>
            </a:extLst>
          </p:cNvPr>
          <p:cNvSpPr/>
          <p:nvPr/>
        </p:nvSpPr>
        <p:spPr>
          <a:xfrm rot="21403907">
            <a:off x="771896" y="4088696"/>
            <a:ext cx="3928520" cy="1964821"/>
          </a:xfrm>
          <a:custGeom>
            <a:avLst/>
            <a:gdLst>
              <a:gd name="connsiteX0" fmla="*/ 0 w 914400"/>
              <a:gd name="connsiteY0" fmla="*/ 457200 h 914400"/>
              <a:gd name="connsiteX1" fmla="*/ 87317 w 914400"/>
              <a:gd name="connsiteY1" fmla="*/ 174635 h 914400"/>
              <a:gd name="connsiteX2" fmla="*/ 315917 w 914400"/>
              <a:gd name="connsiteY2" fmla="*/ 1 h 914400"/>
              <a:gd name="connsiteX3" fmla="*/ 598483 w 914400"/>
              <a:gd name="connsiteY3" fmla="*/ 1 h 914400"/>
              <a:gd name="connsiteX4" fmla="*/ 827083 w 914400"/>
              <a:gd name="connsiteY4" fmla="*/ 174635 h 914400"/>
              <a:gd name="connsiteX5" fmla="*/ 914400 w 914400"/>
              <a:gd name="connsiteY5" fmla="*/ 457200 h 914400"/>
              <a:gd name="connsiteX6" fmla="*/ 827083 w 914400"/>
              <a:gd name="connsiteY6" fmla="*/ 739765 h 914400"/>
              <a:gd name="connsiteX7" fmla="*/ 598483 w 914400"/>
              <a:gd name="connsiteY7" fmla="*/ 914399 h 914400"/>
              <a:gd name="connsiteX8" fmla="*/ 315917 w 914400"/>
              <a:gd name="connsiteY8" fmla="*/ 914399 h 914400"/>
              <a:gd name="connsiteX9" fmla="*/ 87317 w 914400"/>
              <a:gd name="connsiteY9" fmla="*/ 739765 h 914400"/>
              <a:gd name="connsiteX10" fmla="*/ 0 w 914400"/>
              <a:gd name="connsiteY10" fmla="*/ 457200 h 914400"/>
              <a:gd name="connsiteX0" fmla="*/ 0 w 914400"/>
              <a:gd name="connsiteY0" fmla="*/ 636526 h 1093725"/>
              <a:gd name="connsiteX1" fmla="*/ 116814 w 914400"/>
              <a:gd name="connsiteY1" fmla="*/ 0 h 1093725"/>
              <a:gd name="connsiteX2" fmla="*/ 315917 w 914400"/>
              <a:gd name="connsiteY2" fmla="*/ 179327 h 1093725"/>
              <a:gd name="connsiteX3" fmla="*/ 598483 w 914400"/>
              <a:gd name="connsiteY3" fmla="*/ 179327 h 1093725"/>
              <a:gd name="connsiteX4" fmla="*/ 827083 w 914400"/>
              <a:gd name="connsiteY4" fmla="*/ 353961 h 1093725"/>
              <a:gd name="connsiteX5" fmla="*/ 914400 w 914400"/>
              <a:gd name="connsiteY5" fmla="*/ 636526 h 1093725"/>
              <a:gd name="connsiteX6" fmla="*/ 827083 w 914400"/>
              <a:gd name="connsiteY6" fmla="*/ 919091 h 1093725"/>
              <a:gd name="connsiteX7" fmla="*/ 598483 w 914400"/>
              <a:gd name="connsiteY7" fmla="*/ 1093725 h 1093725"/>
              <a:gd name="connsiteX8" fmla="*/ 315917 w 914400"/>
              <a:gd name="connsiteY8" fmla="*/ 1093725 h 1093725"/>
              <a:gd name="connsiteX9" fmla="*/ 87317 w 914400"/>
              <a:gd name="connsiteY9" fmla="*/ 919091 h 1093725"/>
              <a:gd name="connsiteX10" fmla="*/ 0 w 914400"/>
              <a:gd name="connsiteY10" fmla="*/ 636526 h 1093725"/>
              <a:gd name="connsiteX0" fmla="*/ 0 w 1229032"/>
              <a:gd name="connsiteY0" fmla="*/ 557868 h 1093725"/>
              <a:gd name="connsiteX1" fmla="*/ 431446 w 1229032"/>
              <a:gd name="connsiteY1" fmla="*/ 0 h 1093725"/>
              <a:gd name="connsiteX2" fmla="*/ 630549 w 1229032"/>
              <a:gd name="connsiteY2" fmla="*/ 179327 h 1093725"/>
              <a:gd name="connsiteX3" fmla="*/ 913115 w 1229032"/>
              <a:gd name="connsiteY3" fmla="*/ 179327 h 1093725"/>
              <a:gd name="connsiteX4" fmla="*/ 1141715 w 1229032"/>
              <a:gd name="connsiteY4" fmla="*/ 353961 h 1093725"/>
              <a:gd name="connsiteX5" fmla="*/ 1229032 w 1229032"/>
              <a:gd name="connsiteY5" fmla="*/ 636526 h 1093725"/>
              <a:gd name="connsiteX6" fmla="*/ 1141715 w 1229032"/>
              <a:gd name="connsiteY6" fmla="*/ 919091 h 1093725"/>
              <a:gd name="connsiteX7" fmla="*/ 913115 w 1229032"/>
              <a:gd name="connsiteY7" fmla="*/ 1093725 h 1093725"/>
              <a:gd name="connsiteX8" fmla="*/ 630549 w 1229032"/>
              <a:gd name="connsiteY8" fmla="*/ 1093725 h 1093725"/>
              <a:gd name="connsiteX9" fmla="*/ 401949 w 1229032"/>
              <a:gd name="connsiteY9" fmla="*/ 919091 h 1093725"/>
              <a:gd name="connsiteX10" fmla="*/ 0 w 1229032"/>
              <a:gd name="connsiteY10" fmla="*/ 557868 h 1093725"/>
              <a:gd name="connsiteX0" fmla="*/ 0 w 1229032"/>
              <a:gd name="connsiteY0" fmla="*/ 518539 h 1054396"/>
              <a:gd name="connsiteX1" fmla="*/ 490440 w 1229032"/>
              <a:gd name="connsiteY1" fmla="*/ 0 h 1054396"/>
              <a:gd name="connsiteX2" fmla="*/ 630549 w 1229032"/>
              <a:gd name="connsiteY2" fmla="*/ 139998 h 1054396"/>
              <a:gd name="connsiteX3" fmla="*/ 913115 w 1229032"/>
              <a:gd name="connsiteY3" fmla="*/ 139998 h 1054396"/>
              <a:gd name="connsiteX4" fmla="*/ 1141715 w 1229032"/>
              <a:gd name="connsiteY4" fmla="*/ 314632 h 1054396"/>
              <a:gd name="connsiteX5" fmla="*/ 1229032 w 1229032"/>
              <a:gd name="connsiteY5" fmla="*/ 597197 h 1054396"/>
              <a:gd name="connsiteX6" fmla="*/ 1141715 w 1229032"/>
              <a:gd name="connsiteY6" fmla="*/ 879762 h 1054396"/>
              <a:gd name="connsiteX7" fmla="*/ 913115 w 1229032"/>
              <a:gd name="connsiteY7" fmla="*/ 1054396 h 1054396"/>
              <a:gd name="connsiteX8" fmla="*/ 630549 w 1229032"/>
              <a:gd name="connsiteY8" fmla="*/ 1054396 h 1054396"/>
              <a:gd name="connsiteX9" fmla="*/ 401949 w 1229032"/>
              <a:gd name="connsiteY9" fmla="*/ 879762 h 1054396"/>
              <a:gd name="connsiteX10" fmla="*/ 0 w 1229032"/>
              <a:gd name="connsiteY10" fmla="*/ 518539 h 1054396"/>
              <a:gd name="connsiteX0" fmla="*/ 0 w 1229032"/>
              <a:gd name="connsiteY0" fmla="*/ 752166 h 1288023"/>
              <a:gd name="connsiteX1" fmla="*/ 490440 w 1229032"/>
              <a:gd name="connsiteY1" fmla="*/ 233627 h 1288023"/>
              <a:gd name="connsiteX2" fmla="*/ 1131994 w 1229032"/>
              <a:gd name="connsiteY2" fmla="*/ 0 h 1288023"/>
              <a:gd name="connsiteX3" fmla="*/ 913115 w 1229032"/>
              <a:gd name="connsiteY3" fmla="*/ 373625 h 1288023"/>
              <a:gd name="connsiteX4" fmla="*/ 1141715 w 1229032"/>
              <a:gd name="connsiteY4" fmla="*/ 548259 h 1288023"/>
              <a:gd name="connsiteX5" fmla="*/ 1229032 w 1229032"/>
              <a:gd name="connsiteY5" fmla="*/ 830824 h 1288023"/>
              <a:gd name="connsiteX6" fmla="*/ 1141715 w 1229032"/>
              <a:gd name="connsiteY6" fmla="*/ 1113389 h 1288023"/>
              <a:gd name="connsiteX7" fmla="*/ 913115 w 1229032"/>
              <a:gd name="connsiteY7" fmla="*/ 1288023 h 1288023"/>
              <a:gd name="connsiteX8" fmla="*/ 630549 w 1229032"/>
              <a:gd name="connsiteY8" fmla="*/ 1288023 h 1288023"/>
              <a:gd name="connsiteX9" fmla="*/ 401949 w 1229032"/>
              <a:gd name="connsiteY9" fmla="*/ 1113389 h 1288023"/>
              <a:gd name="connsiteX10" fmla="*/ 0 w 1229032"/>
              <a:gd name="connsiteY10" fmla="*/ 752166 h 1288023"/>
              <a:gd name="connsiteX0" fmla="*/ 0 w 2928728"/>
              <a:gd name="connsiteY0" fmla="*/ 752166 h 1288023"/>
              <a:gd name="connsiteX1" fmla="*/ 490440 w 2928728"/>
              <a:gd name="connsiteY1" fmla="*/ 233627 h 1288023"/>
              <a:gd name="connsiteX2" fmla="*/ 1131994 w 2928728"/>
              <a:gd name="connsiteY2" fmla="*/ 0 h 1288023"/>
              <a:gd name="connsiteX3" fmla="*/ 2928728 w 2928728"/>
              <a:gd name="connsiteY3" fmla="*/ 619431 h 1288023"/>
              <a:gd name="connsiteX4" fmla="*/ 1141715 w 2928728"/>
              <a:gd name="connsiteY4" fmla="*/ 548259 h 1288023"/>
              <a:gd name="connsiteX5" fmla="*/ 1229032 w 2928728"/>
              <a:gd name="connsiteY5" fmla="*/ 830824 h 1288023"/>
              <a:gd name="connsiteX6" fmla="*/ 1141715 w 2928728"/>
              <a:gd name="connsiteY6" fmla="*/ 1113389 h 1288023"/>
              <a:gd name="connsiteX7" fmla="*/ 913115 w 2928728"/>
              <a:gd name="connsiteY7" fmla="*/ 1288023 h 1288023"/>
              <a:gd name="connsiteX8" fmla="*/ 630549 w 2928728"/>
              <a:gd name="connsiteY8" fmla="*/ 1288023 h 1288023"/>
              <a:gd name="connsiteX9" fmla="*/ 401949 w 2928728"/>
              <a:gd name="connsiteY9" fmla="*/ 1113389 h 1288023"/>
              <a:gd name="connsiteX10" fmla="*/ 0 w 2928728"/>
              <a:gd name="connsiteY10" fmla="*/ 752166 h 1288023"/>
              <a:gd name="connsiteX0" fmla="*/ 0 w 3401961"/>
              <a:gd name="connsiteY0" fmla="*/ 752166 h 1288023"/>
              <a:gd name="connsiteX1" fmla="*/ 490440 w 3401961"/>
              <a:gd name="connsiteY1" fmla="*/ 233627 h 1288023"/>
              <a:gd name="connsiteX2" fmla="*/ 1131994 w 3401961"/>
              <a:gd name="connsiteY2" fmla="*/ 0 h 1288023"/>
              <a:gd name="connsiteX3" fmla="*/ 2928728 w 3401961"/>
              <a:gd name="connsiteY3" fmla="*/ 619431 h 1288023"/>
              <a:gd name="connsiteX4" fmla="*/ 1141715 w 3401961"/>
              <a:gd name="connsiteY4" fmla="*/ 548259 h 1288023"/>
              <a:gd name="connsiteX5" fmla="*/ 3401961 w 3401961"/>
              <a:gd name="connsiteY5" fmla="*/ 1243779 h 1288023"/>
              <a:gd name="connsiteX6" fmla="*/ 1141715 w 3401961"/>
              <a:gd name="connsiteY6" fmla="*/ 1113389 h 1288023"/>
              <a:gd name="connsiteX7" fmla="*/ 913115 w 3401961"/>
              <a:gd name="connsiteY7" fmla="*/ 1288023 h 1288023"/>
              <a:gd name="connsiteX8" fmla="*/ 630549 w 3401961"/>
              <a:gd name="connsiteY8" fmla="*/ 1288023 h 1288023"/>
              <a:gd name="connsiteX9" fmla="*/ 401949 w 3401961"/>
              <a:gd name="connsiteY9" fmla="*/ 1113389 h 1288023"/>
              <a:gd name="connsiteX10" fmla="*/ 0 w 3401961"/>
              <a:gd name="connsiteY10" fmla="*/ 752166 h 1288023"/>
              <a:gd name="connsiteX0" fmla="*/ 0 w 3401961"/>
              <a:gd name="connsiteY0" fmla="*/ 752166 h 1288023"/>
              <a:gd name="connsiteX1" fmla="*/ 490440 w 3401961"/>
              <a:gd name="connsiteY1" fmla="*/ 233627 h 1288023"/>
              <a:gd name="connsiteX2" fmla="*/ 1131994 w 3401961"/>
              <a:gd name="connsiteY2" fmla="*/ 0 h 1288023"/>
              <a:gd name="connsiteX3" fmla="*/ 2928728 w 3401961"/>
              <a:gd name="connsiteY3" fmla="*/ 619431 h 1288023"/>
              <a:gd name="connsiteX4" fmla="*/ 3078670 w 3401961"/>
              <a:gd name="connsiteY4" fmla="*/ 882556 h 1288023"/>
              <a:gd name="connsiteX5" fmla="*/ 3401961 w 3401961"/>
              <a:gd name="connsiteY5" fmla="*/ 1243779 h 1288023"/>
              <a:gd name="connsiteX6" fmla="*/ 1141715 w 3401961"/>
              <a:gd name="connsiteY6" fmla="*/ 1113389 h 1288023"/>
              <a:gd name="connsiteX7" fmla="*/ 913115 w 3401961"/>
              <a:gd name="connsiteY7" fmla="*/ 1288023 h 1288023"/>
              <a:gd name="connsiteX8" fmla="*/ 630549 w 3401961"/>
              <a:gd name="connsiteY8" fmla="*/ 1288023 h 1288023"/>
              <a:gd name="connsiteX9" fmla="*/ 401949 w 3401961"/>
              <a:gd name="connsiteY9" fmla="*/ 1113389 h 1288023"/>
              <a:gd name="connsiteX10" fmla="*/ 0 w 3401961"/>
              <a:gd name="connsiteY10" fmla="*/ 752166 h 1288023"/>
              <a:gd name="connsiteX0" fmla="*/ 0 w 3401961"/>
              <a:gd name="connsiteY0" fmla="*/ 752166 h 1713156"/>
              <a:gd name="connsiteX1" fmla="*/ 490440 w 3401961"/>
              <a:gd name="connsiteY1" fmla="*/ 233627 h 1713156"/>
              <a:gd name="connsiteX2" fmla="*/ 1131994 w 3401961"/>
              <a:gd name="connsiteY2" fmla="*/ 0 h 1713156"/>
              <a:gd name="connsiteX3" fmla="*/ 2928728 w 3401961"/>
              <a:gd name="connsiteY3" fmla="*/ 619431 h 1713156"/>
              <a:gd name="connsiteX4" fmla="*/ 3078670 w 3401961"/>
              <a:gd name="connsiteY4" fmla="*/ 882556 h 1713156"/>
              <a:gd name="connsiteX5" fmla="*/ 3401961 w 3401961"/>
              <a:gd name="connsiteY5" fmla="*/ 1243779 h 1713156"/>
              <a:gd name="connsiteX6" fmla="*/ 3088502 w 3401961"/>
              <a:gd name="connsiteY6" fmla="*/ 1713156 h 1713156"/>
              <a:gd name="connsiteX7" fmla="*/ 913115 w 3401961"/>
              <a:gd name="connsiteY7" fmla="*/ 1288023 h 1713156"/>
              <a:gd name="connsiteX8" fmla="*/ 630549 w 3401961"/>
              <a:gd name="connsiteY8" fmla="*/ 1288023 h 1713156"/>
              <a:gd name="connsiteX9" fmla="*/ 401949 w 3401961"/>
              <a:gd name="connsiteY9" fmla="*/ 1113389 h 1713156"/>
              <a:gd name="connsiteX10" fmla="*/ 0 w 3401961"/>
              <a:gd name="connsiteY10" fmla="*/ 752166 h 1713156"/>
              <a:gd name="connsiteX0" fmla="*/ 0 w 3401961"/>
              <a:gd name="connsiteY0" fmla="*/ 752166 h 2231920"/>
              <a:gd name="connsiteX1" fmla="*/ 490440 w 3401961"/>
              <a:gd name="connsiteY1" fmla="*/ 233627 h 2231920"/>
              <a:gd name="connsiteX2" fmla="*/ 1131994 w 3401961"/>
              <a:gd name="connsiteY2" fmla="*/ 0 h 2231920"/>
              <a:gd name="connsiteX3" fmla="*/ 2928728 w 3401961"/>
              <a:gd name="connsiteY3" fmla="*/ 619431 h 2231920"/>
              <a:gd name="connsiteX4" fmla="*/ 3078670 w 3401961"/>
              <a:gd name="connsiteY4" fmla="*/ 882556 h 2231920"/>
              <a:gd name="connsiteX5" fmla="*/ 3401961 w 3401961"/>
              <a:gd name="connsiteY5" fmla="*/ 1243779 h 2231920"/>
              <a:gd name="connsiteX6" fmla="*/ 3088502 w 3401961"/>
              <a:gd name="connsiteY6" fmla="*/ 1713156 h 2231920"/>
              <a:gd name="connsiteX7" fmla="*/ 2299463 w 3401961"/>
              <a:gd name="connsiteY7" fmla="*/ 2231920 h 2231920"/>
              <a:gd name="connsiteX8" fmla="*/ 630549 w 3401961"/>
              <a:gd name="connsiteY8" fmla="*/ 1288023 h 2231920"/>
              <a:gd name="connsiteX9" fmla="*/ 401949 w 3401961"/>
              <a:gd name="connsiteY9" fmla="*/ 1113389 h 2231920"/>
              <a:gd name="connsiteX10" fmla="*/ 0 w 3401961"/>
              <a:gd name="connsiteY10" fmla="*/ 752166 h 2231920"/>
              <a:gd name="connsiteX0" fmla="*/ 0 w 3401961"/>
              <a:gd name="connsiteY0" fmla="*/ 752166 h 2261416"/>
              <a:gd name="connsiteX1" fmla="*/ 490440 w 3401961"/>
              <a:gd name="connsiteY1" fmla="*/ 233627 h 2261416"/>
              <a:gd name="connsiteX2" fmla="*/ 1131994 w 3401961"/>
              <a:gd name="connsiteY2" fmla="*/ 0 h 2261416"/>
              <a:gd name="connsiteX3" fmla="*/ 2928728 w 3401961"/>
              <a:gd name="connsiteY3" fmla="*/ 619431 h 2261416"/>
              <a:gd name="connsiteX4" fmla="*/ 3078670 w 3401961"/>
              <a:gd name="connsiteY4" fmla="*/ 882556 h 2261416"/>
              <a:gd name="connsiteX5" fmla="*/ 3401961 w 3401961"/>
              <a:gd name="connsiteY5" fmla="*/ 1243779 h 2261416"/>
              <a:gd name="connsiteX6" fmla="*/ 3088502 w 3401961"/>
              <a:gd name="connsiteY6" fmla="*/ 1713156 h 2261416"/>
              <a:gd name="connsiteX7" fmla="*/ 2299463 w 3401961"/>
              <a:gd name="connsiteY7" fmla="*/ 2231920 h 2261416"/>
              <a:gd name="connsiteX8" fmla="*/ 1820252 w 3401961"/>
              <a:gd name="connsiteY8" fmla="*/ 2261416 h 2261416"/>
              <a:gd name="connsiteX9" fmla="*/ 401949 w 3401961"/>
              <a:gd name="connsiteY9" fmla="*/ 1113389 h 2261416"/>
              <a:gd name="connsiteX10" fmla="*/ 0 w 3401961"/>
              <a:gd name="connsiteY10" fmla="*/ 752166 h 2261416"/>
              <a:gd name="connsiteX0" fmla="*/ 0 w 3401961"/>
              <a:gd name="connsiteY0" fmla="*/ 752166 h 2261416"/>
              <a:gd name="connsiteX1" fmla="*/ 490440 w 3401961"/>
              <a:gd name="connsiteY1" fmla="*/ 233627 h 2261416"/>
              <a:gd name="connsiteX2" fmla="*/ 1131994 w 3401961"/>
              <a:gd name="connsiteY2" fmla="*/ 0 h 2261416"/>
              <a:gd name="connsiteX3" fmla="*/ 2928728 w 3401961"/>
              <a:gd name="connsiteY3" fmla="*/ 619431 h 2261416"/>
              <a:gd name="connsiteX4" fmla="*/ 3078670 w 3401961"/>
              <a:gd name="connsiteY4" fmla="*/ 882556 h 2261416"/>
              <a:gd name="connsiteX5" fmla="*/ 3401961 w 3401961"/>
              <a:gd name="connsiteY5" fmla="*/ 1243779 h 2261416"/>
              <a:gd name="connsiteX6" fmla="*/ 3088502 w 3401961"/>
              <a:gd name="connsiteY6" fmla="*/ 1713156 h 2261416"/>
              <a:gd name="connsiteX7" fmla="*/ 2299463 w 3401961"/>
              <a:gd name="connsiteY7" fmla="*/ 2231920 h 2261416"/>
              <a:gd name="connsiteX8" fmla="*/ 1820252 w 3401961"/>
              <a:gd name="connsiteY8" fmla="*/ 2261416 h 2261416"/>
              <a:gd name="connsiteX9" fmla="*/ 8659 w 3401961"/>
              <a:gd name="connsiteY9" fmla="*/ 1418189 h 2261416"/>
              <a:gd name="connsiteX10" fmla="*/ 0 w 3401961"/>
              <a:gd name="connsiteY10" fmla="*/ 752166 h 2261416"/>
              <a:gd name="connsiteX0" fmla="*/ 0 w 3401961"/>
              <a:gd name="connsiteY0" fmla="*/ 752166 h 2231920"/>
              <a:gd name="connsiteX1" fmla="*/ 490440 w 3401961"/>
              <a:gd name="connsiteY1" fmla="*/ 233627 h 2231920"/>
              <a:gd name="connsiteX2" fmla="*/ 1131994 w 3401961"/>
              <a:gd name="connsiteY2" fmla="*/ 0 h 2231920"/>
              <a:gd name="connsiteX3" fmla="*/ 2928728 w 3401961"/>
              <a:gd name="connsiteY3" fmla="*/ 619431 h 2231920"/>
              <a:gd name="connsiteX4" fmla="*/ 3078670 w 3401961"/>
              <a:gd name="connsiteY4" fmla="*/ 882556 h 2231920"/>
              <a:gd name="connsiteX5" fmla="*/ 3401961 w 3401961"/>
              <a:gd name="connsiteY5" fmla="*/ 1243779 h 2231920"/>
              <a:gd name="connsiteX6" fmla="*/ 3088502 w 3401961"/>
              <a:gd name="connsiteY6" fmla="*/ 1713156 h 2231920"/>
              <a:gd name="connsiteX7" fmla="*/ 2299463 w 3401961"/>
              <a:gd name="connsiteY7" fmla="*/ 2231920 h 2231920"/>
              <a:gd name="connsiteX8" fmla="*/ 129104 w 3401961"/>
              <a:gd name="connsiteY8" fmla="*/ 1573158 h 2231920"/>
              <a:gd name="connsiteX9" fmla="*/ 8659 w 3401961"/>
              <a:gd name="connsiteY9" fmla="*/ 1418189 h 2231920"/>
              <a:gd name="connsiteX10" fmla="*/ 0 w 3401961"/>
              <a:gd name="connsiteY10" fmla="*/ 752166 h 2231920"/>
              <a:gd name="connsiteX0" fmla="*/ 0 w 3401961"/>
              <a:gd name="connsiteY0" fmla="*/ 752166 h 2271249"/>
              <a:gd name="connsiteX1" fmla="*/ 490440 w 3401961"/>
              <a:gd name="connsiteY1" fmla="*/ 233627 h 2271249"/>
              <a:gd name="connsiteX2" fmla="*/ 1131994 w 3401961"/>
              <a:gd name="connsiteY2" fmla="*/ 0 h 2271249"/>
              <a:gd name="connsiteX3" fmla="*/ 2928728 w 3401961"/>
              <a:gd name="connsiteY3" fmla="*/ 619431 h 2271249"/>
              <a:gd name="connsiteX4" fmla="*/ 3078670 w 3401961"/>
              <a:gd name="connsiteY4" fmla="*/ 882556 h 2271249"/>
              <a:gd name="connsiteX5" fmla="*/ 3401961 w 3401961"/>
              <a:gd name="connsiteY5" fmla="*/ 1243779 h 2271249"/>
              <a:gd name="connsiteX6" fmla="*/ 3088502 w 3401961"/>
              <a:gd name="connsiteY6" fmla="*/ 1713156 h 2271249"/>
              <a:gd name="connsiteX7" fmla="*/ 1857011 w 3401961"/>
              <a:gd name="connsiteY7" fmla="*/ 2271249 h 2271249"/>
              <a:gd name="connsiteX8" fmla="*/ 129104 w 3401961"/>
              <a:gd name="connsiteY8" fmla="*/ 1573158 h 2271249"/>
              <a:gd name="connsiteX9" fmla="*/ 8659 w 3401961"/>
              <a:gd name="connsiteY9" fmla="*/ 1418189 h 2271249"/>
              <a:gd name="connsiteX10" fmla="*/ 0 w 3401961"/>
              <a:gd name="connsiteY10" fmla="*/ 752166 h 2271249"/>
              <a:gd name="connsiteX0" fmla="*/ 0 w 3401961"/>
              <a:gd name="connsiteY0" fmla="*/ 752166 h 2283427"/>
              <a:gd name="connsiteX1" fmla="*/ 490440 w 3401961"/>
              <a:gd name="connsiteY1" fmla="*/ 233627 h 2283427"/>
              <a:gd name="connsiteX2" fmla="*/ 1131994 w 3401961"/>
              <a:gd name="connsiteY2" fmla="*/ 0 h 2283427"/>
              <a:gd name="connsiteX3" fmla="*/ 2928728 w 3401961"/>
              <a:gd name="connsiteY3" fmla="*/ 619431 h 2283427"/>
              <a:gd name="connsiteX4" fmla="*/ 3078670 w 3401961"/>
              <a:gd name="connsiteY4" fmla="*/ 882556 h 2283427"/>
              <a:gd name="connsiteX5" fmla="*/ 3401961 w 3401961"/>
              <a:gd name="connsiteY5" fmla="*/ 1243779 h 2283427"/>
              <a:gd name="connsiteX6" fmla="*/ 2193766 w 3401961"/>
              <a:gd name="connsiteY6" fmla="*/ 2283427 h 2283427"/>
              <a:gd name="connsiteX7" fmla="*/ 1857011 w 3401961"/>
              <a:gd name="connsiteY7" fmla="*/ 2271249 h 2283427"/>
              <a:gd name="connsiteX8" fmla="*/ 129104 w 3401961"/>
              <a:gd name="connsiteY8" fmla="*/ 1573158 h 2283427"/>
              <a:gd name="connsiteX9" fmla="*/ 8659 w 3401961"/>
              <a:gd name="connsiteY9" fmla="*/ 1418189 h 2283427"/>
              <a:gd name="connsiteX10" fmla="*/ 0 w 3401961"/>
              <a:gd name="connsiteY10" fmla="*/ 752166 h 2283427"/>
              <a:gd name="connsiteX0" fmla="*/ 0 w 3401961"/>
              <a:gd name="connsiteY0" fmla="*/ 752166 h 2271249"/>
              <a:gd name="connsiteX1" fmla="*/ 490440 w 3401961"/>
              <a:gd name="connsiteY1" fmla="*/ 233627 h 2271249"/>
              <a:gd name="connsiteX2" fmla="*/ 1131994 w 3401961"/>
              <a:gd name="connsiteY2" fmla="*/ 0 h 2271249"/>
              <a:gd name="connsiteX3" fmla="*/ 2928728 w 3401961"/>
              <a:gd name="connsiteY3" fmla="*/ 619431 h 2271249"/>
              <a:gd name="connsiteX4" fmla="*/ 3078670 w 3401961"/>
              <a:gd name="connsiteY4" fmla="*/ 882556 h 2271249"/>
              <a:gd name="connsiteX5" fmla="*/ 3401961 w 3401961"/>
              <a:gd name="connsiteY5" fmla="*/ 1243779 h 2271249"/>
              <a:gd name="connsiteX6" fmla="*/ 2282256 w 3401961"/>
              <a:gd name="connsiteY6" fmla="*/ 2253930 h 2271249"/>
              <a:gd name="connsiteX7" fmla="*/ 1857011 w 3401961"/>
              <a:gd name="connsiteY7" fmla="*/ 2271249 h 2271249"/>
              <a:gd name="connsiteX8" fmla="*/ 129104 w 3401961"/>
              <a:gd name="connsiteY8" fmla="*/ 1573158 h 2271249"/>
              <a:gd name="connsiteX9" fmla="*/ 8659 w 3401961"/>
              <a:gd name="connsiteY9" fmla="*/ 1418189 h 2271249"/>
              <a:gd name="connsiteX10" fmla="*/ 0 w 3401961"/>
              <a:gd name="connsiteY10" fmla="*/ 752166 h 2271249"/>
              <a:gd name="connsiteX0" fmla="*/ 0 w 3097161"/>
              <a:gd name="connsiteY0" fmla="*/ 752166 h 2271249"/>
              <a:gd name="connsiteX1" fmla="*/ 490440 w 3097161"/>
              <a:gd name="connsiteY1" fmla="*/ 233627 h 2271249"/>
              <a:gd name="connsiteX2" fmla="*/ 1131994 w 3097161"/>
              <a:gd name="connsiteY2" fmla="*/ 0 h 2271249"/>
              <a:gd name="connsiteX3" fmla="*/ 2928728 w 3097161"/>
              <a:gd name="connsiteY3" fmla="*/ 619431 h 2271249"/>
              <a:gd name="connsiteX4" fmla="*/ 3078670 w 3097161"/>
              <a:gd name="connsiteY4" fmla="*/ 882556 h 2271249"/>
              <a:gd name="connsiteX5" fmla="*/ 3097161 w 3097161"/>
              <a:gd name="connsiteY5" fmla="*/ 1725560 h 2271249"/>
              <a:gd name="connsiteX6" fmla="*/ 2282256 w 3097161"/>
              <a:gd name="connsiteY6" fmla="*/ 2253930 h 2271249"/>
              <a:gd name="connsiteX7" fmla="*/ 1857011 w 3097161"/>
              <a:gd name="connsiteY7" fmla="*/ 2271249 h 2271249"/>
              <a:gd name="connsiteX8" fmla="*/ 129104 w 3097161"/>
              <a:gd name="connsiteY8" fmla="*/ 1573158 h 2271249"/>
              <a:gd name="connsiteX9" fmla="*/ 8659 w 3097161"/>
              <a:gd name="connsiteY9" fmla="*/ 1418189 h 2271249"/>
              <a:gd name="connsiteX10" fmla="*/ 0 w 3097161"/>
              <a:gd name="connsiteY10" fmla="*/ 752166 h 2271249"/>
              <a:gd name="connsiteX0" fmla="*/ 0 w 3373638"/>
              <a:gd name="connsiteY0" fmla="*/ 752166 h 2271249"/>
              <a:gd name="connsiteX1" fmla="*/ 490440 w 3373638"/>
              <a:gd name="connsiteY1" fmla="*/ 233627 h 2271249"/>
              <a:gd name="connsiteX2" fmla="*/ 1131994 w 3373638"/>
              <a:gd name="connsiteY2" fmla="*/ 0 h 2271249"/>
              <a:gd name="connsiteX3" fmla="*/ 2928728 w 3373638"/>
              <a:gd name="connsiteY3" fmla="*/ 619431 h 2271249"/>
              <a:gd name="connsiteX4" fmla="*/ 3373638 w 3373638"/>
              <a:gd name="connsiteY4" fmla="*/ 1256182 h 2271249"/>
              <a:gd name="connsiteX5" fmla="*/ 3097161 w 3373638"/>
              <a:gd name="connsiteY5" fmla="*/ 1725560 h 2271249"/>
              <a:gd name="connsiteX6" fmla="*/ 2282256 w 3373638"/>
              <a:gd name="connsiteY6" fmla="*/ 2253930 h 2271249"/>
              <a:gd name="connsiteX7" fmla="*/ 1857011 w 3373638"/>
              <a:gd name="connsiteY7" fmla="*/ 2271249 h 2271249"/>
              <a:gd name="connsiteX8" fmla="*/ 129104 w 3373638"/>
              <a:gd name="connsiteY8" fmla="*/ 1573158 h 2271249"/>
              <a:gd name="connsiteX9" fmla="*/ 8659 w 3373638"/>
              <a:gd name="connsiteY9" fmla="*/ 1418189 h 2271249"/>
              <a:gd name="connsiteX10" fmla="*/ 0 w 3373638"/>
              <a:gd name="connsiteY10" fmla="*/ 752166 h 2271249"/>
              <a:gd name="connsiteX0" fmla="*/ 0 w 3373638"/>
              <a:gd name="connsiteY0" fmla="*/ 752166 h 2271249"/>
              <a:gd name="connsiteX1" fmla="*/ 490440 w 3373638"/>
              <a:gd name="connsiteY1" fmla="*/ 233627 h 2271249"/>
              <a:gd name="connsiteX2" fmla="*/ 1131994 w 3373638"/>
              <a:gd name="connsiteY2" fmla="*/ 0 h 2271249"/>
              <a:gd name="connsiteX3" fmla="*/ 2928728 w 3373638"/>
              <a:gd name="connsiteY3" fmla="*/ 619431 h 2271249"/>
              <a:gd name="connsiteX4" fmla="*/ 3373638 w 3373638"/>
              <a:gd name="connsiteY4" fmla="*/ 1256182 h 2271249"/>
              <a:gd name="connsiteX5" fmla="*/ 3097161 w 3373638"/>
              <a:gd name="connsiteY5" fmla="*/ 1725560 h 2271249"/>
              <a:gd name="connsiteX6" fmla="*/ 2282256 w 3373638"/>
              <a:gd name="connsiteY6" fmla="*/ 2253930 h 2271249"/>
              <a:gd name="connsiteX7" fmla="*/ 1857011 w 3373638"/>
              <a:gd name="connsiteY7" fmla="*/ 2271249 h 2271249"/>
              <a:gd name="connsiteX8" fmla="*/ 5788 w 3373638"/>
              <a:gd name="connsiteY8" fmla="*/ 1609408 h 2271249"/>
              <a:gd name="connsiteX9" fmla="*/ 8659 w 3373638"/>
              <a:gd name="connsiteY9" fmla="*/ 1418189 h 2271249"/>
              <a:gd name="connsiteX10" fmla="*/ 0 w 3373638"/>
              <a:gd name="connsiteY10" fmla="*/ 752166 h 2271249"/>
              <a:gd name="connsiteX0" fmla="*/ 46757 w 3420395"/>
              <a:gd name="connsiteY0" fmla="*/ 752166 h 2271249"/>
              <a:gd name="connsiteX1" fmla="*/ 537197 w 3420395"/>
              <a:gd name="connsiteY1" fmla="*/ 233627 h 2271249"/>
              <a:gd name="connsiteX2" fmla="*/ 1178751 w 3420395"/>
              <a:gd name="connsiteY2" fmla="*/ 0 h 2271249"/>
              <a:gd name="connsiteX3" fmla="*/ 2975485 w 3420395"/>
              <a:gd name="connsiteY3" fmla="*/ 619431 h 2271249"/>
              <a:gd name="connsiteX4" fmla="*/ 3420395 w 3420395"/>
              <a:gd name="connsiteY4" fmla="*/ 1256182 h 2271249"/>
              <a:gd name="connsiteX5" fmla="*/ 3143918 w 3420395"/>
              <a:gd name="connsiteY5" fmla="*/ 1725560 h 2271249"/>
              <a:gd name="connsiteX6" fmla="*/ 2329013 w 3420395"/>
              <a:gd name="connsiteY6" fmla="*/ 2253930 h 2271249"/>
              <a:gd name="connsiteX7" fmla="*/ 1903768 w 3420395"/>
              <a:gd name="connsiteY7" fmla="*/ 2271249 h 2271249"/>
              <a:gd name="connsiteX8" fmla="*/ 52545 w 3420395"/>
              <a:gd name="connsiteY8" fmla="*/ 1609408 h 2271249"/>
              <a:gd name="connsiteX9" fmla="*/ 0 w 3420395"/>
              <a:gd name="connsiteY9" fmla="*/ 1558191 h 2271249"/>
              <a:gd name="connsiteX10" fmla="*/ 46757 w 3420395"/>
              <a:gd name="connsiteY10" fmla="*/ 752166 h 2271249"/>
              <a:gd name="connsiteX0" fmla="*/ 0 w 3488291"/>
              <a:gd name="connsiteY0" fmla="*/ 959546 h 2271249"/>
              <a:gd name="connsiteX1" fmla="*/ 605093 w 3488291"/>
              <a:gd name="connsiteY1" fmla="*/ 233627 h 2271249"/>
              <a:gd name="connsiteX2" fmla="*/ 1246647 w 3488291"/>
              <a:gd name="connsiteY2" fmla="*/ 0 h 2271249"/>
              <a:gd name="connsiteX3" fmla="*/ 3043381 w 3488291"/>
              <a:gd name="connsiteY3" fmla="*/ 619431 h 2271249"/>
              <a:gd name="connsiteX4" fmla="*/ 3488291 w 3488291"/>
              <a:gd name="connsiteY4" fmla="*/ 1256182 h 2271249"/>
              <a:gd name="connsiteX5" fmla="*/ 3211814 w 3488291"/>
              <a:gd name="connsiteY5" fmla="*/ 1725560 h 2271249"/>
              <a:gd name="connsiteX6" fmla="*/ 2396909 w 3488291"/>
              <a:gd name="connsiteY6" fmla="*/ 2253930 h 2271249"/>
              <a:gd name="connsiteX7" fmla="*/ 1971664 w 3488291"/>
              <a:gd name="connsiteY7" fmla="*/ 2271249 h 2271249"/>
              <a:gd name="connsiteX8" fmla="*/ 120441 w 3488291"/>
              <a:gd name="connsiteY8" fmla="*/ 1609408 h 2271249"/>
              <a:gd name="connsiteX9" fmla="*/ 67896 w 3488291"/>
              <a:gd name="connsiteY9" fmla="*/ 1558191 h 2271249"/>
              <a:gd name="connsiteX10" fmla="*/ 0 w 3488291"/>
              <a:gd name="connsiteY10" fmla="*/ 959546 h 2271249"/>
              <a:gd name="connsiteX0" fmla="*/ 0 w 3488291"/>
              <a:gd name="connsiteY0" fmla="*/ 959546 h 2271249"/>
              <a:gd name="connsiteX1" fmla="*/ 484892 w 3488291"/>
              <a:gd name="connsiteY1" fmla="*/ 445236 h 2271249"/>
              <a:gd name="connsiteX2" fmla="*/ 1246647 w 3488291"/>
              <a:gd name="connsiteY2" fmla="*/ 0 h 2271249"/>
              <a:gd name="connsiteX3" fmla="*/ 3043381 w 3488291"/>
              <a:gd name="connsiteY3" fmla="*/ 619431 h 2271249"/>
              <a:gd name="connsiteX4" fmla="*/ 3488291 w 3488291"/>
              <a:gd name="connsiteY4" fmla="*/ 1256182 h 2271249"/>
              <a:gd name="connsiteX5" fmla="*/ 3211814 w 3488291"/>
              <a:gd name="connsiteY5" fmla="*/ 1725560 h 2271249"/>
              <a:gd name="connsiteX6" fmla="*/ 2396909 w 3488291"/>
              <a:gd name="connsiteY6" fmla="*/ 2253930 h 2271249"/>
              <a:gd name="connsiteX7" fmla="*/ 1971664 w 3488291"/>
              <a:gd name="connsiteY7" fmla="*/ 2271249 h 2271249"/>
              <a:gd name="connsiteX8" fmla="*/ 120441 w 3488291"/>
              <a:gd name="connsiteY8" fmla="*/ 1609408 h 2271249"/>
              <a:gd name="connsiteX9" fmla="*/ 67896 w 3488291"/>
              <a:gd name="connsiteY9" fmla="*/ 1558191 h 2271249"/>
              <a:gd name="connsiteX10" fmla="*/ 0 w 3488291"/>
              <a:gd name="connsiteY10" fmla="*/ 959546 h 2271249"/>
              <a:gd name="connsiteX0" fmla="*/ 0 w 3488291"/>
              <a:gd name="connsiteY0" fmla="*/ 662574 h 1974277"/>
              <a:gd name="connsiteX1" fmla="*/ 484892 w 3488291"/>
              <a:gd name="connsiteY1" fmla="*/ 148264 h 1974277"/>
              <a:gd name="connsiteX2" fmla="*/ 1020306 w 3488291"/>
              <a:gd name="connsiteY2" fmla="*/ 0 h 1974277"/>
              <a:gd name="connsiteX3" fmla="*/ 3043381 w 3488291"/>
              <a:gd name="connsiteY3" fmla="*/ 322459 h 1974277"/>
              <a:gd name="connsiteX4" fmla="*/ 3488291 w 3488291"/>
              <a:gd name="connsiteY4" fmla="*/ 959210 h 1974277"/>
              <a:gd name="connsiteX5" fmla="*/ 3211814 w 3488291"/>
              <a:gd name="connsiteY5" fmla="*/ 1428588 h 1974277"/>
              <a:gd name="connsiteX6" fmla="*/ 2396909 w 3488291"/>
              <a:gd name="connsiteY6" fmla="*/ 1956958 h 1974277"/>
              <a:gd name="connsiteX7" fmla="*/ 1971664 w 3488291"/>
              <a:gd name="connsiteY7" fmla="*/ 1974277 h 1974277"/>
              <a:gd name="connsiteX8" fmla="*/ 120441 w 3488291"/>
              <a:gd name="connsiteY8" fmla="*/ 1312436 h 1974277"/>
              <a:gd name="connsiteX9" fmla="*/ 67896 w 3488291"/>
              <a:gd name="connsiteY9" fmla="*/ 1261219 h 1974277"/>
              <a:gd name="connsiteX10" fmla="*/ 0 w 3488291"/>
              <a:gd name="connsiteY10" fmla="*/ 662574 h 1974277"/>
              <a:gd name="connsiteX0" fmla="*/ 0 w 3488291"/>
              <a:gd name="connsiteY0" fmla="*/ 662574 h 1974277"/>
              <a:gd name="connsiteX1" fmla="*/ 484892 w 3488291"/>
              <a:gd name="connsiteY1" fmla="*/ 148264 h 1974277"/>
              <a:gd name="connsiteX2" fmla="*/ 1020306 w 3488291"/>
              <a:gd name="connsiteY2" fmla="*/ 0 h 1974277"/>
              <a:gd name="connsiteX3" fmla="*/ 2829324 w 3488291"/>
              <a:gd name="connsiteY3" fmla="*/ 472321 h 1974277"/>
              <a:gd name="connsiteX4" fmla="*/ 3488291 w 3488291"/>
              <a:gd name="connsiteY4" fmla="*/ 959210 h 1974277"/>
              <a:gd name="connsiteX5" fmla="*/ 3211814 w 3488291"/>
              <a:gd name="connsiteY5" fmla="*/ 1428588 h 1974277"/>
              <a:gd name="connsiteX6" fmla="*/ 2396909 w 3488291"/>
              <a:gd name="connsiteY6" fmla="*/ 1956958 h 1974277"/>
              <a:gd name="connsiteX7" fmla="*/ 1971664 w 3488291"/>
              <a:gd name="connsiteY7" fmla="*/ 1974277 h 1974277"/>
              <a:gd name="connsiteX8" fmla="*/ 120441 w 3488291"/>
              <a:gd name="connsiteY8" fmla="*/ 1312436 h 1974277"/>
              <a:gd name="connsiteX9" fmla="*/ 67896 w 3488291"/>
              <a:gd name="connsiteY9" fmla="*/ 1261219 h 1974277"/>
              <a:gd name="connsiteX10" fmla="*/ 0 w 3488291"/>
              <a:gd name="connsiteY10" fmla="*/ 662574 h 1974277"/>
              <a:gd name="connsiteX0" fmla="*/ 0 w 3352640"/>
              <a:gd name="connsiteY0" fmla="*/ 662574 h 1974277"/>
              <a:gd name="connsiteX1" fmla="*/ 484892 w 3352640"/>
              <a:gd name="connsiteY1" fmla="*/ 148264 h 1974277"/>
              <a:gd name="connsiteX2" fmla="*/ 1020306 w 3352640"/>
              <a:gd name="connsiteY2" fmla="*/ 0 h 1974277"/>
              <a:gd name="connsiteX3" fmla="*/ 2829324 w 3352640"/>
              <a:gd name="connsiteY3" fmla="*/ 472321 h 1974277"/>
              <a:gd name="connsiteX4" fmla="*/ 3352640 w 3352640"/>
              <a:gd name="connsiteY4" fmla="*/ 1044853 h 1974277"/>
              <a:gd name="connsiteX5" fmla="*/ 3211814 w 3352640"/>
              <a:gd name="connsiteY5" fmla="*/ 1428588 h 1974277"/>
              <a:gd name="connsiteX6" fmla="*/ 2396909 w 3352640"/>
              <a:gd name="connsiteY6" fmla="*/ 1956958 h 1974277"/>
              <a:gd name="connsiteX7" fmla="*/ 1971664 w 3352640"/>
              <a:gd name="connsiteY7" fmla="*/ 1974277 h 1974277"/>
              <a:gd name="connsiteX8" fmla="*/ 120441 w 3352640"/>
              <a:gd name="connsiteY8" fmla="*/ 1312436 h 1974277"/>
              <a:gd name="connsiteX9" fmla="*/ 67896 w 3352640"/>
              <a:gd name="connsiteY9" fmla="*/ 1261219 h 1974277"/>
              <a:gd name="connsiteX10" fmla="*/ 0 w 3352640"/>
              <a:gd name="connsiteY10" fmla="*/ 662574 h 1974277"/>
              <a:gd name="connsiteX0" fmla="*/ 0 w 3352640"/>
              <a:gd name="connsiteY0" fmla="*/ 662574 h 1974277"/>
              <a:gd name="connsiteX1" fmla="*/ 484892 w 3352640"/>
              <a:gd name="connsiteY1" fmla="*/ 148264 h 1974277"/>
              <a:gd name="connsiteX2" fmla="*/ 1020306 w 3352640"/>
              <a:gd name="connsiteY2" fmla="*/ 0 h 1974277"/>
              <a:gd name="connsiteX3" fmla="*/ 2829324 w 3352640"/>
              <a:gd name="connsiteY3" fmla="*/ 472321 h 1974277"/>
              <a:gd name="connsiteX4" fmla="*/ 3352640 w 3352640"/>
              <a:gd name="connsiteY4" fmla="*/ 1044853 h 1974277"/>
              <a:gd name="connsiteX5" fmla="*/ 3117739 w 3352640"/>
              <a:gd name="connsiteY5" fmla="*/ 1433658 h 1974277"/>
              <a:gd name="connsiteX6" fmla="*/ 2396909 w 3352640"/>
              <a:gd name="connsiteY6" fmla="*/ 1956958 h 1974277"/>
              <a:gd name="connsiteX7" fmla="*/ 1971664 w 3352640"/>
              <a:gd name="connsiteY7" fmla="*/ 1974277 h 1974277"/>
              <a:gd name="connsiteX8" fmla="*/ 120441 w 3352640"/>
              <a:gd name="connsiteY8" fmla="*/ 1312436 h 1974277"/>
              <a:gd name="connsiteX9" fmla="*/ 67896 w 3352640"/>
              <a:gd name="connsiteY9" fmla="*/ 1261219 h 1974277"/>
              <a:gd name="connsiteX10" fmla="*/ 0 w 3352640"/>
              <a:gd name="connsiteY10" fmla="*/ 662574 h 1974277"/>
              <a:gd name="connsiteX0" fmla="*/ 0 w 3352640"/>
              <a:gd name="connsiteY0" fmla="*/ 662574 h 1974277"/>
              <a:gd name="connsiteX1" fmla="*/ 484892 w 3352640"/>
              <a:gd name="connsiteY1" fmla="*/ 148264 h 1974277"/>
              <a:gd name="connsiteX2" fmla="*/ 1020306 w 3352640"/>
              <a:gd name="connsiteY2" fmla="*/ 0 h 1974277"/>
              <a:gd name="connsiteX3" fmla="*/ 2829324 w 3352640"/>
              <a:gd name="connsiteY3" fmla="*/ 472321 h 1974277"/>
              <a:gd name="connsiteX4" fmla="*/ 3352640 w 3352640"/>
              <a:gd name="connsiteY4" fmla="*/ 1044853 h 1974277"/>
              <a:gd name="connsiteX5" fmla="*/ 3117739 w 3352640"/>
              <a:gd name="connsiteY5" fmla="*/ 1433658 h 1974277"/>
              <a:gd name="connsiteX6" fmla="*/ 2292713 w 3352640"/>
              <a:gd name="connsiteY6" fmla="*/ 1898651 h 1974277"/>
              <a:gd name="connsiteX7" fmla="*/ 1971664 w 3352640"/>
              <a:gd name="connsiteY7" fmla="*/ 1974277 h 1974277"/>
              <a:gd name="connsiteX8" fmla="*/ 120441 w 3352640"/>
              <a:gd name="connsiteY8" fmla="*/ 1312436 h 1974277"/>
              <a:gd name="connsiteX9" fmla="*/ 67896 w 3352640"/>
              <a:gd name="connsiteY9" fmla="*/ 1261219 h 1974277"/>
              <a:gd name="connsiteX10" fmla="*/ 0 w 3352640"/>
              <a:gd name="connsiteY10" fmla="*/ 662574 h 1974277"/>
              <a:gd name="connsiteX0" fmla="*/ 0 w 3352640"/>
              <a:gd name="connsiteY0" fmla="*/ 662574 h 1974277"/>
              <a:gd name="connsiteX1" fmla="*/ 484892 w 3352640"/>
              <a:gd name="connsiteY1" fmla="*/ 148264 h 1974277"/>
              <a:gd name="connsiteX2" fmla="*/ 1020306 w 3352640"/>
              <a:gd name="connsiteY2" fmla="*/ 0 h 1974277"/>
              <a:gd name="connsiteX3" fmla="*/ 2829324 w 3352640"/>
              <a:gd name="connsiteY3" fmla="*/ 472321 h 1974277"/>
              <a:gd name="connsiteX4" fmla="*/ 3352640 w 3352640"/>
              <a:gd name="connsiteY4" fmla="*/ 1044853 h 1974277"/>
              <a:gd name="connsiteX5" fmla="*/ 3117739 w 3352640"/>
              <a:gd name="connsiteY5" fmla="*/ 1433658 h 1974277"/>
              <a:gd name="connsiteX6" fmla="*/ 2316189 w 3352640"/>
              <a:gd name="connsiteY6" fmla="*/ 1938516 h 1974277"/>
              <a:gd name="connsiteX7" fmla="*/ 1971664 w 3352640"/>
              <a:gd name="connsiteY7" fmla="*/ 1974277 h 1974277"/>
              <a:gd name="connsiteX8" fmla="*/ 120441 w 3352640"/>
              <a:gd name="connsiteY8" fmla="*/ 1312436 h 1974277"/>
              <a:gd name="connsiteX9" fmla="*/ 67896 w 3352640"/>
              <a:gd name="connsiteY9" fmla="*/ 1261219 h 1974277"/>
              <a:gd name="connsiteX10" fmla="*/ 0 w 3352640"/>
              <a:gd name="connsiteY10" fmla="*/ 662574 h 1974277"/>
              <a:gd name="connsiteX0" fmla="*/ 0 w 3352640"/>
              <a:gd name="connsiteY0" fmla="*/ 662574 h 1938516"/>
              <a:gd name="connsiteX1" fmla="*/ 484892 w 3352640"/>
              <a:gd name="connsiteY1" fmla="*/ 148264 h 1938516"/>
              <a:gd name="connsiteX2" fmla="*/ 1020306 w 3352640"/>
              <a:gd name="connsiteY2" fmla="*/ 0 h 1938516"/>
              <a:gd name="connsiteX3" fmla="*/ 2829324 w 3352640"/>
              <a:gd name="connsiteY3" fmla="*/ 472321 h 1938516"/>
              <a:gd name="connsiteX4" fmla="*/ 3352640 w 3352640"/>
              <a:gd name="connsiteY4" fmla="*/ 1044853 h 1938516"/>
              <a:gd name="connsiteX5" fmla="*/ 3117739 w 3352640"/>
              <a:gd name="connsiteY5" fmla="*/ 1433658 h 1938516"/>
              <a:gd name="connsiteX6" fmla="*/ 2316189 w 3352640"/>
              <a:gd name="connsiteY6" fmla="*/ 1938516 h 1938516"/>
              <a:gd name="connsiteX7" fmla="*/ 1946629 w 3352640"/>
              <a:gd name="connsiteY7" fmla="*/ 1846733 h 1938516"/>
              <a:gd name="connsiteX8" fmla="*/ 120441 w 3352640"/>
              <a:gd name="connsiteY8" fmla="*/ 1312436 h 1938516"/>
              <a:gd name="connsiteX9" fmla="*/ 67896 w 3352640"/>
              <a:gd name="connsiteY9" fmla="*/ 1261219 h 1938516"/>
              <a:gd name="connsiteX10" fmla="*/ 0 w 3352640"/>
              <a:gd name="connsiteY10" fmla="*/ 662574 h 1938516"/>
              <a:gd name="connsiteX0" fmla="*/ 0 w 3352640"/>
              <a:gd name="connsiteY0" fmla="*/ 662574 h 1943431"/>
              <a:gd name="connsiteX1" fmla="*/ 484892 w 3352640"/>
              <a:gd name="connsiteY1" fmla="*/ 148264 h 1943431"/>
              <a:gd name="connsiteX2" fmla="*/ 1020306 w 3352640"/>
              <a:gd name="connsiteY2" fmla="*/ 0 h 1943431"/>
              <a:gd name="connsiteX3" fmla="*/ 2829324 w 3352640"/>
              <a:gd name="connsiteY3" fmla="*/ 472321 h 1943431"/>
              <a:gd name="connsiteX4" fmla="*/ 3352640 w 3352640"/>
              <a:gd name="connsiteY4" fmla="*/ 1044853 h 1943431"/>
              <a:gd name="connsiteX5" fmla="*/ 3117739 w 3352640"/>
              <a:gd name="connsiteY5" fmla="*/ 1433658 h 1943431"/>
              <a:gd name="connsiteX6" fmla="*/ 2316189 w 3352640"/>
              <a:gd name="connsiteY6" fmla="*/ 1938516 h 1943431"/>
              <a:gd name="connsiteX7" fmla="*/ 1878074 w 3352640"/>
              <a:gd name="connsiteY7" fmla="*/ 1943431 h 1943431"/>
              <a:gd name="connsiteX8" fmla="*/ 120441 w 3352640"/>
              <a:gd name="connsiteY8" fmla="*/ 1312436 h 1943431"/>
              <a:gd name="connsiteX9" fmla="*/ 67896 w 3352640"/>
              <a:gd name="connsiteY9" fmla="*/ 1261219 h 1943431"/>
              <a:gd name="connsiteX10" fmla="*/ 0 w 3352640"/>
              <a:gd name="connsiteY10" fmla="*/ 662574 h 1943431"/>
              <a:gd name="connsiteX0" fmla="*/ 0 w 3352640"/>
              <a:gd name="connsiteY0" fmla="*/ 662574 h 1943431"/>
              <a:gd name="connsiteX1" fmla="*/ 484892 w 3352640"/>
              <a:gd name="connsiteY1" fmla="*/ 148264 h 1943431"/>
              <a:gd name="connsiteX2" fmla="*/ 1020306 w 3352640"/>
              <a:gd name="connsiteY2" fmla="*/ 0 h 1943431"/>
              <a:gd name="connsiteX3" fmla="*/ 2829324 w 3352640"/>
              <a:gd name="connsiteY3" fmla="*/ 472321 h 1943431"/>
              <a:gd name="connsiteX4" fmla="*/ 3352640 w 3352640"/>
              <a:gd name="connsiteY4" fmla="*/ 1044853 h 1943431"/>
              <a:gd name="connsiteX5" fmla="*/ 3117739 w 3352640"/>
              <a:gd name="connsiteY5" fmla="*/ 1433658 h 1943431"/>
              <a:gd name="connsiteX6" fmla="*/ 2323245 w 3352640"/>
              <a:gd name="connsiteY6" fmla="*/ 1924251 h 1943431"/>
              <a:gd name="connsiteX7" fmla="*/ 1878074 w 3352640"/>
              <a:gd name="connsiteY7" fmla="*/ 1943431 h 1943431"/>
              <a:gd name="connsiteX8" fmla="*/ 120441 w 3352640"/>
              <a:gd name="connsiteY8" fmla="*/ 1312436 h 1943431"/>
              <a:gd name="connsiteX9" fmla="*/ 67896 w 3352640"/>
              <a:gd name="connsiteY9" fmla="*/ 1261219 h 1943431"/>
              <a:gd name="connsiteX10" fmla="*/ 0 w 3352640"/>
              <a:gd name="connsiteY10" fmla="*/ 662574 h 1943431"/>
              <a:gd name="connsiteX0" fmla="*/ 0 w 3352640"/>
              <a:gd name="connsiteY0" fmla="*/ 662574 h 1943431"/>
              <a:gd name="connsiteX1" fmla="*/ 484892 w 3352640"/>
              <a:gd name="connsiteY1" fmla="*/ 148264 h 1943431"/>
              <a:gd name="connsiteX2" fmla="*/ 1020306 w 3352640"/>
              <a:gd name="connsiteY2" fmla="*/ 0 h 1943431"/>
              <a:gd name="connsiteX3" fmla="*/ 2829324 w 3352640"/>
              <a:gd name="connsiteY3" fmla="*/ 472321 h 1943431"/>
              <a:gd name="connsiteX4" fmla="*/ 3352640 w 3352640"/>
              <a:gd name="connsiteY4" fmla="*/ 1044853 h 1943431"/>
              <a:gd name="connsiteX5" fmla="*/ 3160416 w 3352640"/>
              <a:gd name="connsiteY5" fmla="*/ 1521991 h 1943431"/>
              <a:gd name="connsiteX6" fmla="*/ 2323245 w 3352640"/>
              <a:gd name="connsiteY6" fmla="*/ 1924251 h 1943431"/>
              <a:gd name="connsiteX7" fmla="*/ 1878074 w 3352640"/>
              <a:gd name="connsiteY7" fmla="*/ 1943431 h 1943431"/>
              <a:gd name="connsiteX8" fmla="*/ 120441 w 3352640"/>
              <a:gd name="connsiteY8" fmla="*/ 1312436 h 1943431"/>
              <a:gd name="connsiteX9" fmla="*/ 67896 w 3352640"/>
              <a:gd name="connsiteY9" fmla="*/ 1261219 h 1943431"/>
              <a:gd name="connsiteX10" fmla="*/ 0 w 3352640"/>
              <a:gd name="connsiteY10" fmla="*/ 662574 h 1943431"/>
              <a:gd name="connsiteX0" fmla="*/ 0 w 3426838"/>
              <a:gd name="connsiteY0" fmla="*/ 662574 h 1943431"/>
              <a:gd name="connsiteX1" fmla="*/ 484892 w 3426838"/>
              <a:gd name="connsiteY1" fmla="*/ 148264 h 1943431"/>
              <a:gd name="connsiteX2" fmla="*/ 1020306 w 3426838"/>
              <a:gd name="connsiteY2" fmla="*/ 0 h 1943431"/>
              <a:gd name="connsiteX3" fmla="*/ 2829324 w 3426838"/>
              <a:gd name="connsiteY3" fmla="*/ 472321 h 1943431"/>
              <a:gd name="connsiteX4" fmla="*/ 3426838 w 3426838"/>
              <a:gd name="connsiteY4" fmla="*/ 1129185 h 1943431"/>
              <a:gd name="connsiteX5" fmla="*/ 3160416 w 3426838"/>
              <a:gd name="connsiteY5" fmla="*/ 1521991 h 1943431"/>
              <a:gd name="connsiteX6" fmla="*/ 2323245 w 3426838"/>
              <a:gd name="connsiteY6" fmla="*/ 1924251 h 1943431"/>
              <a:gd name="connsiteX7" fmla="*/ 1878074 w 3426838"/>
              <a:gd name="connsiteY7" fmla="*/ 1943431 h 1943431"/>
              <a:gd name="connsiteX8" fmla="*/ 120441 w 3426838"/>
              <a:gd name="connsiteY8" fmla="*/ 1312436 h 1943431"/>
              <a:gd name="connsiteX9" fmla="*/ 67896 w 3426838"/>
              <a:gd name="connsiteY9" fmla="*/ 1261219 h 1943431"/>
              <a:gd name="connsiteX10" fmla="*/ 0 w 3426838"/>
              <a:gd name="connsiteY10" fmla="*/ 662574 h 1943431"/>
              <a:gd name="connsiteX0" fmla="*/ 0 w 3426838"/>
              <a:gd name="connsiteY0" fmla="*/ 662574 h 1978501"/>
              <a:gd name="connsiteX1" fmla="*/ 484892 w 3426838"/>
              <a:gd name="connsiteY1" fmla="*/ 148264 h 1978501"/>
              <a:gd name="connsiteX2" fmla="*/ 1020306 w 3426838"/>
              <a:gd name="connsiteY2" fmla="*/ 0 h 1978501"/>
              <a:gd name="connsiteX3" fmla="*/ 2829324 w 3426838"/>
              <a:gd name="connsiteY3" fmla="*/ 472321 h 1978501"/>
              <a:gd name="connsiteX4" fmla="*/ 3426838 w 3426838"/>
              <a:gd name="connsiteY4" fmla="*/ 1129185 h 1978501"/>
              <a:gd name="connsiteX5" fmla="*/ 3160416 w 3426838"/>
              <a:gd name="connsiteY5" fmla="*/ 1521991 h 1978501"/>
              <a:gd name="connsiteX6" fmla="*/ 2404133 w 3426838"/>
              <a:gd name="connsiteY6" fmla="*/ 1978501 h 1978501"/>
              <a:gd name="connsiteX7" fmla="*/ 1878074 w 3426838"/>
              <a:gd name="connsiteY7" fmla="*/ 1943431 h 1978501"/>
              <a:gd name="connsiteX8" fmla="*/ 120441 w 3426838"/>
              <a:gd name="connsiteY8" fmla="*/ 1312436 h 1978501"/>
              <a:gd name="connsiteX9" fmla="*/ 67896 w 3426838"/>
              <a:gd name="connsiteY9" fmla="*/ 1261219 h 1978501"/>
              <a:gd name="connsiteX10" fmla="*/ 0 w 3426838"/>
              <a:gd name="connsiteY10" fmla="*/ 662574 h 1978501"/>
              <a:gd name="connsiteX0" fmla="*/ 0 w 3426838"/>
              <a:gd name="connsiteY0" fmla="*/ 662574 h 1985859"/>
              <a:gd name="connsiteX1" fmla="*/ 484892 w 3426838"/>
              <a:gd name="connsiteY1" fmla="*/ 148264 h 1985859"/>
              <a:gd name="connsiteX2" fmla="*/ 1020306 w 3426838"/>
              <a:gd name="connsiteY2" fmla="*/ 0 h 1985859"/>
              <a:gd name="connsiteX3" fmla="*/ 2829324 w 3426838"/>
              <a:gd name="connsiteY3" fmla="*/ 472321 h 1985859"/>
              <a:gd name="connsiteX4" fmla="*/ 3426838 w 3426838"/>
              <a:gd name="connsiteY4" fmla="*/ 1129185 h 1985859"/>
              <a:gd name="connsiteX5" fmla="*/ 3160416 w 3426838"/>
              <a:gd name="connsiteY5" fmla="*/ 1521991 h 1985859"/>
              <a:gd name="connsiteX6" fmla="*/ 2404133 w 3426838"/>
              <a:gd name="connsiteY6" fmla="*/ 1978501 h 1985859"/>
              <a:gd name="connsiteX7" fmla="*/ 1964761 w 3426838"/>
              <a:gd name="connsiteY7" fmla="*/ 1985859 h 1985859"/>
              <a:gd name="connsiteX8" fmla="*/ 120441 w 3426838"/>
              <a:gd name="connsiteY8" fmla="*/ 1312436 h 1985859"/>
              <a:gd name="connsiteX9" fmla="*/ 67896 w 3426838"/>
              <a:gd name="connsiteY9" fmla="*/ 1261219 h 1985859"/>
              <a:gd name="connsiteX10" fmla="*/ 0 w 3426838"/>
              <a:gd name="connsiteY10" fmla="*/ 662574 h 1985859"/>
              <a:gd name="connsiteX0" fmla="*/ 0 w 3426838"/>
              <a:gd name="connsiteY0" fmla="*/ 662574 h 1985859"/>
              <a:gd name="connsiteX1" fmla="*/ 484892 w 3426838"/>
              <a:gd name="connsiteY1" fmla="*/ 148264 h 1985859"/>
              <a:gd name="connsiteX2" fmla="*/ 1020306 w 3426838"/>
              <a:gd name="connsiteY2" fmla="*/ 0 h 1985859"/>
              <a:gd name="connsiteX3" fmla="*/ 2829324 w 3426838"/>
              <a:gd name="connsiteY3" fmla="*/ 472321 h 1985859"/>
              <a:gd name="connsiteX4" fmla="*/ 3426838 w 3426838"/>
              <a:gd name="connsiteY4" fmla="*/ 1129185 h 1985859"/>
              <a:gd name="connsiteX5" fmla="*/ 3160416 w 3426838"/>
              <a:gd name="connsiteY5" fmla="*/ 1521991 h 1985859"/>
              <a:gd name="connsiteX6" fmla="*/ 2404133 w 3426838"/>
              <a:gd name="connsiteY6" fmla="*/ 1978501 h 1985859"/>
              <a:gd name="connsiteX7" fmla="*/ 1964761 w 3426838"/>
              <a:gd name="connsiteY7" fmla="*/ 1985859 h 1985859"/>
              <a:gd name="connsiteX8" fmla="*/ 213817 w 3426838"/>
              <a:gd name="connsiteY8" fmla="*/ 1324777 h 1985859"/>
              <a:gd name="connsiteX9" fmla="*/ 67896 w 3426838"/>
              <a:gd name="connsiteY9" fmla="*/ 1261219 h 1985859"/>
              <a:gd name="connsiteX10" fmla="*/ 0 w 3426838"/>
              <a:gd name="connsiteY10" fmla="*/ 662574 h 1985859"/>
              <a:gd name="connsiteX0" fmla="*/ 0 w 3426838"/>
              <a:gd name="connsiteY0" fmla="*/ 662574 h 1985859"/>
              <a:gd name="connsiteX1" fmla="*/ 484892 w 3426838"/>
              <a:gd name="connsiteY1" fmla="*/ 148264 h 1985859"/>
              <a:gd name="connsiteX2" fmla="*/ 1020306 w 3426838"/>
              <a:gd name="connsiteY2" fmla="*/ 0 h 1985859"/>
              <a:gd name="connsiteX3" fmla="*/ 2829324 w 3426838"/>
              <a:gd name="connsiteY3" fmla="*/ 472321 h 1985859"/>
              <a:gd name="connsiteX4" fmla="*/ 3426838 w 3426838"/>
              <a:gd name="connsiteY4" fmla="*/ 1129185 h 1985859"/>
              <a:gd name="connsiteX5" fmla="*/ 3160416 w 3426838"/>
              <a:gd name="connsiteY5" fmla="*/ 1521991 h 1985859"/>
              <a:gd name="connsiteX6" fmla="*/ 2404133 w 3426838"/>
              <a:gd name="connsiteY6" fmla="*/ 1978501 h 1985859"/>
              <a:gd name="connsiteX7" fmla="*/ 1964761 w 3426838"/>
              <a:gd name="connsiteY7" fmla="*/ 1985859 h 1985859"/>
              <a:gd name="connsiteX8" fmla="*/ 213817 w 3426838"/>
              <a:gd name="connsiteY8" fmla="*/ 1324777 h 1985859"/>
              <a:gd name="connsiteX9" fmla="*/ 119936 w 3426838"/>
              <a:gd name="connsiteY9" fmla="*/ 1264695 h 1985859"/>
              <a:gd name="connsiteX10" fmla="*/ 0 w 3426838"/>
              <a:gd name="connsiteY10" fmla="*/ 662574 h 1985859"/>
              <a:gd name="connsiteX0" fmla="*/ 0 w 3359185"/>
              <a:gd name="connsiteY0" fmla="*/ 667092 h 1985859"/>
              <a:gd name="connsiteX1" fmla="*/ 417239 w 3359185"/>
              <a:gd name="connsiteY1" fmla="*/ 148264 h 1985859"/>
              <a:gd name="connsiteX2" fmla="*/ 952653 w 3359185"/>
              <a:gd name="connsiteY2" fmla="*/ 0 h 1985859"/>
              <a:gd name="connsiteX3" fmla="*/ 2761671 w 3359185"/>
              <a:gd name="connsiteY3" fmla="*/ 472321 h 1985859"/>
              <a:gd name="connsiteX4" fmla="*/ 3359185 w 3359185"/>
              <a:gd name="connsiteY4" fmla="*/ 1129185 h 1985859"/>
              <a:gd name="connsiteX5" fmla="*/ 3092763 w 3359185"/>
              <a:gd name="connsiteY5" fmla="*/ 1521991 h 1985859"/>
              <a:gd name="connsiteX6" fmla="*/ 2336480 w 3359185"/>
              <a:gd name="connsiteY6" fmla="*/ 1978501 h 1985859"/>
              <a:gd name="connsiteX7" fmla="*/ 1897108 w 3359185"/>
              <a:gd name="connsiteY7" fmla="*/ 1985859 h 1985859"/>
              <a:gd name="connsiteX8" fmla="*/ 146164 w 3359185"/>
              <a:gd name="connsiteY8" fmla="*/ 1324777 h 1985859"/>
              <a:gd name="connsiteX9" fmla="*/ 52283 w 3359185"/>
              <a:gd name="connsiteY9" fmla="*/ 1264695 h 1985859"/>
              <a:gd name="connsiteX10" fmla="*/ 0 w 3359185"/>
              <a:gd name="connsiteY10" fmla="*/ 667092 h 1985859"/>
              <a:gd name="connsiteX0" fmla="*/ 0 w 3359185"/>
              <a:gd name="connsiteY0" fmla="*/ 667092 h 1985859"/>
              <a:gd name="connsiteX1" fmla="*/ 469577 w 3359185"/>
              <a:gd name="connsiteY1" fmla="*/ 145653 h 1985859"/>
              <a:gd name="connsiteX2" fmla="*/ 952653 w 3359185"/>
              <a:gd name="connsiteY2" fmla="*/ 0 h 1985859"/>
              <a:gd name="connsiteX3" fmla="*/ 2761671 w 3359185"/>
              <a:gd name="connsiteY3" fmla="*/ 472321 h 1985859"/>
              <a:gd name="connsiteX4" fmla="*/ 3359185 w 3359185"/>
              <a:gd name="connsiteY4" fmla="*/ 1129185 h 1985859"/>
              <a:gd name="connsiteX5" fmla="*/ 3092763 w 3359185"/>
              <a:gd name="connsiteY5" fmla="*/ 1521991 h 1985859"/>
              <a:gd name="connsiteX6" fmla="*/ 2336480 w 3359185"/>
              <a:gd name="connsiteY6" fmla="*/ 1978501 h 1985859"/>
              <a:gd name="connsiteX7" fmla="*/ 1897108 w 3359185"/>
              <a:gd name="connsiteY7" fmla="*/ 1985859 h 1985859"/>
              <a:gd name="connsiteX8" fmla="*/ 146164 w 3359185"/>
              <a:gd name="connsiteY8" fmla="*/ 1324777 h 1985859"/>
              <a:gd name="connsiteX9" fmla="*/ 52283 w 3359185"/>
              <a:gd name="connsiteY9" fmla="*/ 1264695 h 1985859"/>
              <a:gd name="connsiteX10" fmla="*/ 0 w 3359185"/>
              <a:gd name="connsiteY10" fmla="*/ 667092 h 1985859"/>
              <a:gd name="connsiteX0" fmla="*/ 0 w 3359185"/>
              <a:gd name="connsiteY0" fmla="*/ 646054 h 1964821"/>
              <a:gd name="connsiteX1" fmla="*/ 469577 w 3359185"/>
              <a:gd name="connsiteY1" fmla="*/ 124615 h 1964821"/>
              <a:gd name="connsiteX2" fmla="*/ 993393 w 3359185"/>
              <a:gd name="connsiteY2" fmla="*/ 0 h 1964821"/>
              <a:gd name="connsiteX3" fmla="*/ 2761671 w 3359185"/>
              <a:gd name="connsiteY3" fmla="*/ 451283 h 1964821"/>
              <a:gd name="connsiteX4" fmla="*/ 3359185 w 3359185"/>
              <a:gd name="connsiteY4" fmla="*/ 1108147 h 1964821"/>
              <a:gd name="connsiteX5" fmla="*/ 3092763 w 3359185"/>
              <a:gd name="connsiteY5" fmla="*/ 1500953 h 1964821"/>
              <a:gd name="connsiteX6" fmla="*/ 2336480 w 3359185"/>
              <a:gd name="connsiteY6" fmla="*/ 1957463 h 1964821"/>
              <a:gd name="connsiteX7" fmla="*/ 1897108 w 3359185"/>
              <a:gd name="connsiteY7" fmla="*/ 1964821 h 1964821"/>
              <a:gd name="connsiteX8" fmla="*/ 146164 w 3359185"/>
              <a:gd name="connsiteY8" fmla="*/ 1303739 h 1964821"/>
              <a:gd name="connsiteX9" fmla="*/ 52283 w 3359185"/>
              <a:gd name="connsiteY9" fmla="*/ 1243657 h 1964821"/>
              <a:gd name="connsiteX10" fmla="*/ 0 w 3359185"/>
              <a:gd name="connsiteY10" fmla="*/ 646054 h 1964821"/>
              <a:gd name="connsiteX0" fmla="*/ 0 w 3359185"/>
              <a:gd name="connsiteY0" fmla="*/ 646054 h 1964821"/>
              <a:gd name="connsiteX1" fmla="*/ 468685 w 3359185"/>
              <a:gd name="connsiteY1" fmla="*/ 142873 h 1964821"/>
              <a:gd name="connsiteX2" fmla="*/ 993393 w 3359185"/>
              <a:gd name="connsiteY2" fmla="*/ 0 h 1964821"/>
              <a:gd name="connsiteX3" fmla="*/ 2761671 w 3359185"/>
              <a:gd name="connsiteY3" fmla="*/ 451283 h 1964821"/>
              <a:gd name="connsiteX4" fmla="*/ 3359185 w 3359185"/>
              <a:gd name="connsiteY4" fmla="*/ 1108147 h 1964821"/>
              <a:gd name="connsiteX5" fmla="*/ 3092763 w 3359185"/>
              <a:gd name="connsiteY5" fmla="*/ 1500953 h 1964821"/>
              <a:gd name="connsiteX6" fmla="*/ 2336480 w 3359185"/>
              <a:gd name="connsiteY6" fmla="*/ 1957463 h 1964821"/>
              <a:gd name="connsiteX7" fmla="*/ 1897108 w 3359185"/>
              <a:gd name="connsiteY7" fmla="*/ 1964821 h 1964821"/>
              <a:gd name="connsiteX8" fmla="*/ 146164 w 3359185"/>
              <a:gd name="connsiteY8" fmla="*/ 1303739 h 1964821"/>
              <a:gd name="connsiteX9" fmla="*/ 52283 w 3359185"/>
              <a:gd name="connsiteY9" fmla="*/ 1243657 h 1964821"/>
              <a:gd name="connsiteX10" fmla="*/ 0 w 3359185"/>
              <a:gd name="connsiteY10" fmla="*/ 646054 h 196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59185" h="1964821">
                <a:moveTo>
                  <a:pt x="0" y="646054"/>
                </a:moveTo>
                <a:lnTo>
                  <a:pt x="468685" y="142873"/>
                </a:lnTo>
                <a:lnTo>
                  <a:pt x="993393" y="0"/>
                </a:lnTo>
                <a:lnTo>
                  <a:pt x="2761671" y="451283"/>
                </a:lnTo>
                <a:lnTo>
                  <a:pt x="3359185" y="1108147"/>
                </a:lnTo>
                <a:lnTo>
                  <a:pt x="3092763" y="1500953"/>
                </a:lnTo>
                <a:lnTo>
                  <a:pt x="2336480" y="1957463"/>
                </a:lnTo>
                <a:lnTo>
                  <a:pt x="1897108" y="1964821"/>
                </a:lnTo>
                <a:lnTo>
                  <a:pt x="146164" y="1303739"/>
                </a:lnTo>
                <a:lnTo>
                  <a:pt x="52283" y="1243657"/>
                </a:lnTo>
                <a:lnTo>
                  <a:pt x="0" y="64605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Decagono 9">
            <a:extLst>
              <a:ext uri="{FF2B5EF4-FFF2-40B4-BE49-F238E27FC236}">
                <a16:creationId xmlns:a16="http://schemas.microsoft.com/office/drawing/2014/main" id="{C804CDFA-CD78-2670-DA30-91F03F7224CE}"/>
              </a:ext>
            </a:extLst>
          </p:cNvPr>
          <p:cNvSpPr/>
          <p:nvPr/>
        </p:nvSpPr>
        <p:spPr>
          <a:xfrm>
            <a:off x="1538383" y="1333252"/>
            <a:ext cx="3373638" cy="2271249"/>
          </a:xfrm>
          <a:custGeom>
            <a:avLst/>
            <a:gdLst>
              <a:gd name="connsiteX0" fmla="*/ 0 w 914400"/>
              <a:gd name="connsiteY0" fmla="*/ 457200 h 914400"/>
              <a:gd name="connsiteX1" fmla="*/ 87317 w 914400"/>
              <a:gd name="connsiteY1" fmla="*/ 174635 h 914400"/>
              <a:gd name="connsiteX2" fmla="*/ 315917 w 914400"/>
              <a:gd name="connsiteY2" fmla="*/ 1 h 914400"/>
              <a:gd name="connsiteX3" fmla="*/ 598483 w 914400"/>
              <a:gd name="connsiteY3" fmla="*/ 1 h 914400"/>
              <a:gd name="connsiteX4" fmla="*/ 827083 w 914400"/>
              <a:gd name="connsiteY4" fmla="*/ 174635 h 914400"/>
              <a:gd name="connsiteX5" fmla="*/ 914400 w 914400"/>
              <a:gd name="connsiteY5" fmla="*/ 457200 h 914400"/>
              <a:gd name="connsiteX6" fmla="*/ 827083 w 914400"/>
              <a:gd name="connsiteY6" fmla="*/ 739765 h 914400"/>
              <a:gd name="connsiteX7" fmla="*/ 598483 w 914400"/>
              <a:gd name="connsiteY7" fmla="*/ 914399 h 914400"/>
              <a:gd name="connsiteX8" fmla="*/ 315917 w 914400"/>
              <a:gd name="connsiteY8" fmla="*/ 914399 h 914400"/>
              <a:gd name="connsiteX9" fmla="*/ 87317 w 914400"/>
              <a:gd name="connsiteY9" fmla="*/ 739765 h 914400"/>
              <a:gd name="connsiteX10" fmla="*/ 0 w 914400"/>
              <a:gd name="connsiteY10" fmla="*/ 457200 h 914400"/>
              <a:gd name="connsiteX0" fmla="*/ 0 w 914400"/>
              <a:gd name="connsiteY0" fmla="*/ 636526 h 1093725"/>
              <a:gd name="connsiteX1" fmla="*/ 116814 w 914400"/>
              <a:gd name="connsiteY1" fmla="*/ 0 h 1093725"/>
              <a:gd name="connsiteX2" fmla="*/ 315917 w 914400"/>
              <a:gd name="connsiteY2" fmla="*/ 179327 h 1093725"/>
              <a:gd name="connsiteX3" fmla="*/ 598483 w 914400"/>
              <a:gd name="connsiteY3" fmla="*/ 179327 h 1093725"/>
              <a:gd name="connsiteX4" fmla="*/ 827083 w 914400"/>
              <a:gd name="connsiteY4" fmla="*/ 353961 h 1093725"/>
              <a:gd name="connsiteX5" fmla="*/ 914400 w 914400"/>
              <a:gd name="connsiteY5" fmla="*/ 636526 h 1093725"/>
              <a:gd name="connsiteX6" fmla="*/ 827083 w 914400"/>
              <a:gd name="connsiteY6" fmla="*/ 919091 h 1093725"/>
              <a:gd name="connsiteX7" fmla="*/ 598483 w 914400"/>
              <a:gd name="connsiteY7" fmla="*/ 1093725 h 1093725"/>
              <a:gd name="connsiteX8" fmla="*/ 315917 w 914400"/>
              <a:gd name="connsiteY8" fmla="*/ 1093725 h 1093725"/>
              <a:gd name="connsiteX9" fmla="*/ 87317 w 914400"/>
              <a:gd name="connsiteY9" fmla="*/ 919091 h 1093725"/>
              <a:gd name="connsiteX10" fmla="*/ 0 w 914400"/>
              <a:gd name="connsiteY10" fmla="*/ 636526 h 1093725"/>
              <a:gd name="connsiteX0" fmla="*/ 0 w 1229032"/>
              <a:gd name="connsiteY0" fmla="*/ 557868 h 1093725"/>
              <a:gd name="connsiteX1" fmla="*/ 431446 w 1229032"/>
              <a:gd name="connsiteY1" fmla="*/ 0 h 1093725"/>
              <a:gd name="connsiteX2" fmla="*/ 630549 w 1229032"/>
              <a:gd name="connsiteY2" fmla="*/ 179327 h 1093725"/>
              <a:gd name="connsiteX3" fmla="*/ 913115 w 1229032"/>
              <a:gd name="connsiteY3" fmla="*/ 179327 h 1093725"/>
              <a:gd name="connsiteX4" fmla="*/ 1141715 w 1229032"/>
              <a:gd name="connsiteY4" fmla="*/ 353961 h 1093725"/>
              <a:gd name="connsiteX5" fmla="*/ 1229032 w 1229032"/>
              <a:gd name="connsiteY5" fmla="*/ 636526 h 1093725"/>
              <a:gd name="connsiteX6" fmla="*/ 1141715 w 1229032"/>
              <a:gd name="connsiteY6" fmla="*/ 919091 h 1093725"/>
              <a:gd name="connsiteX7" fmla="*/ 913115 w 1229032"/>
              <a:gd name="connsiteY7" fmla="*/ 1093725 h 1093725"/>
              <a:gd name="connsiteX8" fmla="*/ 630549 w 1229032"/>
              <a:gd name="connsiteY8" fmla="*/ 1093725 h 1093725"/>
              <a:gd name="connsiteX9" fmla="*/ 401949 w 1229032"/>
              <a:gd name="connsiteY9" fmla="*/ 919091 h 1093725"/>
              <a:gd name="connsiteX10" fmla="*/ 0 w 1229032"/>
              <a:gd name="connsiteY10" fmla="*/ 557868 h 1093725"/>
              <a:gd name="connsiteX0" fmla="*/ 0 w 1229032"/>
              <a:gd name="connsiteY0" fmla="*/ 518539 h 1054396"/>
              <a:gd name="connsiteX1" fmla="*/ 490440 w 1229032"/>
              <a:gd name="connsiteY1" fmla="*/ 0 h 1054396"/>
              <a:gd name="connsiteX2" fmla="*/ 630549 w 1229032"/>
              <a:gd name="connsiteY2" fmla="*/ 139998 h 1054396"/>
              <a:gd name="connsiteX3" fmla="*/ 913115 w 1229032"/>
              <a:gd name="connsiteY3" fmla="*/ 139998 h 1054396"/>
              <a:gd name="connsiteX4" fmla="*/ 1141715 w 1229032"/>
              <a:gd name="connsiteY4" fmla="*/ 314632 h 1054396"/>
              <a:gd name="connsiteX5" fmla="*/ 1229032 w 1229032"/>
              <a:gd name="connsiteY5" fmla="*/ 597197 h 1054396"/>
              <a:gd name="connsiteX6" fmla="*/ 1141715 w 1229032"/>
              <a:gd name="connsiteY6" fmla="*/ 879762 h 1054396"/>
              <a:gd name="connsiteX7" fmla="*/ 913115 w 1229032"/>
              <a:gd name="connsiteY7" fmla="*/ 1054396 h 1054396"/>
              <a:gd name="connsiteX8" fmla="*/ 630549 w 1229032"/>
              <a:gd name="connsiteY8" fmla="*/ 1054396 h 1054396"/>
              <a:gd name="connsiteX9" fmla="*/ 401949 w 1229032"/>
              <a:gd name="connsiteY9" fmla="*/ 879762 h 1054396"/>
              <a:gd name="connsiteX10" fmla="*/ 0 w 1229032"/>
              <a:gd name="connsiteY10" fmla="*/ 518539 h 1054396"/>
              <a:gd name="connsiteX0" fmla="*/ 0 w 1229032"/>
              <a:gd name="connsiteY0" fmla="*/ 752166 h 1288023"/>
              <a:gd name="connsiteX1" fmla="*/ 490440 w 1229032"/>
              <a:gd name="connsiteY1" fmla="*/ 233627 h 1288023"/>
              <a:gd name="connsiteX2" fmla="*/ 1131994 w 1229032"/>
              <a:gd name="connsiteY2" fmla="*/ 0 h 1288023"/>
              <a:gd name="connsiteX3" fmla="*/ 913115 w 1229032"/>
              <a:gd name="connsiteY3" fmla="*/ 373625 h 1288023"/>
              <a:gd name="connsiteX4" fmla="*/ 1141715 w 1229032"/>
              <a:gd name="connsiteY4" fmla="*/ 548259 h 1288023"/>
              <a:gd name="connsiteX5" fmla="*/ 1229032 w 1229032"/>
              <a:gd name="connsiteY5" fmla="*/ 830824 h 1288023"/>
              <a:gd name="connsiteX6" fmla="*/ 1141715 w 1229032"/>
              <a:gd name="connsiteY6" fmla="*/ 1113389 h 1288023"/>
              <a:gd name="connsiteX7" fmla="*/ 913115 w 1229032"/>
              <a:gd name="connsiteY7" fmla="*/ 1288023 h 1288023"/>
              <a:gd name="connsiteX8" fmla="*/ 630549 w 1229032"/>
              <a:gd name="connsiteY8" fmla="*/ 1288023 h 1288023"/>
              <a:gd name="connsiteX9" fmla="*/ 401949 w 1229032"/>
              <a:gd name="connsiteY9" fmla="*/ 1113389 h 1288023"/>
              <a:gd name="connsiteX10" fmla="*/ 0 w 1229032"/>
              <a:gd name="connsiteY10" fmla="*/ 752166 h 1288023"/>
              <a:gd name="connsiteX0" fmla="*/ 0 w 2928728"/>
              <a:gd name="connsiteY0" fmla="*/ 752166 h 1288023"/>
              <a:gd name="connsiteX1" fmla="*/ 490440 w 2928728"/>
              <a:gd name="connsiteY1" fmla="*/ 233627 h 1288023"/>
              <a:gd name="connsiteX2" fmla="*/ 1131994 w 2928728"/>
              <a:gd name="connsiteY2" fmla="*/ 0 h 1288023"/>
              <a:gd name="connsiteX3" fmla="*/ 2928728 w 2928728"/>
              <a:gd name="connsiteY3" fmla="*/ 619431 h 1288023"/>
              <a:gd name="connsiteX4" fmla="*/ 1141715 w 2928728"/>
              <a:gd name="connsiteY4" fmla="*/ 548259 h 1288023"/>
              <a:gd name="connsiteX5" fmla="*/ 1229032 w 2928728"/>
              <a:gd name="connsiteY5" fmla="*/ 830824 h 1288023"/>
              <a:gd name="connsiteX6" fmla="*/ 1141715 w 2928728"/>
              <a:gd name="connsiteY6" fmla="*/ 1113389 h 1288023"/>
              <a:gd name="connsiteX7" fmla="*/ 913115 w 2928728"/>
              <a:gd name="connsiteY7" fmla="*/ 1288023 h 1288023"/>
              <a:gd name="connsiteX8" fmla="*/ 630549 w 2928728"/>
              <a:gd name="connsiteY8" fmla="*/ 1288023 h 1288023"/>
              <a:gd name="connsiteX9" fmla="*/ 401949 w 2928728"/>
              <a:gd name="connsiteY9" fmla="*/ 1113389 h 1288023"/>
              <a:gd name="connsiteX10" fmla="*/ 0 w 2928728"/>
              <a:gd name="connsiteY10" fmla="*/ 752166 h 1288023"/>
              <a:gd name="connsiteX0" fmla="*/ 0 w 3401961"/>
              <a:gd name="connsiteY0" fmla="*/ 752166 h 1288023"/>
              <a:gd name="connsiteX1" fmla="*/ 490440 w 3401961"/>
              <a:gd name="connsiteY1" fmla="*/ 233627 h 1288023"/>
              <a:gd name="connsiteX2" fmla="*/ 1131994 w 3401961"/>
              <a:gd name="connsiteY2" fmla="*/ 0 h 1288023"/>
              <a:gd name="connsiteX3" fmla="*/ 2928728 w 3401961"/>
              <a:gd name="connsiteY3" fmla="*/ 619431 h 1288023"/>
              <a:gd name="connsiteX4" fmla="*/ 1141715 w 3401961"/>
              <a:gd name="connsiteY4" fmla="*/ 548259 h 1288023"/>
              <a:gd name="connsiteX5" fmla="*/ 3401961 w 3401961"/>
              <a:gd name="connsiteY5" fmla="*/ 1243779 h 1288023"/>
              <a:gd name="connsiteX6" fmla="*/ 1141715 w 3401961"/>
              <a:gd name="connsiteY6" fmla="*/ 1113389 h 1288023"/>
              <a:gd name="connsiteX7" fmla="*/ 913115 w 3401961"/>
              <a:gd name="connsiteY7" fmla="*/ 1288023 h 1288023"/>
              <a:gd name="connsiteX8" fmla="*/ 630549 w 3401961"/>
              <a:gd name="connsiteY8" fmla="*/ 1288023 h 1288023"/>
              <a:gd name="connsiteX9" fmla="*/ 401949 w 3401961"/>
              <a:gd name="connsiteY9" fmla="*/ 1113389 h 1288023"/>
              <a:gd name="connsiteX10" fmla="*/ 0 w 3401961"/>
              <a:gd name="connsiteY10" fmla="*/ 752166 h 1288023"/>
              <a:gd name="connsiteX0" fmla="*/ 0 w 3401961"/>
              <a:gd name="connsiteY0" fmla="*/ 752166 h 1288023"/>
              <a:gd name="connsiteX1" fmla="*/ 490440 w 3401961"/>
              <a:gd name="connsiteY1" fmla="*/ 233627 h 1288023"/>
              <a:gd name="connsiteX2" fmla="*/ 1131994 w 3401961"/>
              <a:gd name="connsiteY2" fmla="*/ 0 h 1288023"/>
              <a:gd name="connsiteX3" fmla="*/ 2928728 w 3401961"/>
              <a:gd name="connsiteY3" fmla="*/ 619431 h 1288023"/>
              <a:gd name="connsiteX4" fmla="*/ 3078670 w 3401961"/>
              <a:gd name="connsiteY4" fmla="*/ 882556 h 1288023"/>
              <a:gd name="connsiteX5" fmla="*/ 3401961 w 3401961"/>
              <a:gd name="connsiteY5" fmla="*/ 1243779 h 1288023"/>
              <a:gd name="connsiteX6" fmla="*/ 1141715 w 3401961"/>
              <a:gd name="connsiteY6" fmla="*/ 1113389 h 1288023"/>
              <a:gd name="connsiteX7" fmla="*/ 913115 w 3401961"/>
              <a:gd name="connsiteY7" fmla="*/ 1288023 h 1288023"/>
              <a:gd name="connsiteX8" fmla="*/ 630549 w 3401961"/>
              <a:gd name="connsiteY8" fmla="*/ 1288023 h 1288023"/>
              <a:gd name="connsiteX9" fmla="*/ 401949 w 3401961"/>
              <a:gd name="connsiteY9" fmla="*/ 1113389 h 1288023"/>
              <a:gd name="connsiteX10" fmla="*/ 0 w 3401961"/>
              <a:gd name="connsiteY10" fmla="*/ 752166 h 1288023"/>
              <a:gd name="connsiteX0" fmla="*/ 0 w 3401961"/>
              <a:gd name="connsiteY0" fmla="*/ 752166 h 1713156"/>
              <a:gd name="connsiteX1" fmla="*/ 490440 w 3401961"/>
              <a:gd name="connsiteY1" fmla="*/ 233627 h 1713156"/>
              <a:gd name="connsiteX2" fmla="*/ 1131994 w 3401961"/>
              <a:gd name="connsiteY2" fmla="*/ 0 h 1713156"/>
              <a:gd name="connsiteX3" fmla="*/ 2928728 w 3401961"/>
              <a:gd name="connsiteY3" fmla="*/ 619431 h 1713156"/>
              <a:gd name="connsiteX4" fmla="*/ 3078670 w 3401961"/>
              <a:gd name="connsiteY4" fmla="*/ 882556 h 1713156"/>
              <a:gd name="connsiteX5" fmla="*/ 3401961 w 3401961"/>
              <a:gd name="connsiteY5" fmla="*/ 1243779 h 1713156"/>
              <a:gd name="connsiteX6" fmla="*/ 3088502 w 3401961"/>
              <a:gd name="connsiteY6" fmla="*/ 1713156 h 1713156"/>
              <a:gd name="connsiteX7" fmla="*/ 913115 w 3401961"/>
              <a:gd name="connsiteY7" fmla="*/ 1288023 h 1713156"/>
              <a:gd name="connsiteX8" fmla="*/ 630549 w 3401961"/>
              <a:gd name="connsiteY8" fmla="*/ 1288023 h 1713156"/>
              <a:gd name="connsiteX9" fmla="*/ 401949 w 3401961"/>
              <a:gd name="connsiteY9" fmla="*/ 1113389 h 1713156"/>
              <a:gd name="connsiteX10" fmla="*/ 0 w 3401961"/>
              <a:gd name="connsiteY10" fmla="*/ 752166 h 1713156"/>
              <a:gd name="connsiteX0" fmla="*/ 0 w 3401961"/>
              <a:gd name="connsiteY0" fmla="*/ 752166 h 2231920"/>
              <a:gd name="connsiteX1" fmla="*/ 490440 w 3401961"/>
              <a:gd name="connsiteY1" fmla="*/ 233627 h 2231920"/>
              <a:gd name="connsiteX2" fmla="*/ 1131994 w 3401961"/>
              <a:gd name="connsiteY2" fmla="*/ 0 h 2231920"/>
              <a:gd name="connsiteX3" fmla="*/ 2928728 w 3401961"/>
              <a:gd name="connsiteY3" fmla="*/ 619431 h 2231920"/>
              <a:gd name="connsiteX4" fmla="*/ 3078670 w 3401961"/>
              <a:gd name="connsiteY4" fmla="*/ 882556 h 2231920"/>
              <a:gd name="connsiteX5" fmla="*/ 3401961 w 3401961"/>
              <a:gd name="connsiteY5" fmla="*/ 1243779 h 2231920"/>
              <a:gd name="connsiteX6" fmla="*/ 3088502 w 3401961"/>
              <a:gd name="connsiteY6" fmla="*/ 1713156 h 2231920"/>
              <a:gd name="connsiteX7" fmla="*/ 2299463 w 3401961"/>
              <a:gd name="connsiteY7" fmla="*/ 2231920 h 2231920"/>
              <a:gd name="connsiteX8" fmla="*/ 630549 w 3401961"/>
              <a:gd name="connsiteY8" fmla="*/ 1288023 h 2231920"/>
              <a:gd name="connsiteX9" fmla="*/ 401949 w 3401961"/>
              <a:gd name="connsiteY9" fmla="*/ 1113389 h 2231920"/>
              <a:gd name="connsiteX10" fmla="*/ 0 w 3401961"/>
              <a:gd name="connsiteY10" fmla="*/ 752166 h 2231920"/>
              <a:gd name="connsiteX0" fmla="*/ 0 w 3401961"/>
              <a:gd name="connsiteY0" fmla="*/ 752166 h 2261416"/>
              <a:gd name="connsiteX1" fmla="*/ 490440 w 3401961"/>
              <a:gd name="connsiteY1" fmla="*/ 233627 h 2261416"/>
              <a:gd name="connsiteX2" fmla="*/ 1131994 w 3401961"/>
              <a:gd name="connsiteY2" fmla="*/ 0 h 2261416"/>
              <a:gd name="connsiteX3" fmla="*/ 2928728 w 3401961"/>
              <a:gd name="connsiteY3" fmla="*/ 619431 h 2261416"/>
              <a:gd name="connsiteX4" fmla="*/ 3078670 w 3401961"/>
              <a:gd name="connsiteY4" fmla="*/ 882556 h 2261416"/>
              <a:gd name="connsiteX5" fmla="*/ 3401961 w 3401961"/>
              <a:gd name="connsiteY5" fmla="*/ 1243779 h 2261416"/>
              <a:gd name="connsiteX6" fmla="*/ 3088502 w 3401961"/>
              <a:gd name="connsiteY6" fmla="*/ 1713156 h 2261416"/>
              <a:gd name="connsiteX7" fmla="*/ 2299463 w 3401961"/>
              <a:gd name="connsiteY7" fmla="*/ 2231920 h 2261416"/>
              <a:gd name="connsiteX8" fmla="*/ 1820252 w 3401961"/>
              <a:gd name="connsiteY8" fmla="*/ 2261416 h 2261416"/>
              <a:gd name="connsiteX9" fmla="*/ 401949 w 3401961"/>
              <a:gd name="connsiteY9" fmla="*/ 1113389 h 2261416"/>
              <a:gd name="connsiteX10" fmla="*/ 0 w 3401961"/>
              <a:gd name="connsiteY10" fmla="*/ 752166 h 2261416"/>
              <a:gd name="connsiteX0" fmla="*/ 0 w 3401961"/>
              <a:gd name="connsiteY0" fmla="*/ 752166 h 2261416"/>
              <a:gd name="connsiteX1" fmla="*/ 490440 w 3401961"/>
              <a:gd name="connsiteY1" fmla="*/ 233627 h 2261416"/>
              <a:gd name="connsiteX2" fmla="*/ 1131994 w 3401961"/>
              <a:gd name="connsiteY2" fmla="*/ 0 h 2261416"/>
              <a:gd name="connsiteX3" fmla="*/ 2928728 w 3401961"/>
              <a:gd name="connsiteY3" fmla="*/ 619431 h 2261416"/>
              <a:gd name="connsiteX4" fmla="*/ 3078670 w 3401961"/>
              <a:gd name="connsiteY4" fmla="*/ 882556 h 2261416"/>
              <a:gd name="connsiteX5" fmla="*/ 3401961 w 3401961"/>
              <a:gd name="connsiteY5" fmla="*/ 1243779 h 2261416"/>
              <a:gd name="connsiteX6" fmla="*/ 3088502 w 3401961"/>
              <a:gd name="connsiteY6" fmla="*/ 1713156 h 2261416"/>
              <a:gd name="connsiteX7" fmla="*/ 2299463 w 3401961"/>
              <a:gd name="connsiteY7" fmla="*/ 2231920 h 2261416"/>
              <a:gd name="connsiteX8" fmla="*/ 1820252 w 3401961"/>
              <a:gd name="connsiteY8" fmla="*/ 2261416 h 2261416"/>
              <a:gd name="connsiteX9" fmla="*/ 8659 w 3401961"/>
              <a:gd name="connsiteY9" fmla="*/ 1418189 h 2261416"/>
              <a:gd name="connsiteX10" fmla="*/ 0 w 3401961"/>
              <a:gd name="connsiteY10" fmla="*/ 752166 h 2261416"/>
              <a:gd name="connsiteX0" fmla="*/ 0 w 3401961"/>
              <a:gd name="connsiteY0" fmla="*/ 752166 h 2231920"/>
              <a:gd name="connsiteX1" fmla="*/ 490440 w 3401961"/>
              <a:gd name="connsiteY1" fmla="*/ 233627 h 2231920"/>
              <a:gd name="connsiteX2" fmla="*/ 1131994 w 3401961"/>
              <a:gd name="connsiteY2" fmla="*/ 0 h 2231920"/>
              <a:gd name="connsiteX3" fmla="*/ 2928728 w 3401961"/>
              <a:gd name="connsiteY3" fmla="*/ 619431 h 2231920"/>
              <a:gd name="connsiteX4" fmla="*/ 3078670 w 3401961"/>
              <a:gd name="connsiteY4" fmla="*/ 882556 h 2231920"/>
              <a:gd name="connsiteX5" fmla="*/ 3401961 w 3401961"/>
              <a:gd name="connsiteY5" fmla="*/ 1243779 h 2231920"/>
              <a:gd name="connsiteX6" fmla="*/ 3088502 w 3401961"/>
              <a:gd name="connsiteY6" fmla="*/ 1713156 h 2231920"/>
              <a:gd name="connsiteX7" fmla="*/ 2299463 w 3401961"/>
              <a:gd name="connsiteY7" fmla="*/ 2231920 h 2231920"/>
              <a:gd name="connsiteX8" fmla="*/ 129104 w 3401961"/>
              <a:gd name="connsiteY8" fmla="*/ 1573158 h 2231920"/>
              <a:gd name="connsiteX9" fmla="*/ 8659 w 3401961"/>
              <a:gd name="connsiteY9" fmla="*/ 1418189 h 2231920"/>
              <a:gd name="connsiteX10" fmla="*/ 0 w 3401961"/>
              <a:gd name="connsiteY10" fmla="*/ 752166 h 2231920"/>
              <a:gd name="connsiteX0" fmla="*/ 0 w 3401961"/>
              <a:gd name="connsiteY0" fmla="*/ 752166 h 2271249"/>
              <a:gd name="connsiteX1" fmla="*/ 490440 w 3401961"/>
              <a:gd name="connsiteY1" fmla="*/ 233627 h 2271249"/>
              <a:gd name="connsiteX2" fmla="*/ 1131994 w 3401961"/>
              <a:gd name="connsiteY2" fmla="*/ 0 h 2271249"/>
              <a:gd name="connsiteX3" fmla="*/ 2928728 w 3401961"/>
              <a:gd name="connsiteY3" fmla="*/ 619431 h 2271249"/>
              <a:gd name="connsiteX4" fmla="*/ 3078670 w 3401961"/>
              <a:gd name="connsiteY4" fmla="*/ 882556 h 2271249"/>
              <a:gd name="connsiteX5" fmla="*/ 3401961 w 3401961"/>
              <a:gd name="connsiteY5" fmla="*/ 1243779 h 2271249"/>
              <a:gd name="connsiteX6" fmla="*/ 3088502 w 3401961"/>
              <a:gd name="connsiteY6" fmla="*/ 1713156 h 2271249"/>
              <a:gd name="connsiteX7" fmla="*/ 1857011 w 3401961"/>
              <a:gd name="connsiteY7" fmla="*/ 2271249 h 2271249"/>
              <a:gd name="connsiteX8" fmla="*/ 129104 w 3401961"/>
              <a:gd name="connsiteY8" fmla="*/ 1573158 h 2271249"/>
              <a:gd name="connsiteX9" fmla="*/ 8659 w 3401961"/>
              <a:gd name="connsiteY9" fmla="*/ 1418189 h 2271249"/>
              <a:gd name="connsiteX10" fmla="*/ 0 w 3401961"/>
              <a:gd name="connsiteY10" fmla="*/ 752166 h 2271249"/>
              <a:gd name="connsiteX0" fmla="*/ 0 w 3401961"/>
              <a:gd name="connsiteY0" fmla="*/ 752166 h 2283427"/>
              <a:gd name="connsiteX1" fmla="*/ 490440 w 3401961"/>
              <a:gd name="connsiteY1" fmla="*/ 233627 h 2283427"/>
              <a:gd name="connsiteX2" fmla="*/ 1131994 w 3401961"/>
              <a:gd name="connsiteY2" fmla="*/ 0 h 2283427"/>
              <a:gd name="connsiteX3" fmla="*/ 2928728 w 3401961"/>
              <a:gd name="connsiteY3" fmla="*/ 619431 h 2283427"/>
              <a:gd name="connsiteX4" fmla="*/ 3078670 w 3401961"/>
              <a:gd name="connsiteY4" fmla="*/ 882556 h 2283427"/>
              <a:gd name="connsiteX5" fmla="*/ 3401961 w 3401961"/>
              <a:gd name="connsiteY5" fmla="*/ 1243779 h 2283427"/>
              <a:gd name="connsiteX6" fmla="*/ 2193766 w 3401961"/>
              <a:gd name="connsiteY6" fmla="*/ 2283427 h 2283427"/>
              <a:gd name="connsiteX7" fmla="*/ 1857011 w 3401961"/>
              <a:gd name="connsiteY7" fmla="*/ 2271249 h 2283427"/>
              <a:gd name="connsiteX8" fmla="*/ 129104 w 3401961"/>
              <a:gd name="connsiteY8" fmla="*/ 1573158 h 2283427"/>
              <a:gd name="connsiteX9" fmla="*/ 8659 w 3401961"/>
              <a:gd name="connsiteY9" fmla="*/ 1418189 h 2283427"/>
              <a:gd name="connsiteX10" fmla="*/ 0 w 3401961"/>
              <a:gd name="connsiteY10" fmla="*/ 752166 h 2283427"/>
              <a:gd name="connsiteX0" fmla="*/ 0 w 3401961"/>
              <a:gd name="connsiteY0" fmla="*/ 752166 h 2271249"/>
              <a:gd name="connsiteX1" fmla="*/ 490440 w 3401961"/>
              <a:gd name="connsiteY1" fmla="*/ 233627 h 2271249"/>
              <a:gd name="connsiteX2" fmla="*/ 1131994 w 3401961"/>
              <a:gd name="connsiteY2" fmla="*/ 0 h 2271249"/>
              <a:gd name="connsiteX3" fmla="*/ 2928728 w 3401961"/>
              <a:gd name="connsiteY3" fmla="*/ 619431 h 2271249"/>
              <a:gd name="connsiteX4" fmla="*/ 3078670 w 3401961"/>
              <a:gd name="connsiteY4" fmla="*/ 882556 h 2271249"/>
              <a:gd name="connsiteX5" fmla="*/ 3401961 w 3401961"/>
              <a:gd name="connsiteY5" fmla="*/ 1243779 h 2271249"/>
              <a:gd name="connsiteX6" fmla="*/ 2282256 w 3401961"/>
              <a:gd name="connsiteY6" fmla="*/ 2253930 h 2271249"/>
              <a:gd name="connsiteX7" fmla="*/ 1857011 w 3401961"/>
              <a:gd name="connsiteY7" fmla="*/ 2271249 h 2271249"/>
              <a:gd name="connsiteX8" fmla="*/ 129104 w 3401961"/>
              <a:gd name="connsiteY8" fmla="*/ 1573158 h 2271249"/>
              <a:gd name="connsiteX9" fmla="*/ 8659 w 3401961"/>
              <a:gd name="connsiteY9" fmla="*/ 1418189 h 2271249"/>
              <a:gd name="connsiteX10" fmla="*/ 0 w 3401961"/>
              <a:gd name="connsiteY10" fmla="*/ 752166 h 2271249"/>
              <a:gd name="connsiteX0" fmla="*/ 0 w 3097161"/>
              <a:gd name="connsiteY0" fmla="*/ 752166 h 2271249"/>
              <a:gd name="connsiteX1" fmla="*/ 490440 w 3097161"/>
              <a:gd name="connsiteY1" fmla="*/ 233627 h 2271249"/>
              <a:gd name="connsiteX2" fmla="*/ 1131994 w 3097161"/>
              <a:gd name="connsiteY2" fmla="*/ 0 h 2271249"/>
              <a:gd name="connsiteX3" fmla="*/ 2928728 w 3097161"/>
              <a:gd name="connsiteY3" fmla="*/ 619431 h 2271249"/>
              <a:gd name="connsiteX4" fmla="*/ 3078670 w 3097161"/>
              <a:gd name="connsiteY4" fmla="*/ 882556 h 2271249"/>
              <a:gd name="connsiteX5" fmla="*/ 3097161 w 3097161"/>
              <a:gd name="connsiteY5" fmla="*/ 1725560 h 2271249"/>
              <a:gd name="connsiteX6" fmla="*/ 2282256 w 3097161"/>
              <a:gd name="connsiteY6" fmla="*/ 2253930 h 2271249"/>
              <a:gd name="connsiteX7" fmla="*/ 1857011 w 3097161"/>
              <a:gd name="connsiteY7" fmla="*/ 2271249 h 2271249"/>
              <a:gd name="connsiteX8" fmla="*/ 129104 w 3097161"/>
              <a:gd name="connsiteY8" fmla="*/ 1573158 h 2271249"/>
              <a:gd name="connsiteX9" fmla="*/ 8659 w 3097161"/>
              <a:gd name="connsiteY9" fmla="*/ 1418189 h 2271249"/>
              <a:gd name="connsiteX10" fmla="*/ 0 w 3097161"/>
              <a:gd name="connsiteY10" fmla="*/ 752166 h 2271249"/>
              <a:gd name="connsiteX0" fmla="*/ 0 w 3373638"/>
              <a:gd name="connsiteY0" fmla="*/ 752166 h 2271249"/>
              <a:gd name="connsiteX1" fmla="*/ 490440 w 3373638"/>
              <a:gd name="connsiteY1" fmla="*/ 233627 h 2271249"/>
              <a:gd name="connsiteX2" fmla="*/ 1131994 w 3373638"/>
              <a:gd name="connsiteY2" fmla="*/ 0 h 2271249"/>
              <a:gd name="connsiteX3" fmla="*/ 2928728 w 3373638"/>
              <a:gd name="connsiteY3" fmla="*/ 619431 h 2271249"/>
              <a:gd name="connsiteX4" fmla="*/ 3373638 w 3373638"/>
              <a:gd name="connsiteY4" fmla="*/ 1256182 h 2271249"/>
              <a:gd name="connsiteX5" fmla="*/ 3097161 w 3373638"/>
              <a:gd name="connsiteY5" fmla="*/ 1725560 h 2271249"/>
              <a:gd name="connsiteX6" fmla="*/ 2282256 w 3373638"/>
              <a:gd name="connsiteY6" fmla="*/ 2253930 h 2271249"/>
              <a:gd name="connsiteX7" fmla="*/ 1857011 w 3373638"/>
              <a:gd name="connsiteY7" fmla="*/ 2271249 h 2271249"/>
              <a:gd name="connsiteX8" fmla="*/ 129104 w 3373638"/>
              <a:gd name="connsiteY8" fmla="*/ 1573158 h 2271249"/>
              <a:gd name="connsiteX9" fmla="*/ 8659 w 3373638"/>
              <a:gd name="connsiteY9" fmla="*/ 1418189 h 2271249"/>
              <a:gd name="connsiteX10" fmla="*/ 0 w 3373638"/>
              <a:gd name="connsiteY10" fmla="*/ 752166 h 227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73638" h="2271249">
                <a:moveTo>
                  <a:pt x="0" y="752166"/>
                </a:moveTo>
                <a:lnTo>
                  <a:pt x="490440" y="233627"/>
                </a:lnTo>
                <a:lnTo>
                  <a:pt x="1131994" y="0"/>
                </a:lnTo>
                <a:lnTo>
                  <a:pt x="2928728" y="619431"/>
                </a:lnTo>
                <a:lnTo>
                  <a:pt x="3373638" y="1256182"/>
                </a:lnTo>
                <a:lnTo>
                  <a:pt x="3097161" y="1725560"/>
                </a:lnTo>
                <a:lnTo>
                  <a:pt x="2282256" y="2253930"/>
                </a:lnTo>
                <a:lnTo>
                  <a:pt x="1857011" y="2271249"/>
                </a:lnTo>
                <a:lnTo>
                  <a:pt x="129104" y="1573158"/>
                </a:lnTo>
                <a:lnTo>
                  <a:pt x="8659" y="1418189"/>
                </a:lnTo>
                <a:lnTo>
                  <a:pt x="0" y="752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096EAB40-F291-FA8F-2878-90DA1F9F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98CF18C-72EE-B4B7-C41E-0AA4C3D4A6BB}"/>
              </a:ext>
            </a:extLst>
          </p:cNvPr>
          <p:cNvSpPr txBox="1"/>
          <p:nvPr/>
        </p:nvSpPr>
        <p:spPr>
          <a:xfrm>
            <a:off x="2146049" y="207717"/>
            <a:ext cx="895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636363"/>
                </a:solidFill>
                <a:latin typeface="+mj-lt"/>
              </a:rPr>
              <a:t>Le Reti Neurali – Allenamento e Valutazione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2A5710C-4728-9A32-55D5-E63F9B9E2E7D}"/>
              </a:ext>
            </a:extLst>
          </p:cNvPr>
          <p:cNvSpPr txBox="1"/>
          <p:nvPr/>
        </p:nvSpPr>
        <p:spPr>
          <a:xfrm>
            <a:off x="1553497" y="1866967"/>
            <a:ext cx="3402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Early</a:t>
            </a:r>
            <a:r>
              <a:rPr lang="it-IT" sz="2000" dirty="0"/>
              <a:t> </a:t>
            </a:r>
            <a:r>
              <a:rPr lang="it-IT" sz="2000" dirty="0" err="1"/>
              <a:t>Stopping</a:t>
            </a:r>
            <a:endParaRPr lang="it-IT" sz="2000" dirty="0"/>
          </a:p>
          <a:p>
            <a:pPr marL="285750" indent="-285750">
              <a:buFontTx/>
              <a:buChar char="-"/>
            </a:pPr>
            <a:r>
              <a:rPr lang="it-IT" sz="2000" dirty="0"/>
              <a:t>Evitare </a:t>
            </a:r>
            <a:r>
              <a:rPr lang="it-IT" sz="2000" dirty="0" err="1"/>
              <a:t>Overfitting</a:t>
            </a:r>
            <a:endParaRPr lang="it-IT" sz="2000" dirty="0"/>
          </a:p>
          <a:p>
            <a:pPr marL="285750" indent="-285750">
              <a:buFontTx/>
              <a:buChar char="-"/>
            </a:pPr>
            <a:r>
              <a:rPr lang="it-IT" sz="2000" dirty="0"/>
              <a:t>Efficienza Computazionale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EFA1D8-D968-AAD4-F08A-05CB46803860}"/>
              </a:ext>
            </a:extLst>
          </p:cNvPr>
          <p:cNvSpPr txBox="1"/>
          <p:nvPr/>
        </p:nvSpPr>
        <p:spPr>
          <a:xfrm>
            <a:off x="961562" y="4474381"/>
            <a:ext cx="33824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Cross-</a:t>
            </a:r>
            <a:r>
              <a:rPr lang="it-IT" sz="2000" dirty="0" err="1"/>
              <a:t>validation</a:t>
            </a:r>
            <a:endParaRPr lang="it-IT" sz="2000" dirty="0"/>
          </a:p>
          <a:p>
            <a:pPr marL="285750" indent="-285750">
              <a:buFontTx/>
              <a:buChar char="-"/>
            </a:pPr>
            <a:r>
              <a:rPr lang="it-IT" sz="2000" dirty="0"/>
              <a:t>Affidabilità delle Metriche</a:t>
            </a:r>
          </a:p>
          <a:p>
            <a:pPr marL="285750" indent="-285750">
              <a:buFontTx/>
              <a:buChar char="-"/>
            </a:pPr>
            <a:r>
              <a:rPr lang="it-IT" sz="2000" dirty="0"/>
              <a:t>Riduzione della Variabilità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9CF975E-7C15-E2BA-42C7-865F17929EF2}"/>
                  </a:ext>
                </a:extLst>
              </p:cNvPr>
              <p:cNvSpPr txBox="1"/>
              <p:nvPr/>
            </p:nvSpPr>
            <p:spPr>
              <a:xfrm>
                <a:off x="6096000" y="2971269"/>
                <a:ext cx="279223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/>
                  <a:t>Metriche di Valutazione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2000" dirty="0"/>
                  <a:t>MSE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2000" dirty="0"/>
                  <a:t>MAE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000" dirty="0"/>
                  <a:t> Score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9CF975E-7C15-E2BA-42C7-865F17929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71269"/>
                <a:ext cx="2792239" cy="1323439"/>
              </a:xfrm>
              <a:prstGeom prst="rect">
                <a:avLst/>
              </a:prstGeom>
              <a:blipFill>
                <a:blip r:embed="rId4"/>
                <a:stretch>
                  <a:fillRect l="-2183" t="-2294" r="-1310" b="-68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emento grafico 61">
            <a:extLst>
              <a:ext uri="{FF2B5EF4-FFF2-40B4-BE49-F238E27FC236}">
                <a16:creationId xmlns:a16="http://schemas.microsoft.com/office/drawing/2014/main" id="{99F7545F-646E-DD7F-C54C-7C61F06E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681510">
            <a:off x="840982" y="1211934"/>
            <a:ext cx="4483007" cy="2601885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/>
          </a:p>
        </p:txBody>
      </p:sp>
      <p:sp>
        <p:nvSpPr>
          <p:cNvPr id="6" name="Elemento grafico 61">
            <a:extLst>
              <a:ext uri="{FF2B5EF4-FFF2-40B4-BE49-F238E27FC236}">
                <a16:creationId xmlns:a16="http://schemas.microsoft.com/office/drawing/2014/main" id="{B813621C-548E-CDA5-752C-476484EC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340429">
            <a:off x="-15311" y="3991478"/>
            <a:ext cx="5174801" cy="2239937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/>
          </a:p>
        </p:txBody>
      </p:sp>
      <p:sp>
        <p:nvSpPr>
          <p:cNvPr id="7" name="Elemento grafico 61">
            <a:extLst>
              <a:ext uri="{FF2B5EF4-FFF2-40B4-BE49-F238E27FC236}">
                <a16:creationId xmlns:a16="http://schemas.microsoft.com/office/drawing/2014/main" id="{9DD2BF80-FE40-476B-73BC-3D18C062E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217783">
            <a:off x="5295781" y="2339401"/>
            <a:ext cx="3976038" cy="2586560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/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D0D56E60-A844-40E8-C60A-FC558F41444D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299CF7D-2C98-2EDB-FC33-120199A47B79}"/>
              </a:ext>
            </a:extLst>
          </p:cNvPr>
          <p:cNvSpPr txBox="1"/>
          <p:nvPr/>
        </p:nvSpPr>
        <p:spPr>
          <a:xfrm>
            <a:off x="11455121" y="633882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11/16</a:t>
            </a:r>
          </a:p>
        </p:txBody>
      </p:sp>
    </p:spTree>
    <p:extLst>
      <p:ext uri="{BB962C8B-B14F-4D97-AF65-F5344CB8AC3E}">
        <p14:creationId xmlns:p14="http://schemas.microsoft.com/office/powerpoint/2010/main" val="400847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B0D2F-549D-8C14-433A-6912220A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EA85D602-BF56-8EF6-2762-0452FF94F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ella 25">
                <a:extLst>
                  <a:ext uri="{FF2B5EF4-FFF2-40B4-BE49-F238E27FC236}">
                    <a16:creationId xmlns:a16="http://schemas.microsoft.com/office/drawing/2014/main" id="{F859F654-C19D-F694-5190-DC1DBD37E9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04981"/>
                  </p:ext>
                </p:extLst>
              </p:nvPr>
            </p:nvGraphicFramePr>
            <p:xfrm>
              <a:off x="3616304" y="1976120"/>
              <a:ext cx="5242560" cy="25958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07747">
                      <a:extLst>
                        <a:ext uri="{9D8B030D-6E8A-4147-A177-3AD203B41FA5}">
                          <a16:colId xmlns:a16="http://schemas.microsoft.com/office/drawing/2014/main" val="1097440766"/>
                        </a:ext>
                      </a:extLst>
                    </a:gridCol>
                    <a:gridCol w="1179730">
                      <a:extLst>
                        <a:ext uri="{9D8B030D-6E8A-4147-A177-3AD203B41FA5}">
                          <a16:colId xmlns:a16="http://schemas.microsoft.com/office/drawing/2014/main" val="2861328910"/>
                        </a:ext>
                      </a:extLst>
                    </a:gridCol>
                    <a:gridCol w="1142878">
                      <a:extLst>
                        <a:ext uri="{9D8B030D-6E8A-4147-A177-3AD203B41FA5}">
                          <a16:colId xmlns:a16="http://schemas.microsoft.com/office/drawing/2014/main" val="1276843621"/>
                        </a:ext>
                      </a:extLst>
                    </a:gridCol>
                    <a:gridCol w="912205">
                      <a:extLst>
                        <a:ext uri="{9D8B030D-6E8A-4147-A177-3AD203B41FA5}">
                          <a16:colId xmlns:a16="http://schemas.microsoft.com/office/drawing/2014/main" val="3336109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7127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Completo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261.0474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7.0246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6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Correlazioni &lt; 0.60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542.8907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9.1848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0.9542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4647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 &lt; 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155.5016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5.5528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328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28.5 &lt; </a:t>
                          </a:r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 &lt;32.5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125.7544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5.4350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6109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&gt;32.5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554.0566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10.8523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086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Ricoveri lunghi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228.7274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6.1914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0.9815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149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ella 25">
                <a:extLst>
                  <a:ext uri="{FF2B5EF4-FFF2-40B4-BE49-F238E27FC236}">
                    <a16:creationId xmlns:a16="http://schemas.microsoft.com/office/drawing/2014/main" id="{F859F654-C19D-F694-5190-DC1DBD37E9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04981"/>
                  </p:ext>
                </p:extLst>
              </p:nvPr>
            </p:nvGraphicFramePr>
            <p:xfrm>
              <a:off x="3616304" y="1976120"/>
              <a:ext cx="5242560" cy="25958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07747">
                      <a:extLst>
                        <a:ext uri="{9D8B030D-6E8A-4147-A177-3AD203B41FA5}">
                          <a16:colId xmlns:a16="http://schemas.microsoft.com/office/drawing/2014/main" val="1097440766"/>
                        </a:ext>
                      </a:extLst>
                    </a:gridCol>
                    <a:gridCol w="1179730">
                      <a:extLst>
                        <a:ext uri="{9D8B030D-6E8A-4147-A177-3AD203B41FA5}">
                          <a16:colId xmlns:a16="http://schemas.microsoft.com/office/drawing/2014/main" val="2861328910"/>
                        </a:ext>
                      </a:extLst>
                    </a:gridCol>
                    <a:gridCol w="1142878">
                      <a:extLst>
                        <a:ext uri="{9D8B030D-6E8A-4147-A177-3AD203B41FA5}">
                          <a16:colId xmlns:a16="http://schemas.microsoft.com/office/drawing/2014/main" val="1276843621"/>
                        </a:ext>
                      </a:extLst>
                    </a:gridCol>
                    <a:gridCol w="912205">
                      <a:extLst>
                        <a:ext uri="{9D8B030D-6E8A-4147-A177-3AD203B41FA5}">
                          <a16:colId xmlns:a16="http://schemas.microsoft.com/office/drawing/2014/main" val="3336109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74667" t="-8197" r="-266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7127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Completo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261.0474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7.0246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6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Correlazioni &lt; 0.60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542.8907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9.1848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0.9542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4647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 &lt; 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155.5016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5.5528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328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28.5 &lt; </a:t>
                          </a:r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 &lt;32.5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125.7544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5.4350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6109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&gt;32.5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554.0566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10.8523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086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Ricoveri lunghi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228.7274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6.1914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0.9815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149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1734FA6-DF6E-BD95-EE9A-C1BC3D3A0A93}"/>
              </a:ext>
            </a:extLst>
          </p:cNvPr>
          <p:cNvSpPr txBox="1"/>
          <p:nvPr/>
        </p:nvSpPr>
        <p:spPr>
          <a:xfrm>
            <a:off x="3136899" y="89524"/>
            <a:ext cx="5918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636363"/>
                </a:solidFill>
                <a:latin typeface="+mj-lt"/>
              </a:rPr>
              <a:t>Le Reti Neurali – Esperimenti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C5CF4A44-6BB5-5F4A-D25A-E597E25390A5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7C5140-3BAA-7370-11E3-C01D9002BC0E}"/>
              </a:ext>
            </a:extLst>
          </p:cNvPr>
          <p:cNvSpPr txBox="1"/>
          <p:nvPr/>
        </p:nvSpPr>
        <p:spPr>
          <a:xfrm>
            <a:off x="11455121" y="633882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12/16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B764BCE2-EE91-47E5-7682-0226EB997230}"/>
              </a:ext>
            </a:extLst>
          </p:cNvPr>
          <p:cNvGrpSpPr/>
          <p:nvPr/>
        </p:nvGrpSpPr>
        <p:grpSpPr>
          <a:xfrm>
            <a:off x="-2512810" y="756936"/>
            <a:ext cx="5032093" cy="5032094"/>
            <a:chOff x="201711" y="735855"/>
            <a:chExt cx="5032093" cy="5032094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AEB1DAAD-585C-060F-AD57-9A1DBC73D751}"/>
                </a:ext>
              </a:extLst>
            </p:cNvPr>
            <p:cNvSpPr/>
            <p:nvPr/>
          </p:nvSpPr>
          <p:spPr>
            <a:xfrm flipH="1">
              <a:off x="201712" y="735855"/>
              <a:ext cx="5032092" cy="503209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" name="Cerchio vuoto 8">
              <a:extLst>
                <a:ext uri="{FF2B5EF4-FFF2-40B4-BE49-F238E27FC236}">
                  <a16:creationId xmlns:a16="http://schemas.microsoft.com/office/drawing/2014/main" id="{5838E570-B9AC-0D11-084F-FC33CCAE073F}"/>
                </a:ext>
              </a:extLst>
            </p:cNvPr>
            <p:cNvSpPr/>
            <p:nvPr/>
          </p:nvSpPr>
          <p:spPr>
            <a:xfrm flipH="1">
              <a:off x="201711" y="735855"/>
              <a:ext cx="5032092" cy="5032094"/>
            </a:xfrm>
            <a:prstGeom prst="donut">
              <a:avLst>
                <a:gd name="adj" fmla="val 7664"/>
              </a:avLst>
            </a:prstGeom>
            <a:solidFill>
              <a:srgbClr val="636363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pic>
          <p:nvPicPr>
            <p:cNvPr id="10" name="Elemento grafico 9" descr="Intelligenza artificiale contorno">
              <a:extLst>
                <a:ext uri="{FF2B5EF4-FFF2-40B4-BE49-F238E27FC236}">
                  <a16:creationId xmlns:a16="http://schemas.microsoft.com/office/drawing/2014/main" id="{A53C4CD0-E7E2-736B-3573-FB42CE20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1323772" y="1879567"/>
              <a:ext cx="2744669" cy="2744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02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929AD-134B-DEED-7B65-6EDD42BDD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73006893-D465-0DB9-FE05-F51181079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ella 25">
                <a:extLst>
                  <a:ext uri="{FF2B5EF4-FFF2-40B4-BE49-F238E27FC236}">
                    <a16:creationId xmlns:a16="http://schemas.microsoft.com/office/drawing/2014/main" id="{5BF8B3FE-9DE6-5042-0AC5-DB9943B903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400654"/>
                  </p:ext>
                </p:extLst>
              </p:nvPr>
            </p:nvGraphicFramePr>
            <p:xfrm>
              <a:off x="3616304" y="1976120"/>
              <a:ext cx="5242560" cy="25958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07747">
                      <a:extLst>
                        <a:ext uri="{9D8B030D-6E8A-4147-A177-3AD203B41FA5}">
                          <a16:colId xmlns:a16="http://schemas.microsoft.com/office/drawing/2014/main" val="1097440766"/>
                        </a:ext>
                      </a:extLst>
                    </a:gridCol>
                    <a:gridCol w="1179730">
                      <a:extLst>
                        <a:ext uri="{9D8B030D-6E8A-4147-A177-3AD203B41FA5}">
                          <a16:colId xmlns:a16="http://schemas.microsoft.com/office/drawing/2014/main" val="2861328910"/>
                        </a:ext>
                      </a:extLst>
                    </a:gridCol>
                    <a:gridCol w="1142878">
                      <a:extLst>
                        <a:ext uri="{9D8B030D-6E8A-4147-A177-3AD203B41FA5}">
                          <a16:colId xmlns:a16="http://schemas.microsoft.com/office/drawing/2014/main" val="1276843621"/>
                        </a:ext>
                      </a:extLst>
                    </a:gridCol>
                    <a:gridCol w="912205">
                      <a:extLst>
                        <a:ext uri="{9D8B030D-6E8A-4147-A177-3AD203B41FA5}">
                          <a16:colId xmlns:a16="http://schemas.microsoft.com/office/drawing/2014/main" val="3336109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7127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Completo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261.0474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7.0246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0.9770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76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Correlazioni &lt; 0.60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542.8907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9.1848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0.9542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4647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 &lt; 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155.5016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5.5528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328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28.5 &lt; </a:t>
                          </a:r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 &lt;32.5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125.7544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5.4350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0.9785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109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&gt;32.5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554.0566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10.8523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086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Ricoveri lunghi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228.7274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6.1914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0.9815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149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ella 25">
                <a:extLst>
                  <a:ext uri="{FF2B5EF4-FFF2-40B4-BE49-F238E27FC236}">
                    <a16:creationId xmlns:a16="http://schemas.microsoft.com/office/drawing/2014/main" id="{5BF8B3FE-9DE6-5042-0AC5-DB9943B903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400654"/>
                  </p:ext>
                </p:extLst>
              </p:nvPr>
            </p:nvGraphicFramePr>
            <p:xfrm>
              <a:off x="3616304" y="1976120"/>
              <a:ext cx="5242560" cy="25958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07747">
                      <a:extLst>
                        <a:ext uri="{9D8B030D-6E8A-4147-A177-3AD203B41FA5}">
                          <a16:colId xmlns:a16="http://schemas.microsoft.com/office/drawing/2014/main" val="1097440766"/>
                        </a:ext>
                      </a:extLst>
                    </a:gridCol>
                    <a:gridCol w="1179730">
                      <a:extLst>
                        <a:ext uri="{9D8B030D-6E8A-4147-A177-3AD203B41FA5}">
                          <a16:colId xmlns:a16="http://schemas.microsoft.com/office/drawing/2014/main" val="2861328910"/>
                        </a:ext>
                      </a:extLst>
                    </a:gridCol>
                    <a:gridCol w="1142878">
                      <a:extLst>
                        <a:ext uri="{9D8B030D-6E8A-4147-A177-3AD203B41FA5}">
                          <a16:colId xmlns:a16="http://schemas.microsoft.com/office/drawing/2014/main" val="1276843621"/>
                        </a:ext>
                      </a:extLst>
                    </a:gridCol>
                    <a:gridCol w="912205">
                      <a:extLst>
                        <a:ext uri="{9D8B030D-6E8A-4147-A177-3AD203B41FA5}">
                          <a16:colId xmlns:a16="http://schemas.microsoft.com/office/drawing/2014/main" val="3336109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74667" t="-8197" r="-266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7127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Completo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261.0474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7.0246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0.9770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76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Correlazioni &lt; 0.60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542.8907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9.1848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0.9542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4647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 &lt; 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155.5016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5.5528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328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28.5 &lt; </a:t>
                          </a:r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 &lt;32.5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125.7544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5.4350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0.9785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109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&gt;32.5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554.0566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10.8523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086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Ricoveri lunghi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228.7274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6.1914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0.9815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149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1C8FBDB-FE09-8EB4-F81E-AD3C41F74851}"/>
              </a:ext>
            </a:extLst>
          </p:cNvPr>
          <p:cNvSpPr txBox="1"/>
          <p:nvPr/>
        </p:nvSpPr>
        <p:spPr>
          <a:xfrm>
            <a:off x="3136899" y="89524"/>
            <a:ext cx="5918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636363"/>
                </a:solidFill>
                <a:latin typeface="+mj-lt"/>
              </a:rPr>
              <a:t>Le Reti Neurali – Esperimenti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E5DCAEA9-3722-2603-CF1A-9E139CD74FF8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002A78-6077-4726-BCA1-F08FB75B91E5}"/>
              </a:ext>
            </a:extLst>
          </p:cNvPr>
          <p:cNvSpPr txBox="1"/>
          <p:nvPr/>
        </p:nvSpPr>
        <p:spPr>
          <a:xfrm>
            <a:off x="11455121" y="633882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12/16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B4721B7A-8C3D-33A7-306F-1641A1828BD4}"/>
              </a:ext>
            </a:extLst>
          </p:cNvPr>
          <p:cNvGrpSpPr/>
          <p:nvPr/>
        </p:nvGrpSpPr>
        <p:grpSpPr>
          <a:xfrm>
            <a:off x="-2512810" y="756936"/>
            <a:ext cx="5032093" cy="5032094"/>
            <a:chOff x="201711" y="735855"/>
            <a:chExt cx="5032093" cy="5032094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5E0976E8-1A13-0504-B1B2-2C2B19268DB3}"/>
                </a:ext>
              </a:extLst>
            </p:cNvPr>
            <p:cNvSpPr/>
            <p:nvPr/>
          </p:nvSpPr>
          <p:spPr>
            <a:xfrm flipH="1">
              <a:off x="201712" y="735855"/>
              <a:ext cx="5032092" cy="503209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" name="Cerchio vuoto 7">
              <a:extLst>
                <a:ext uri="{FF2B5EF4-FFF2-40B4-BE49-F238E27FC236}">
                  <a16:creationId xmlns:a16="http://schemas.microsoft.com/office/drawing/2014/main" id="{38E8A1B1-B863-3373-A137-EBCDCE92E31A}"/>
                </a:ext>
              </a:extLst>
            </p:cNvPr>
            <p:cNvSpPr/>
            <p:nvPr/>
          </p:nvSpPr>
          <p:spPr>
            <a:xfrm flipH="1">
              <a:off x="201711" y="735855"/>
              <a:ext cx="5032092" cy="5032094"/>
            </a:xfrm>
            <a:prstGeom prst="donut">
              <a:avLst>
                <a:gd name="adj" fmla="val 7664"/>
              </a:avLst>
            </a:prstGeom>
            <a:solidFill>
              <a:srgbClr val="636363"/>
            </a:solidFill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pic>
          <p:nvPicPr>
            <p:cNvPr id="9" name="Elemento grafico 8" descr="Intelligenza artificiale contorno">
              <a:extLst>
                <a:ext uri="{FF2B5EF4-FFF2-40B4-BE49-F238E27FC236}">
                  <a16:creationId xmlns:a16="http://schemas.microsoft.com/office/drawing/2014/main" id="{48FD426A-CFCA-352A-1935-51D71281D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1323772" y="1879567"/>
              <a:ext cx="2744669" cy="2744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872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D0A32-E7DA-04EA-B2F3-0718107FF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C99A32C3-E14A-CD4C-AB4A-1C534630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a 17">
                <a:extLst>
                  <a:ext uri="{FF2B5EF4-FFF2-40B4-BE49-F238E27FC236}">
                    <a16:creationId xmlns:a16="http://schemas.microsoft.com/office/drawing/2014/main" id="{F2655651-2D2D-3554-B9B9-BCAFB48A03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53316" y="2129101"/>
              <a:ext cx="5335947" cy="25958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15613">
                      <a:extLst>
                        <a:ext uri="{9D8B030D-6E8A-4147-A177-3AD203B41FA5}">
                          <a16:colId xmlns:a16="http://schemas.microsoft.com/office/drawing/2014/main" val="1097440766"/>
                        </a:ext>
                      </a:extLst>
                    </a:gridCol>
                    <a:gridCol w="1239230">
                      <a:extLst>
                        <a:ext uri="{9D8B030D-6E8A-4147-A177-3AD203B41FA5}">
                          <a16:colId xmlns:a16="http://schemas.microsoft.com/office/drawing/2014/main" val="2861328910"/>
                        </a:ext>
                      </a:extLst>
                    </a:gridCol>
                    <a:gridCol w="1138104">
                      <a:extLst>
                        <a:ext uri="{9D8B030D-6E8A-4147-A177-3AD203B41FA5}">
                          <a16:colId xmlns:a16="http://schemas.microsoft.com/office/drawing/2014/main" val="1276843621"/>
                        </a:ext>
                      </a:extLst>
                    </a:gridCol>
                    <a:gridCol w="943000">
                      <a:extLst>
                        <a:ext uri="{9D8B030D-6E8A-4147-A177-3AD203B41FA5}">
                          <a16:colId xmlns:a16="http://schemas.microsoft.com/office/drawing/2014/main" val="3336109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7127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Completo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510.3829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7.7331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0.9551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6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Correlazioni &lt; 0,60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638.7584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10.2548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u="none" dirty="0"/>
                            <a:t>0.9241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984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 &lt; 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224.3413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5.7945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0.9590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5756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28.5 &lt; </a:t>
                          </a:r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 &lt;32.5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177.5346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6.2267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78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&gt;32.5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1063.1367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12.8321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0.9498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594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Ricoveri lunghi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328.9438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46475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a 17">
                <a:extLst>
                  <a:ext uri="{FF2B5EF4-FFF2-40B4-BE49-F238E27FC236}">
                    <a16:creationId xmlns:a16="http://schemas.microsoft.com/office/drawing/2014/main" id="{F2655651-2D2D-3554-B9B9-BCAFB48A03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53316" y="2129101"/>
              <a:ext cx="5335947" cy="25958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15613">
                      <a:extLst>
                        <a:ext uri="{9D8B030D-6E8A-4147-A177-3AD203B41FA5}">
                          <a16:colId xmlns:a16="http://schemas.microsoft.com/office/drawing/2014/main" val="1097440766"/>
                        </a:ext>
                      </a:extLst>
                    </a:gridCol>
                    <a:gridCol w="1239230">
                      <a:extLst>
                        <a:ext uri="{9D8B030D-6E8A-4147-A177-3AD203B41FA5}">
                          <a16:colId xmlns:a16="http://schemas.microsoft.com/office/drawing/2014/main" val="2861328910"/>
                        </a:ext>
                      </a:extLst>
                    </a:gridCol>
                    <a:gridCol w="1138104">
                      <a:extLst>
                        <a:ext uri="{9D8B030D-6E8A-4147-A177-3AD203B41FA5}">
                          <a16:colId xmlns:a16="http://schemas.microsoft.com/office/drawing/2014/main" val="1276843621"/>
                        </a:ext>
                      </a:extLst>
                    </a:gridCol>
                    <a:gridCol w="943000">
                      <a:extLst>
                        <a:ext uri="{9D8B030D-6E8A-4147-A177-3AD203B41FA5}">
                          <a16:colId xmlns:a16="http://schemas.microsoft.com/office/drawing/2014/main" val="3336109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66452" t="-8197" r="-2581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7127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Completo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510.3829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7.7331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0.9551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6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Correlazioni &lt; 0,60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638.7584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10.2548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u="none" dirty="0"/>
                            <a:t>0.9241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984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 &lt; 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224.3413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5.7945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0.9590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5756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28.5 &lt; </a:t>
                          </a:r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 &lt;32.5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177.5346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6.2267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78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&gt;32.5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1063.1367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12.8321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0.9498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594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Ricoveri lunghi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328.9438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7.5855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46475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8C6EFB9-A5FB-C496-23C9-FF1EE35809A8}"/>
              </a:ext>
            </a:extLst>
          </p:cNvPr>
          <p:cNvSpPr txBox="1"/>
          <p:nvPr/>
        </p:nvSpPr>
        <p:spPr>
          <a:xfrm>
            <a:off x="3055592" y="735855"/>
            <a:ext cx="624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Confronto dei risultati nel test </a:t>
            </a:r>
          </a:p>
          <a:p>
            <a:pPr algn="ctr"/>
            <a:r>
              <a:rPr lang="it-IT" dirty="0"/>
              <a:t>rispetto alla gestione degli </a:t>
            </a:r>
            <a:r>
              <a:rPr lang="it-IT" dirty="0" err="1"/>
              <a:t>outliers</a:t>
            </a:r>
            <a:r>
              <a:rPr lang="it-IT" dirty="0"/>
              <a:t> nella fase di allenamento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a 25">
                <a:extLst>
                  <a:ext uri="{FF2B5EF4-FFF2-40B4-BE49-F238E27FC236}">
                    <a16:creationId xmlns:a16="http://schemas.microsoft.com/office/drawing/2014/main" id="{22119D92-6C93-FFC0-70E8-B1DCB69663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8640" y="2131060"/>
              <a:ext cx="5242560" cy="25958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07747">
                      <a:extLst>
                        <a:ext uri="{9D8B030D-6E8A-4147-A177-3AD203B41FA5}">
                          <a16:colId xmlns:a16="http://schemas.microsoft.com/office/drawing/2014/main" val="1097440766"/>
                        </a:ext>
                      </a:extLst>
                    </a:gridCol>
                    <a:gridCol w="1179730">
                      <a:extLst>
                        <a:ext uri="{9D8B030D-6E8A-4147-A177-3AD203B41FA5}">
                          <a16:colId xmlns:a16="http://schemas.microsoft.com/office/drawing/2014/main" val="2861328910"/>
                        </a:ext>
                      </a:extLst>
                    </a:gridCol>
                    <a:gridCol w="1142878">
                      <a:extLst>
                        <a:ext uri="{9D8B030D-6E8A-4147-A177-3AD203B41FA5}">
                          <a16:colId xmlns:a16="http://schemas.microsoft.com/office/drawing/2014/main" val="1276843621"/>
                        </a:ext>
                      </a:extLst>
                    </a:gridCol>
                    <a:gridCol w="912205">
                      <a:extLst>
                        <a:ext uri="{9D8B030D-6E8A-4147-A177-3AD203B41FA5}">
                          <a16:colId xmlns:a16="http://schemas.microsoft.com/office/drawing/2014/main" val="3336109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7127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Completo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261.0474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7.0246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6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Correlazioni &lt; 0,60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542.8907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9.1848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0.9542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4647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 &lt; 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155.5016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5.5528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328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28.5 &lt; </a:t>
                          </a:r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 &lt;32.5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125.7544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5.4350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6109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&gt;32.5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554.0566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10.8523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086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Ricoveri lunghi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228.7274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6.1914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0.9815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149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a 25">
                <a:extLst>
                  <a:ext uri="{FF2B5EF4-FFF2-40B4-BE49-F238E27FC236}">
                    <a16:creationId xmlns:a16="http://schemas.microsoft.com/office/drawing/2014/main" id="{22119D92-6C93-FFC0-70E8-B1DCB69663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8640" y="2131060"/>
              <a:ext cx="5242560" cy="25958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07747">
                      <a:extLst>
                        <a:ext uri="{9D8B030D-6E8A-4147-A177-3AD203B41FA5}">
                          <a16:colId xmlns:a16="http://schemas.microsoft.com/office/drawing/2014/main" val="1097440766"/>
                        </a:ext>
                      </a:extLst>
                    </a:gridCol>
                    <a:gridCol w="1179730">
                      <a:extLst>
                        <a:ext uri="{9D8B030D-6E8A-4147-A177-3AD203B41FA5}">
                          <a16:colId xmlns:a16="http://schemas.microsoft.com/office/drawing/2014/main" val="2861328910"/>
                        </a:ext>
                      </a:extLst>
                    </a:gridCol>
                    <a:gridCol w="1142878">
                      <a:extLst>
                        <a:ext uri="{9D8B030D-6E8A-4147-A177-3AD203B41FA5}">
                          <a16:colId xmlns:a16="http://schemas.microsoft.com/office/drawing/2014/main" val="1276843621"/>
                        </a:ext>
                      </a:extLst>
                    </a:gridCol>
                    <a:gridCol w="912205">
                      <a:extLst>
                        <a:ext uri="{9D8B030D-6E8A-4147-A177-3AD203B41FA5}">
                          <a16:colId xmlns:a16="http://schemas.microsoft.com/office/drawing/2014/main" val="3336109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Dataset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474667" t="-8197" r="-3333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7127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Completo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261.0474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7.0246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6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Correlazioni &lt; 0,60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542.8907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9.1848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0.9542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4647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 &lt; 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155.5016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5.5528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0328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28.5 &lt; </a:t>
                          </a:r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 &lt;32.5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125.7544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5.4350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6109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Eg</a:t>
                          </a:r>
                          <a:r>
                            <a:rPr lang="it-IT" dirty="0"/>
                            <a:t>&gt;32.5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554.0566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10.8523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0.9741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086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Ricoveri lunghi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228.7274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6.1914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0.9815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149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4574B70-1348-7179-C380-6CFBF48D5F6A}"/>
              </a:ext>
            </a:extLst>
          </p:cNvPr>
          <p:cNvSpPr txBox="1"/>
          <p:nvPr/>
        </p:nvSpPr>
        <p:spPr>
          <a:xfrm>
            <a:off x="3136899" y="89524"/>
            <a:ext cx="5918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636363"/>
                </a:solidFill>
                <a:latin typeface="+mj-lt"/>
              </a:rPr>
              <a:t>Le Reti Neurali – Esperimenti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7F39031-23EC-4C72-BEC7-FED6E103BA23}"/>
              </a:ext>
            </a:extLst>
          </p:cNvPr>
          <p:cNvSpPr txBox="1"/>
          <p:nvPr/>
        </p:nvSpPr>
        <p:spPr>
          <a:xfrm>
            <a:off x="1594608" y="1641961"/>
            <a:ext cx="306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Senza Gestione degli </a:t>
            </a:r>
            <a:r>
              <a:rPr lang="it-IT" dirty="0" err="1"/>
              <a:t>Outliers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9A9766D-7550-8846-7F27-25ACC456C299}"/>
              </a:ext>
            </a:extLst>
          </p:cNvPr>
          <p:cNvSpPr txBox="1"/>
          <p:nvPr/>
        </p:nvSpPr>
        <p:spPr>
          <a:xfrm>
            <a:off x="6704650" y="1641961"/>
            <a:ext cx="470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Outliers</a:t>
            </a:r>
            <a:r>
              <a:rPr lang="it-IT" dirty="0"/>
              <a:t> secondo Z-Score e Percentile Rimossi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DD48744C-D5C5-01D1-3BAD-09ADFE8C8DC0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BA44CF-F0A3-299B-A222-250F13153CCC}"/>
              </a:ext>
            </a:extLst>
          </p:cNvPr>
          <p:cNvSpPr txBox="1"/>
          <p:nvPr/>
        </p:nvSpPr>
        <p:spPr>
          <a:xfrm>
            <a:off x="11455121" y="633882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13/16</a:t>
            </a:r>
          </a:p>
        </p:txBody>
      </p:sp>
      <p:sp>
        <p:nvSpPr>
          <p:cNvPr id="7" name="Decagono 25">
            <a:extLst>
              <a:ext uri="{FF2B5EF4-FFF2-40B4-BE49-F238E27FC236}">
                <a16:creationId xmlns:a16="http://schemas.microsoft.com/office/drawing/2014/main" id="{E5394063-B616-E0EF-F9CB-726F67775070}"/>
              </a:ext>
            </a:extLst>
          </p:cNvPr>
          <p:cNvSpPr/>
          <p:nvPr/>
        </p:nvSpPr>
        <p:spPr>
          <a:xfrm>
            <a:off x="9991126" y="295537"/>
            <a:ext cx="1870552" cy="1187233"/>
          </a:xfrm>
          <a:custGeom>
            <a:avLst/>
            <a:gdLst>
              <a:gd name="connsiteX0" fmla="*/ 0 w 914400"/>
              <a:gd name="connsiteY0" fmla="*/ 457200 h 914400"/>
              <a:gd name="connsiteX1" fmla="*/ 87317 w 914400"/>
              <a:gd name="connsiteY1" fmla="*/ 174635 h 914400"/>
              <a:gd name="connsiteX2" fmla="*/ 315917 w 914400"/>
              <a:gd name="connsiteY2" fmla="*/ 1 h 914400"/>
              <a:gd name="connsiteX3" fmla="*/ 598483 w 914400"/>
              <a:gd name="connsiteY3" fmla="*/ 1 h 914400"/>
              <a:gd name="connsiteX4" fmla="*/ 827083 w 914400"/>
              <a:gd name="connsiteY4" fmla="*/ 174635 h 914400"/>
              <a:gd name="connsiteX5" fmla="*/ 914400 w 914400"/>
              <a:gd name="connsiteY5" fmla="*/ 457200 h 914400"/>
              <a:gd name="connsiteX6" fmla="*/ 827083 w 914400"/>
              <a:gd name="connsiteY6" fmla="*/ 739765 h 914400"/>
              <a:gd name="connsiteX7" fmla="*/ 598483 w 914400"/>
              <a:gd name="connsiteY7" fmla="*/ 914399 h 914400"/>
              <a:gd name="connsiteX8" fmla="*/ 315917 w 914400"/>
              <a:gd name="connsiteY8" fmla="*/ 914399 h 914400"/>
              <a:gd name="connsiteX9" fmla="*/ 87317 w 914400"/>
              <a:gd name="connsiteY9" fmla="*/ 739765 h 914400"/>
              <a:gd name="connsiteX10" fmla="*/ 0 w 914400"/>
              <a:gd name="connsiteY10" fmla="*/ 457200 h 914400"/>
              <a:gd name="connsiteX0" fmla="*/ 136203 w 1050603"/>
              <a:gd name="connsiteY0" fmla="*/ 556885 h 1014084"/>
              <a:gd name="connsiteX1" fmla="*/ 0 w 1050603"/>
              <a:gd name="connsiteY1" fmla="*/ 0 h 1014084"/>
              <a:gd name="connsiteX2" fmla="*/ 452120 w 1050603"/>
              <a:gd name="connsiteY2" fmla="*/ 99686 h 1014084"/>
              <a:gd name="connsiteX3" fmla="*/ 734686 w 1050603"/>
              <a:gd name="connsiteY3" fmla="*/ 99686 h 1014084"/>
              <a:gd name="connsiteX4" fmla="*/ 963286 w 1050603"/>
              <a:gd name="connsiteY4" fmla="*/ 274320 h 1014084"/>
              <a:gd name="connsiteX5" fmla="*/ 1050603 w 1050603"/>
              <a:gd name="connsiteY5" fmla="*/ 556885 h 1014084"/>
              <a:gd name="connsiteX6" fmla="*/ 963286 w 1050603"/>
              <a:gd name="connsiteY6" fmla="*/ 839450 h 1014084"/>
              <a:gd name="connsiteX7" fmla="*/ 734686 w 1050603"/>
              <a:gd name="connsiteY7" fmla="*/ 1014084 h 1014084"/>
              <a:gd name="connsiteX8" fmla="*/ 452120 w 1050603"/>
              <a:gd name="connsiteY8" fmla="*/ 1014084 h 1014084"/>
              <a:gd name="connsiteX9" fmla="*/ 223520 w 1050603"/>
              <a:gd name="connsiteY9" fmla="*/ 839450 h 1014084"/>
              <a:gd name="connsiteX10" fmla="*/ 136203 w 1050603"/>
              <a:gd name="connsiteY10" fmla="*/ 556885 h 1014084"/>
              <a:gd name="connsiteX0" fmla="*/ 0 w 1386840"/>
              <a:gd name="connsiteY0" fmla="*/ 577205 h 1014084"/>
              <a:gd name="connsiteX1" fmla="*/ 336237 w 1386840"/>
              <a:gd name="connsiteY1" fmla="*/ 0 h 1014084"/>
              <a:gd name="connsiteX2" fmla="*/ 788357 w 1386840"/>
              <a:gd name="connsiteY2" fmla="*/ 99686 h 1014084"/>
              <a:gd name="connsiteX3" fmla="*/ 1070923 w 1386840"/>
              <a:gd name="connsiteY3" fmla="*/ 99686 h 1014084"/>
              <a:gd name="connsiteX4" fmla="*/ 1299523 w 1386840"/>
              <a:gd name="connsiteY4" fmla="*/ 274320 h 1014084"/>
              <a:gd name="connsiteX5" fmla="*/ 1386840 w 1386840"/>
              <a:gd name="connsiteY5" fmla="*/ 556885 h 1014084"/>
              <a:gd name="connsiteX6" fmla="*/ 1299523 w 1386840"/>
              <a:gd name="connsiteY6" fmla="*/ 839450 h 1014084"/>
              <a:gd name="connsiteX7" fmla="*/ 1070923 w 1386840"/>
              <a:gd name="connsiteY7" fmla="*/ 1014084 h 1014084"/>
              <a:gd name="connsiteX8" fmla="*/ 788357 w 1386840"/>
              <a:gd name="connsiteY8" fmla="*/ 1014084 h 1014084"/>
              <a:gd name="connsiteX9" fmla="*/ 559757 w 1386840"/>
              <a:gd name="connsiteY9" fmla="*/ 839450 h 1014084"/>
              <a:gd name="connsiteX10" fmla="*/ 0 w 1386840"/>
              <a:gd name="connsiteY10" fmla="*/ 577205 h 1014084"/>
              <a:gd name="connsiteX0" fmla="*/ 0 w 1386840"/>
              <a:gd name="connsiteY0" fmla="*/ 858519 h 1295398"/>
              <a:gd name="connsiteX1" fmla="*/ 336237 w 1386840"/>
              <a:gd name="connsiteY1" fmla="*/ 281314 h 1295398"/>
              <a:gd name="connsiteX2" fmla="*/ 757877 w 1386840"/>
              <a:gd name="connsiteY2" fmla="*/ 0 h 1295398"/>
              <a:gd name="connsiteX3" fmla="*/ 1070923 w 1386840"/>
              <a:gd name="connsiteY3" fmla="*/ 381000 h 1295398"/>
              <a:gd name="connsiteX4" fmla="*/ 1299523 w 1386840"/>
              <a:gd name="connsiteY4" fmla="*/ 555634 h 1295398"/>
              <a:gd name="connsiteX5" fmla="*/ 1386840 w 1386840"/>
              <a:gd name="connsiteY5" fmla="*/ 838199 h 1295398"/>
              <a:gd name="connsiteX6" fmla="*/ 1299523 w 1386840"/>
              <a:gd name="connsiteY6" fmla="*/ 1120764 h 1295398"/>
              <a:gd name="connsiteX7" fmla="*/ 1070923 w 1386840"/>
              <a:gd name="connsiteY7" fmla="*/ 1295398 h 1295398"/>
              <a:gd name="connsiteX8" fmla="*/ 788357 w 1386840"/>
              <a:gd name="connsiteY8" fmla="*/ 1295398 h 1295398"/>
              <a:gd name="connsiteX9" fmla="*/ 559757 w 1386840"/>
              <a:gd name="connsiteY9" fmla="*/ 1120764 h 1295398"/>
              <a:gd name="connsiteX10" fmla="*/ 0 w 1386840"/>
              <a:gd name="connsiteY10" fmla="*/ 858519 h 1295398"/>
              <a:gd name="connsiteX0" fmla="*/ 0 w 1386840"/>
              <a:gd name="connsiteY0" fmla="*/ 858519 h 1295398"/>
              <a:gd name="connsiteX1" fmla="*/ 331157 w 1386840"/>
              <a:gd name="connsiteY1" fmla="*/ 276234 h 1295398"/>
              <a:gd name="connsiteX2" fmla="*/ 757877 w 1386840"/>
              <a:gd name="connsiteY2" fmla="*/ 0 h 1295398"/>
              <a:gd name="connsiteX3" fmla="*/ 1070923 w 1386840"/>
              <a:gd name="connsiteY3" fmla="*/ 381000 h 1295398"/>
              <a:gd name="connsiteX4" fmla="*/ 1299523 w 1386840"/>
              <a:gd name="connsiteY4" fmla="*/ 555634 h 1295398"/>
              <a:gd name="connsiteX5" fmla="*/ 1386840 w 1386840"/>
              <a:gd name="connsiteY5" fmla="*/ 838199 h 1295398"/>
              <a:gd name="connsiteX6" fmla="*/ 1299523 w 1386840"/>
              <a:gd name="connsiteY6" fmla="*/ 1120764 h 1295398"/>
              <a:gd name="connsiteX7" fmla="*/ 1070923 w 1386840"/>
              <a:gd name="connsiteY7" fmla="*/ 1295398 h 1295398"/>
              <a:gd name="connsiteX8" fmla="*/ 788357 w 1386840"/>
              <a:gd name="connsiteY8" fmla="*/ 1295398 h 1295398"/>
              <a:gd name="connsiteX9" fmla="*/ 559757 w 1386840"/>
              <a:gd name="connsiteY9" fmla="*/ 1120764 h 1295398"/>
              <a:gd name="connsiteX10" fmla="*/ 0 w 1386840"/>
              <a:gd name="connsiteY10" fmla="*/ 858519 h 1295398"/>
              <a:gd name="connsiteX0" fmla="*/ 0 w 1386840"/>
              <a:gd name="connsiteY0" fmla="*/ 858519 h 1501764"/>
              <a:gd name="connsiteX1" fmla="*/ 331157 w 1386840"/>
              <a:gd name="connsiteY1" fmla="*/ 276234 h 1501764"/>
              <a:gd name="connsiteX2" fmla="*/ 757877 w 1386840"/>
              <a:gd name="connsiteY2" fmla="*/ 0 h 1501764"/>
              <a:gd name="connsiteX3" fmla="*/ 1070923 w 1386840"/>
              <a:gd name="connsiteY3" fmla="*/ 381000 h 1501764"/>
              <a:gd name="connsiteX4" fmla="*/ 1299523 w 1386840"/>
              <a:gd name="connsiteY4" fmla="*/ 555634 h 1501764"/>
              <a:gd name="connsiteX5" fmla="*/ 1386840 w 1386840"/>
              <a:gd name="connsiteY5" fmla="*/ 838199 h 1501764"/>
              <a:gd name="connsiteX6" fmla="*/ 1299523 w 1386840"/>
              <a:gd name="connsiteY6" fmla="*/ 1120764 h 1501764"/>
              <a:gd name="connsiteX7" fmla="*/ 1070923 w 1386840"/>
              <a:gd name="connsiteY7" fmla="*/ 1295398 h 1501764"/>
              <a:gd name="connsiteX8" fmla="*/ 788357 w 1386840"/>
              <a:gd name="connsiteY8" fmla="*/ 1295398 h 1501764"/>
              <a:gd name="connsiteX9" fmla="*/ 127957 w 1386840"/>
              <a:gd name="connsiteY9" fmla="*/ 1501764 h 1501764"/>
              <a:gd name="connsiteX10" fmla="*/ 0 w 1386840"/>
              <a:gd name="connsiteY10" fmla="*/ 858519 h 1501764"/>
              <a:gd name="connsiteX0" fmla="*/ 0 w 1386840"/>
              <a:gd name="connsiteY0" fmla="*/ 858519 h 1564638"/>
              <a:gd name="connsiteX1" fmla="*/ 331157 w 1386840"/>
              <a:gd name="connsiteY1" fmla="*/ 276234 h 1564638"/>
              <a:gd name="connsiteX2" fmla="*/ 757877 w 1386840"/>
              <a:gd name="connsiteY2" fmla="*/ 0 h 1564638"/>
              <a:gd name="connsiteX3" fmla="*/ 1070923 w 1386840"/>
              <a:gd name="connsiteY3" fmla="*/ 381000 h 1564638"/>
              <a:gd name="connsiteX4" fmla="*/ 1299523 w 1386840"/>
              <a:gd name="connsiteY4" fmla="*/ 555634 h 1564638"/>
              <a:gd name="connsiteX5" fmla="*/ 1386840 w 1386840"/>
              <a:gd name="connsiteY5" fmla="*/ 838199 h 1564638"/>
              <a:gd name="connsiteX6" fmla="*/ 1299523 w 1386840"/>
              <a:gd name="connsiteY6" fmla="*/ 1120764 h 1564638"/>
              <a:gd name="connsiteX7" fmla="*/ 1070923 w 1386840"/>
              <a:gd name="connsiteY7" fmla="*/ 1295398 h 1564638"/>
              <a:gd name="connsiteX8" fmla="*/ 188917 w 1386840"/>
              <a:gd name="connsiteY8" fmla="*/ 1564638 h 1564638"/>
              <a:gd name="connsiteX9" fmla="*/ 127957 w 1386840"/>
              <a:gd name="connsiteY9" fmla="*/ 1501764 h 1564638"/>
              <a:gd name="connsiteX10" fmla="*/ 0 w 1386840"/>
              <a:gd name="connsiteY10" fmla="*/ 858519 h 1564638"/>
              <a:gd name="connsiteX0" fmla="*/ 0 w 1726243"/>
              <a:gd name="connsiteY0" fmla="*/ 858519 h 1920238"/>
              <a:gd name="connsiteX1" fmla="*/ 331157 w 1726243"/>
              <a:gd name="connsiteY1" fmla="*/ 276234 h 1920238"/>
              <a:gd name="connsiteX2" fmla="*/ 757877 w 1726243"/>
              <a:gd name="connsiteY2" fmla="*/ 0 h 1920238"/>
              <a:gd name="connsiteX3" fmla="*/ 1070923 w 1726243"/>
              <a:gd name="connsiteY3" fmla="*/ 381000 h 1920238"/>
              <a:gd name="connsiteX4" fmla="*/ 1299523 w 1726243"/>
              <a:gd name="connsiteY4" fmla="*/ 555634 h 1920238"/>
              <a:gd name="connsiteX5" fmla="*/ 1386840 w 1726243"/>
              <a:gd name="connsiteY5" fmla="*/ 838199 h 1920238"/>
              <a:gd name="connsiteX6" fmla="*/ 1299523 w 1726243"/>
              <a:gd name="connsiteY6" fmla="*/ 1120764 h 1920238"/>
              <a:gd name="connsiteX7" fmla="*/ 1726243 w 1726243"/>
              <a:gd name="connsiteY7" fmla="*/ 1920238 h 1920238"/>
              <a:gd name="connsiteX8" fmla="*/ 188917 w 1726243"/>
              <a:gd name="connsiteY8" fmla="*/ 1564638 h 1920238"/>
              <a:gd name="connsiteX9" fmla="*/ 127957 w 1726243"/>
              <a:gd name="connsiteY9" fmla="*/ 1501764 h 1920238"/>
              <a:gd name="connsiteX10" fmla="*/ 0 w 1726243"/>
              <a:gd name="connsiteY10" fmla="*/ 858519 h 1920238"/>
              <a:gd name="connsiteX0" fmla="*/ 0 w 2097083"/>
              <a:gd name="connsiteY0" fmla="*/ 858519 h 1920238"/>
              <a:gd name="connsiteX1" fmla="*/ 331157 w 2097083"/>
              <a:gd name="connsiteY1" fmla="*/ 276234 h 1920238"/>
              <a:gd name="connsiteX2" fmla="*/ 757877 w 2097083"/>
              <a:gd name="connsiteY2" fmla="*/ 0 h 1920238"/>
              <a:gd name="connsiteX3" fmla="*/ 1070923 w 2097083"/>
              <a:gd name="connsiteY3" fmla="*/ 381000 h 1920238"/>
              <a:gd name="connsiteX4" fmla="*/ 1299523 w 2097083"/>
              <a:gd name="connsiteY4" fmla="*/ 555634 h 1920238"/>
              <a:gd name="connsiteX5" fmla="*/ 1386840 w 2097083"/>
              <a:gd name="connsiteY5" fmla="*/ 838199 h 1920238"/>
              <a:gd name="connsiteX6" fmla="*/ 2097083 w 2097083"/>
              <a:gd name="connsiteY6" fmla="*/ 1811644 h 1920238"/>
              <a:gd name="connsiteX7" fmla="*/ 1726243 w 2097083"/>
              <a:gd name="connsiteY7" fmla="*/ 1920238 h 1920238"/>
              <a:gd name="connsiteX8" fmla="*/ 188917 w 2097083"/>
              <a:gd name="connsiteY8" fmla="*/ 1564638 h 1920238"/>
              <a:gd name="connsiteX9" fmla="*/ 127957 w 2097083"/>
              <a:gd name="connsiteY9" fmla="*/ 1501764 h 1920238"/>
              <a:gd name="connsiteX10" fmla="*/ 0 w 2097083"/>
              <a:gd name="connsiteY10" fmla="*/ 858519 h 1920238"/>
              <a:gd name="connsiteX0" fmla="*/ 0 w 2097083"/>
              <a:gd name="connsiteY0" fmla="*/ 858519 h 1904998"/>
              <a:gd name="connsiteX1" fmla="*/ 331157 w 2097083"/>
              <a:gd name="connsiteY1" fmla="*/ 276234 h 1904998"/>
              <a:gd name="connsiteX2" fmla="*/ 757877 w 2097083"/>
              <a:gd name="connsiteY2" fmla="*/ 0 h 1904998"/>
              <a:gd name="connsiteX3" fmla="*/ 1070923 w 2097083"/>
              <a:gd name="connsiteY3" fmla="*/ 381000 h 1904998"/>
              <a:gd name="connsiteX4" fmla="*/ 1299523 w 2097083"/>
              <a:gd name="connsiteY4" fmla="*/ 555634 h 1904998"/>
              <a:gd name="connsiteX5" fmla="*/ 1386840 w 2097083"/>
              <a:gd name="connsiteY5" fmla="*/ 838199 h 1904998"/>
              <a:gd name="connsiteX6" fmla="*/ 2097083 w 2097083"/>
              <a:gd name="connsiteY6" fmla="*/ 1811644 h 1904998"/>
              <a:gd name="connsiteX7" fmla="*/ 1711003 w 2097083"/>
              <a:gd name="connsiteY7" fmla="*/ 1904998 h 1904998"/>
              <a:gd name="connsiteX8" fmla="*/ 188917 w 2097083"/>
              <a:gd name="connsiteY8" fmla="*/ 1564638 h 1904998"/>
              <a:gd name="connsiteX9" fmla="*/ 127957 w 2097083"/>
              <a:gd name="connsiteY9" fmla="*/ 1501764 h 1904998"/>
              <a:gd name="connsiteX10" fmla="*/ 0 w 2097083"/>
              <a:gd name="connsiteY10" fmla="*/ 858519 h 1904998"/>
              <a:gd name="connsiteX0" fmla="*/ 0 w 2661920"/>
              <a:gd name="connsiteY0" fmla="*/ 858519 h 1904998"/>
              <a:gd name="connsiteX1" fmla="*/ 331157 w 2661920"/>
              <a:gd name="connsiteY1" fmla="*/ 276234 h 1904998"/>
              <a:gd name="connsiteX2" fmla="*/ 757877 w 2661920"/>
              <a:gd name="connsiteY2" fmla="*/ 0 h 1904998"/>
              <a:gd name="connsiteX3" fmla="*/ 1070923 w 2661920"/>
              <a:gd name="connsiteY3" fmla="*/ 381000 h 1904998"/>
              <a:gd name="connsiteX4" fmla="*/ 1299523 w 2661920"/>
              <a:gd name="connsiteY4" fmla="*/ 555634 h 1904998"/>
              <a:gd name="connsiteX5" fmla="*/ 2661920 w 2661920"/>
              <a:gd name="connsiteY5" fmla="*/ 1183639 h 1904998"/>
              <a:gd name="connsiteX6" fmla="*/ 2097083 w 2661920"/>
              <a:gd name="connsiteY6" fmla="*/ 1811644 h 1904998"/>
              <a:gd name="connsiteX7" fmla="*/ 1711003 w 2661920"/>
              <a:gd name="connsiteY7" fmla="*/ 1904998 h 1904998"/>
              <a:gd name="connsiteX8" fmla="*/ 188917 w 2661920"/>
              <a:gd name="connsiteY8" fmla="*/ 1564638 h 1904998"/>
              <a:gd name="connsiteX9" fmla="*/ 127957 w 2661920"/>
              <a:gd name="connsiteY9" fmla="*/ 1501764 h 1904998"/>
              <a:gd name="connsiteX10" fmla="*/ 0 w 2661920"/>
              <a:gd name="connsiteY10" fmla="*/ 858519 h 1904998"/>
              <a:gd name="connsiteX0" fmla="*/ 0 w 2823523"/>
              <a:gd name="connsiteY0" fmla="*/ 858519 h 1904998"/>
              <a:gd name="connsiteX1" fmla="*/ 331157 w 2823523"/>
              <a:gd name="connsiteY1" fmla="*/ 276234 h 1904998"/>
              <a:gd name="connsiteX2" fmla="*/ 757877 w 2823523"/>
              <a:gd name="connsiteY2" fmla="*/ 0 h 1904998"/>
              <a:gd name="connsiteX3" fmla="*/ 1070923 w 2823523"/>
              <a:gd name="connsiteY3" fmla="*/ 381000 h 1904998"/>
              <a:gd name="connsiteX4" fmla="*/ 2823523 w 2823523"/>
              <a:gd name="connsiteY4" fmla="*/ 723274 h 1904998"/>
              <a:gd name="connsiteX5" fmla="*/ 2661920 w 2823523"/>
              <a:gd name="connsiteY5" fmla="*/ 1183639 h 1904998"/>
              <a:gd name="connsiteX6" fmla="*/ 2097083 w 2823523"/>
              <a:gd name="connsiteY6" fmla="*/ 1811644 h 1904998"/>
              <a:gd name="connsiteX7" fmla="*/ 1711003 w 2823523"/>
              <a:gd name="connsiteY7" fmla="*/ 1904998 h 1904998"/>
              <a:gd name="connsiteX8" fmla="*/ 188917 w 2823523"/>
              <a:gd name="connsiteY8" fmla="*/ 1564638 h 1904998"/>
              <a:gd name="connsiteX9" fmla="*/ 127957 w 2823523"/>
              <a:gd name="connsiteY9" fmla="*/ 1501764 h 1904998"/>
              <a:gd name="connsiteX10" fmla="*/ 0 w 2823523"/>
              <a:gd name="connsiteY10" fmla="*/ 858519 h 1904998"/>
              <a:gd name="connsiteX0" fmla="*/ 0 w 2823523"/>
              <a:gd name="connsiteY0" fmla="*/ 858519 h 1904998"/>
              <a:gd name="connsiteX1" fmla="*/ 331157 w 2823523"/>
              <a:gd name="connsiteY1" fmla="*/ 276234 h 1904998"/>
              <a:gd name="connsiteX2" fmla="*/ 757877 w 2823523"/>
              <a:gd name="connsiteY2" fmla="*/ 0 h 1904998"/>
              <a:gd name="connsiteX3" fmla="*/ 2320603 w 2823523"/>
              <a:gd name="connsiteY3" fmla="*/ 198120 h 1904998"/>
              <a:gd name="connsiteX4" fmla="*/ 2823523 w 2823523"/>
              <a:gd name="connsiteY4" fmla="*/ 723274 h 1904998"/>
              <a:gd name="connsiteX5" fmla="*/ 2661920 w 2823523"/>
              <a:gd name="connsiteY5" fmla="*/ 1183639 h 1904998"/>
              <a:gd name="connsiteX6" fmla="*/ 2097083 w 2823523"/>
              <a:gd name="connsiteY6" fmla="*/ 1811644 h 1904998"/>
              <a:gd name="connsiteX7" fmla="*/ 1711003 w 2823523"/>
              <a:gd name="connsiteY7" fmla="*/ 1904998 h 1904998"/>
              <a:gd name="connsiteX8" fmla="*/ 188917 w 2823523"/>
              <a:gd name="connsiteY8" fmla="*/ 1564638 h 1904998"/>
              <a:gd name="connsiteX9" fmla="*/ 127957 w 2823523"/>
              <a:gd name="connsiteY9" fmla="*/ 1501764 h 1904998"/>
              <a:gd name="connsiteX10" fmla="*/ 0 w 2823523"/>
              <a:gd name="connsiteY10" fmla="*/ 858519 h 1904998"/>
              <a:gd name="connsiteX0" fmla="*/ 0 w 2823523"/>
              <a:gd name="connsiteY0" fmla="*/ 858519 h 1927920"/>
              <a:gd name="connsiteX1" fmla="*/ 331157 w 2823523"/>
              <a:gd name="connsiteY1" fmla="*/ 276234 h 1927920"/>
              <a:gd name="connsiteX2" fmla="*/ 757877 w 2823523"/>
              <a:gd name="connsiteY2" fmla="*/ 0 h 1927920"/>
              <a:gd name="connsiteX3" fmla="*/ 2320603 w 2823523"/>
              <a:gd name="connsiteY3" fmla="*/ 198120 h 1927920"/>
              <a:gd name="connsiteX4" fmla="*/ 2823523 w 2823523"/>
              <a:gd name="connsiteY4" fmla="*/ 723274 h 1927920"/>
              <a:gd name="connsiteX5" fmla="*/ 2661920 w 2823523"/>
              <a:gd name="connsiteY5" fmla="*/ 1183639 h 1927920"/>
              <a:gd name="connsiteX6" fmla="*/ 2097083 w 2823523"/>
              <a:gd name="connsiteY6" fmla="*/ 1811644 h 1927920"/>
              <a:gd name="connsiteX7" fmla="*/ 1716614 w 2823523"/>
              <a:gd name="connsiteY7" fmla="*/ 1927920 h 1927920"/>
              <a:gd name="connsiteX8" fmla="*/ 188917 w 2823523"/>
              <a:gd name="connsiteY8" fmla="*/ 1564638 h 1927920"/>
              <a:gd name="connsiteX9" fmla="*/ 127957 w 2823523"/>
              <a:gd name="connsiteY9" fmla="*/ 1501764 h 1927920"/>
              <a:gd name="connsiteX10" fmla="*/ 0 w 2823523"/>
              <a:gd name="connsiteY10" fmla="*/ 858519 h 1927920"/>
              <a:gd name="connsiteX0" fmla="*/ 0 w 2823523"/>
              <a:gd name="connsiteY0" fmla="*/ 858519 h 1927920"/>
              <a:gd name="connsiteX1" fmla="*/ 331157 w 2823523"/>
              <a:gd name="connsiteY1" fmla="*/ 276234 h 1927920"/>
              <a:gd name="connsiteX2" fmla="*/ 757877 w 2823523"/>
              <a:gd name="connsiteY2" fmla="*/ 0 h 1927920"/>
              <a:gd name="connsiteX3" fmla="*/ 2320603 w 2823523"/>
              <a:gd name="connsiteY3" fmla="*/ 198120 h 1927920"/>
              <a:gd name="connsiteX4" fmla="*/ 2823523 w 2823523"/>
              <a:gd name="connsiteY4" fmla="*/ 723274 h 1927920"/>
              <a:gd name="connsiteX5" fmla="*/ 2661920 w 2823523"/>
              <a:gd name="connsiteY5" fmla="*/ 1183639 h 1927920"/>
              <a:gd name="connsiteX6" fmla="*/ 2119527 w 2823523"/>
              <a:gd name="connsiteY6" fmla="*/ 1834566 h 1927920"/>
              <a:gd name="connsiteX7" fmla="*/ 1716614 w 2823523"/>
              <a:gd name="connsiteY7" fmla="*/ 1927920 h 1927920"/>
              <a:gd name="connsiteX8" fmla="*/ 188917 w 2823523"/>
              <a:gd name="connsiteY8" fmla="*/ 1564638 h 1927920"/>
              <a:gd name="connsiteX9" fmla="*/ 127957 w 2823523"/>
              <a:gd name="connsiteY9" fmla="*/ 1501764 h 1927920"/>
              <a:gd name="connsiteX10" fmla="*/ 0 w 2823523"/>
              <a:gd name="connsiteY10" fmla="*/ 858519 h 1927920"/>
              <a:gd name="connsiteX0" fmla="*/ 0 w 2823523"/>
              <a:gd name="connsiteY0" fmla="*/ 858519 h 1927920"/>
              <a:gd name="connsiteX1" fmla="*/ 331157 w 2823523"/>
              <a:gd name="connsiteY1" fmla="*/ 276234 h 1927920"/>
              <a:gd name="connsiteX2" fmla="*/ 757877 w 2823523"/>
              <a:gd name="connsiteY2" fmla="*/ 0 h 1927920"/>
              <a:gd name="connsiteX3" fmla="*/ 2337436 w 2823523"/>
              <a:gd name="connsiteY3" fmla="*/ 158007 h 1927920"/>
              <a:gd name="connsiteX4" fmla="*/ 2823523 w 2823523"/>
              <a:gd name="connsiteY4" fmla="*/ 723274 h 1927920"/>
              <a:gd name="connsiteX5" fmla="*/ 2661920 w 2823523"/>
              <a:gd name="connsiteY5" fmla="*/ 1183639 h 1927920"/>
              <a:gd name="connsiteX6" fmla="*/ 2119527 w 2823523"/>
              <a:gd name="connsiteY6" fmla="*/ 1834566 h 1927920"/>
              <a:gd name="connsiteX7" fmla="*/ 1716614 w 2823523"/>
              <a:gd name="connsiteY7" fmla="*/ 1927920 h 1927920"/>
              <a:gd name="connsiteX8" fmla="*/ 188917 w 2823523"/>
              <a:gd name="connsiteY8" fmla="*/ 1564638 h 1927920"/>
              <a:gd name="connsiteX9" fmla="*/ 127957 w 2823523"/>
              <a:gd name="connsiteY9" fmla="*/ 1501764 h 1927920"/>
              <a:gd name="connsiteX10" fmla="*/ 0 w 2823523"/>
              <a:gd name="connsiteY10" fmla="*/ 858519 h 1927920"/>
              <a:gd name="connsiteX0" fmla="*/ 0 w 2823523"/>
              <a:gd name="connsiteY0" fmla="*/ 904362 h 1973763"/>
              <a:gd name="connsiteX1" fmla="*/ 331157 w 2823523"/>
              <a:gd name="connsiteY1" fmla="*/ 322077 h 1973763"/>
              <a:gd name="connsiteX2" fmla="*/ 791543 w 2823523"/>
              <a:gd name="connsiteY2" fmla="*/ 0 h 1973763"/>
              <a:gd name="connsiteX3" fmla="*/ 2337436 w 2823523"/>
              <a:gd name="connsiteY3" fmla="*/ 203850 h 1973763"/>
              <a:gd name="connsiteX4" fmla="*/ 2823523 w 2823523"/>
              <a:gd name="connsiteY4" fmla="*/ 769117 h 1973763"/>
              <a:gd name="connsiteX5" fmla="*/ 2661920 w 2823523"/>
              <a:gd name="connsiteY5" fmla="*/ 1229482 h 1973763"/>
              <a:gd name="connsiteX6" fmla="*/ 2119527 w 2823523"/>
              <a:gd name="connsiteY6" fmla="*/ 1880409 h 1973763"/>
              <a:gd name="connsiteX7" fmla="*/ 1716614 w 2823523"/>
              <a:gd name="connsiteY7" fmla="*/ 1973763 h 1973763"/>
              <a:gd name="connsiteX8" fmla="*/ 188917 w 2823523"/>
              <a:gd name="connsiteY8" fmla="*/ 1610481 h 1973763"/>
              <a:gd name="connsiteX9" fmla="*/ 127957 w 2823523"/>
              <a:gd name="connsiteY9" fmla="*/ 1547607 h 1973763"/>
              <a:gd name="connsiteX10" fmla="*/ 0 w 2823523"/>
              <a:gd name="connsiteY10" fmla="*/ 904362 h 1973763"/>
              <a:gd name="connsiteX0" fmla="*/ 0 w 2812301"/>
              <a:gd name="connsiteY0" fmla="*/ 904362 h 1973763"/>
              <a:gd name="connsiteX1" fmla="*/ 319935 w 2812301"/>
              <a:gd name="connsiteY1" fmla="*/ 322077 h 1973763"/>
              <a:gd name="connsiteX2" fmla="*/ 780321 w 2812301"/>
              <a:gd name="connsiteY2" fmla="*/ 0 h 1973763"/>
              <a:gd name="connsiteX3" fmla="*/ 2326214 w 2812301"/>
              <a:gd name="connsiteY3" fmla="*/ 203850 h 1973763"/>
              <a:gd name="connsiteX4" fmla="*/ 2812301 w 2812301"/>
              <a:gd name="connsiteY4" fmla="*/ 769117 h 1973763"/>
              <a:gd name="connsiteX5" fmla="*/ 2650698 w 2812301"/>
              <a:gd name="connsiteY5" fmla="*/ 1229482 h 1973763"/>
              <a:gd name="connsiteX6" fmla="*/ 2108305 w 2812301"/>
              <a:gd name="connsiteY6" fmla="*/ 1880409 h 1973763"/>
              <a:gd name="connsiteX7" fmla="*/ 1705392 w 2812301"/>
              <a:gd name="connsiteY7" fmla="*/ 1973763 h 1973763"/>
              <a:gd name="connsiteX8" fmla="*/ 177695 w 2812301"/>
              <a:gd name="connsiteY8" fmla="*/ 1610481 h 1973763"/>
              <a:gd name="connsiteX9" fmla="*/ 116735 w 2812301"/>
              <a:gd name="connsiteY9" fmla="*/ 1547607 h 1973763"/>
              <a:gd name="connsiteX10" fmla="*/ 0 w 2812301"/>
              <a:gd name="connsiteY10" fmla="*/ 904362 h 1973763"/>
              <a:gd name="connsiteX0" fmla="*/ 0 w 2773024"/>
              <a:gd name="connsiteY0" fmla="*/ 904362 h 1973763"/>
              <a:gd name="connsiteX1" fmla="*/ 280658 w 2773024"/>
              <a:gd name="connsiteY1" fmla="*/ 322077 h 1973763"/>
              <a:gd name="connsiteX2" fmla="*/ 741044 w 2773024"/>
              <a:gd name="connsiteY2" fmla="*/ 0 h 1973763"/>
              <a:gd name="connsiteX3" fmla="*/ 2286937 w 2773024"/>
              <a:gd name="connsiteY3" fmla="*/ 203850 h 1973763"/>
              <a:gd name="connsiteX4" fmla="*/ 2773024 w 2773024"/>
              <a:gd name="connsiteY4" fmla="*/ 769117 h 1973763"/>
              <a:gd name="connsiteX5" fmla="*/ 2611421 w 2773024"/>
              <a:gd name="connsiteY5" fmla="*/ 1229482 h 1973763"/>
              <a:gd name="connsiteX6" fmla="*/ 2069028 w 2773024"/>
              <a:gd name="connsiteY6" fmla="*/ 1880409 h 1973763"/>
              <a:gd name="connsiteX7" fmla="*/ 1666115 w 2773024"/>
              <a:gd name="connsiteY7" fmla="*/ 1973763 h 1973763"/>
              <a:gd name="connsiteX8" fmla="*/ 138418 w 2773024"/>
              <a:gd name="connsiteY8" fmla="*/ 1610481 h 1973763"/>
              <a:gd name="connsiteX9" fmla="*/ 77458 w 2773024"/>
              <a:gd name="connsiteY9" fmla="*/ 1547607 h 1973763"/>
              <a:gd name="connsiteX10" fmla="*/ 0 w 2773024"/>
              <a:gd name="connsiteY10" fmla="*/ 904362 h 1973763"/>
              <a:gd name="connsiteX0" fmla="*/ 0 w 2773024"/>
              <a:gd name="connsiteY0" fmla="*/ 904362 h 1973763"/>
              <a:gd name="connsiteX1" fmla="*/ 280658 w 2773024"/>
              <a:gd name="connsiteY1" fmla="*/ 322077 h 1973763"/>
              <a:gd name="connsiteX2" fmla="*/ 741044 w 2773024"/>
              <a:gd name="connsiteY2" fmla="*/ 0 h 1973763"/>
              <a:gd name="connsiteX3" fmla="*/ 2286937 w 2773024"/>
              <a:gd name="connsiteY3" fmla="*/ 203850 h 1973763"/>
              <a:gd name="connsiteX4" fmla="*/ 2773024 w 2773024"/>
              <a:gd name="connsiteY4" fmla="*/ 769117 h 1973763"/>
              <a:gd name="connsiteX5" fmla="*/ 2611421 w 2773024"/>
              <a:gd name="connsiteY5" fmla="*/ 1229482 h 1973763"/>
              <a:gd name="connsiteX6" fmla="*/ 2069028 w 2773024"/>
              <a:gd name="connsiteY6" fmla="*/ 1880409 h 1973763"/>
              <a:gd name="connsiteX7" fmla="*/ 1666115 w 2773024"/>
              <a:gd name="connsiteY7" fmla="*/ 1973763 h 1973763"/>
              <a:gd name="connsiteX8" fmla="*/ 138418 w 2773024"/>
              <a:gd name="connsiteY8" fmla="*/ 1610481 h 1973763"/>
              <a:gd name="connsiteX9" fmla="*/ 105513 w 2773024"/>
              <a:gd name="connsiteY9" fmla="*/ 1513225 h 1973763"/>
              <a:gd name="connsiteX10" fmla="*/ 0 w 2773024"/>
              <a:gd name="connsiteY10" fmla="*/ 904362 h 1973763"/>
              <a:gd name="connsiteX0" fmla="*/ 0 w 2773024"/>
              <a:gd name="connsiteY0" fmla="*/ 904362 h 1990954"/>
              <a:gd name="connsiteX1" fmla="*/ 280658 w 2773024"/>
              <a:gd name="connsiteY1" fmla="*/ 322077 h 1990954"/>
              <a:gd name="connsiteX2" fmla="*/ 741044 w 2773024"/>
              <a:gd name="connsiteY2" fmla="*/ 0 h 1990954"/>
              <a:gd name="connsiteX3" fmla="*/ 2286937 w 2773024"/>
              <a:gd name="connsiteY3" fmla="*/ 203850 h 1990954"/>
              <a:gd name="connsiteX4" fmla="*/ 2773024 w 2773024"/>
              <a:gd name="connsiteY4" fmla="*/ 769117 h 1990954"/>
              <a:gd name="connsiteX5" fmla="*/ 2611421 w 2773024"/>
              <a:gd name="connsiteY5" fmla="*/ 1229482 h 1990954"/>
              <a:gd name="connsiteX6" fmla="*/ 2069028 w 2773024"/>
              <a:gd name="connsiteY6" fmla="*/ 1880409 h 1990954"/>
              <a:gd name="connsiteX7" fmla="*/ 1666115 w 2773024"/>
              <a:gd name="connsiteY7" fmla="*/ 1990954 h 1990954"/>
              <a:gd name="connsiteX8" fmla="*/ 138418 w 2773024"/>
              <a:gd name="connsiteY8" fmla="*/ 1610481 h 1990954"/>
              <a:gd name="connsiteX9" fmla="*/ 105513 w 2773024"/>
              <a:gd name="connsiteY9" fmla="*/ 1513225 h 1990954"/>
              <a:gd name="connsiteX10" fmla="*/ 0 w 2773024"/>
              <a:gd name="connsiteY10" fmla="*/ 904362 h 1990954"/>
              <a:gd name="connsiteX0" fmla="*/ 0 w 2773024"/>
              <a:gd name="connsiteY0" fmla="*/ 904362 h 1978134"/>
              <a:gd name="connsiteX1" fmla="*/ 280658 w 2773024"/>
              <a:gd name="connsiteY1" fmla="*/ 322077 h 1978134"/>
              <a:gd name="connsiteX2" fmla="*/ 741044 w 2773024"/>
              <a:gd name="connsiteY2" fmla="*/ 0 h 1978134"/>
              <a:gd name="connsiteX3" fmla="*/ 2286937 w 2773024"/>
              <a:gd name="connsiteY3" fmla="*/ 203850 h 1978134"/>
              <a:gd name="connsiteX4" fmla="*/ 2773024 w 2773024"/>
              <a:gd name="connsiteY4" fmla="*/ 769117 h 1978134"/>
              <a:gd name="connsiteX5" fmla="*/ 2611421 w 2773024"/>
              <a:gd name="connsiteY5" fmla="*/ 1229482 h 1978134"/>
              <a:gd name="connsiteX6" fmla="*/ 2069028 w 2773024"/>
              <a:gd name="connsiteY6" fmla="*/ 1880409 h 1978134"/>
              <a:gd name="connsiteX7" fmla="*/ 1542172 w 2773024"/>
              <a:gd name="connsiteY7" fmla="*/ 1978134 h 1978134"/>
              <a:gd name="connsiteX8" fmla="*/ 138418 w 2773024"/>
              <a:gd name="connsiteY8" fmla="*/ 1610481 h 1978134"/>
              <a:gd name="connsiteX9" fmla="*/ 105513 w 2773024"/>
              <a:gd name="connsiteY9" fmla="*/ 1513225 h 1978134"/>
              <a:gd name="connsiteX10" fmla="*/ 0 w 2773024"/>
              <a:gd name="connsiteY10" fmla="*/ 904362 h 1978134"/>
              <a:gd name="connsiteX0" fmla="*/ 0 w 2773024"/>
              <a:gd name="connsiteY0" fmla="*/ 904362 h 1978134"/>
              <a:gd name="connsiteX1" fmla="*/ 280658 w 2773024"/>
              <a:gd name="connsiteY1" fmla="*/ 322077 h 1978134"/>
              <a:gd name="connsiteX2" fmla="*/ 741044 w 2773024"/>
              <a:gd name="connsiteY2" fmla="*/ 0 h 1978134"/>
              <a:gd name="connsiteX3" fmla="*/ 2286937 w 2773024"/>
              <a:gd name="connsiteY3" fmla="*/ 203850 h 1978134"/>
              <a:gd name="connsiteX4" fmla="*/ 2773024 w 2773024"/>
              <a:gd name="connsiteY4" fmla="*/ 769117 h 1978134"/>
              <a:gd name="connsiteX5" fmla="*/ 2611421 w 2773024"/>
              <a:gd name="connsiteY5" fmla="*/ 1229482 h 1978134"/>
              <a:gd name="connsiteX6" fmla="*/ 1883113 w 2773024"/>
              <a:gd name="connsiteY6" fmla="*/ 1893228 h 1978134"/>
              <a:gd name="connsiteX7" fmla="*/ 1542172 w 2773024"/>
              <a:gd name="connsiteY7" fmla="*/ 1978134 h 1978134"/>
              <a:gd name="connsiteX8" fmla="*/ 138418 w 2773024"/>
              <a:gd name="connsiteY8" fmla="*/ 1610481 h 1978134"/>
              <a:gd name="connsiteX9" fmla="*/ 105513 w 2773024"/>
              <a:gd name="connsiteY9" fmla="*/ 1513225 h 1978134"/>
              <a:gd name="connsiteX10" fmla="*/ 0 w 2773024"/>
              <a:gd name="connsiteY10" fmla="*/ 904362 h 1978134"/>
              <a:gd name="connsiteX0" fmla="*/ 0 w 2773024"/>
              <a:gd name="connsiteY0" fmla="*/ 904362 h 1978134"/>
              <a:gd name="connsiteX1" fmla="*/ 280658 w 2773024"/>
              <a:gd name="connsiteY1" fmla="*/ 322077 h 1978134"/>
              <a:gd name="connsiteX2" fmla="*/ 741044 w 2773024"/>
              <a:gd name="connsiteY2" fmla="*/ 0 h 1978134"/>
              <a:gd name="connsiteX3" fmla="*/ 2286937 w 2773024"/>
              <a:gd name="connsiteY3" fmla="*/ 203850 h 1978134"/>
              <a:gd name="connsiteX4" fmla="*/ 2773024 w 2773024"/>
              <a:gd name="connsiteY4" fmla="*/ 769117 h 1978134"/>
              <a:gd name="connsiteX5" fmla="*/ 2611421 w 2773024"/>
              <a:gd name="connsiteY5" fmla="*/ 1229482 h 1978134"/>
              <a:gd name="connsiteX6" fmla="*/ 1883113 w 2773024"/>
              <a:gd name="connsiteY6" fmla="*/ 1893228 h 1978134"/>
              <a:gd name="connsiteX7" fmla="*/ 1542172 w 2773024"/>
              <a:gd name="connsiteY7" fmla="*/ 1978134 h 1978134"/>
              <a:gd name="connsiteX8" fmla="*/ 226212 w 2773024"/>
              <a:gd name="connsiteY8" fmla="*/ 1584842 h 1978134"/>
              <a:gd name="connsiteX9" fmla="*/ 105513 w 2773024"/>
              <a:gd name="connsiteY9" fmla="*/ 1513225 h 1978134"/>
              <a:gd name="connsiteX10" fmla="*/ 0 w 2773024"/>
              <a:gd name="connsiteY10" fmla="*/ 904362 h 1978134"/>
              <a:gd name="connsiteX0" fmla="*/ 0 w 2773024"/>
              <a:gd name="connsiteY0" fmla="*/ 904362 h 1978134"/>
              <a:gd name="connsiteX1" fmla="*/ 280658 w 2773024"/>
              <a:gd name="connsiteY1" fmla="*/ 322077 h 1978134"/>
              <a:gd name="connsiteX2" fmla="*/ 741044 w 2773024"/>
              <a:gd name="connsiteY2" fmla="*/ 0 h 1978134"/>
              <a:gd name="connsiteX3" fmla="*/ 2286937 w 2773024"/>
              <a:gd name="connsiteY3" fmla="*/ 203850 h 1978134"/>
              <a:gd name="connsiteX4" fmla="*/ 2773024 w 2773024"/>
              <a:gd name="connsiteY4" fmla="*/ 769117 h 1978134"/>
              <a:gd name="connsiteX5" fmla="*/ 2611421 w 2773024"/>
              <a:gd name="connsiteY5" fmla="*/ 1229482 h 1978134"/>
              <a:gd name="connsiteX6" fmla="*/ 1883113 w 2773024"/>
              <a:gd name="connsiteY6" fmla="*/ 1893228 h 1978134"/>
              <a:gd name="connsiteX7" fmla="*/ 1542172 w 2773024"/>
              <a:gd name="connsiteY7" fmla="*/ 1978134 h 1978134"/>
              <a:gd name="connsiteX8" fmla="*/ 226212 w 2773024"/>
              <a:gd name="connsiteY8" fmla="*/ 1584842 h 1978134"/>
              <a:gd name="connsiteX9" fmla="*/ 151992 w 2773024"/>
              <a:gd name="connsiteY9" fmla="*/ 1493995 h 1978134"/>
              <a:gd name="connsiteX10" fmla="*/ 0 w 2773024"/>
              <a:gd name="connsiteY10" fmla="*/ 904362 h 1978134"/>
              <a:gd name="connsiteX0" fmla="*/ 0 w 2721381"/>
              <a:gd name="connsiteY0" fmla="*/ 872313 h 1978134"/>
              <a:gd name="connsiteX1" fmla="*/ 229015 w 2721381"/>
              <a:gd name="connsiteY1" fmla="*/ 322077 h 1978134"/>
              <a:gd name="connsiteX2" fmla="*/ 689401 w 2721381"/>
              <a:gd name="connsiteY2" fmla="*/ 0 h 1978134"/>
              <a:gd name="connsiteX3" fmla="*/ 2235294 w 2721381"/>
              <a:gd name="connsiteY3" fmla="*/ 203850 h 1978134"/>
              <a:gd name="connsiteX4" fmla="*/ 2721381 w 2721381"/>
              <a:gd name="connsiteY4" fmla="*/ 769117 h 1978134"/>
              <a:gd name="connsiteX5" fmla="*/ 2559778 w 2721381"/>
              <a:gd name="connsiteY5" fmla="*/ 1229482 h 1978134"/>
              <a:gd name="connsiteX6" fmla="*/ 1831470 w 2721381"/>
              <a:gd name="connsiteY6" fmla="*/ 1893228 h 1978134"/>
              <a:gd name="connsiteX7" fmla="*/ 1490529 w 2721381"/>
              <a:gd name="connsiteY7" fmla="*/ 1978134 h 1978134"/>
              <a:gd name="connsiteX8" fmla="*/ 174569 w 2721381"/>
              <a:gd name="connsiteY8" fmla="*/ 1584842 h 1978134"/>
              <a:gd name="connsiteX9" fmla="*/ 100349 w 2721381"/>
              <a:gd name="connsiteY9" fmla="*/ 1493995 h 1978134"/>
              <a:gd name="connsiteX10" fmla="*/ 0 w 2721381"/>
              <a:gd name="connsiteY10" fmla="*/ 872313 h 1978134"/>
              <a:gd name="connsiteX0" fmla="*/ 0 w 2721381"/>
              <a:gd name="connsiteY0" fmla="*/ 872313 h 1978134"/>
              <a:gd name="connsiteX1" fmla="*/ 290987 w 2721381"/>
              <a:gd name="connsiteY1" fmla="*/ 251570 h 1978134"/>
              <a:gd name="connsiteX2" fmla="*/ 689401 w 2721381"/>
              <a:gd name="connsiteY2" fmla="*/ 0 h 1978134"/>
              <a:gd name="connsiteX3" fmla="*/ 2235294 w 2721381"/>
              <a:gd name="connsiteY3" fmla="*/ 203850 h 1978134"/>
              <a:gd name="connsiteX4" fmla="*/ 2721381 w 2721381"/>
              <a:gd name="connsiteY4" fmla="*/ 769117 h 1978134"/>
              <a:gd name="connsiteX5" fmla="*/ 2559778 w 2721381"/>
              <a:gd name="connsiteY5" fmla="*/ 1229482 h 1978134"/>
              <a:gd name="connsiteX6" fmla="*/ 1831470 w 2721381"/>
              <a:gd name="connsiteY6" fmla="*/ 1893228 h 1978134"/>
              <a:gd name="connsiteX7" fmla="*/ 1490529 w 2721381"/>
              <a:gd name="connsiteY7" fmla="*/ 1978134 h 1978134"/>
              <a:gd name="connsiteX8" fmla="*/ 174569 w 2721381"/>
              <a:gd name="connsiteY8" fmla="*/ 1584842 h 1978134"/>
              <a:gd name="connsiteX9" fmla="*/ 100349 w 2721381"/>
              <a:gd name="connsiteY9" fmla="*/ 1493995 h 1978134"/>
              <a:gd name="connsiteX10" fmla="*/ 0 w 2721381"/>
              <a:gd name="connsiteY10" fmla="*/ 872313 h 1978134"/>
              <a:gd name="connsiteX0" fmla="*/ 0 w 2721381"/>
              <a:gd name="connsiteY0" fmla="*/ 891542 h 1997363"/>
              <a:gd name="connsiteX1" fmla="*/ 290987 w 2721381"/>
              <a:gd name="connsiteY1" fmla="*/ 270799 h 1997363"/>
              <a:gd name="connsiteX2" fmla="*/ 684237 w 2721381"/>
              <a:gd name="connsiteY2" fmla="*/ 0 h 1997363"/>
              <a:gd name="connsiteX3" fmla="*/ 2235294 w 2721381"/>
              <a:gd name="connsiteY3" fmla="*/ 223079 h 1997363"/>
              <a:gd name="connsiteX4" fmla="*/ 2721381 w 2721381"/>
              <a:gd name="connsiteY4" fmla="*/ 788346 h 1997363"/>
              <a:gd name="connsiteX5" fmla="*/ 2559778 w 2721381"/>
              <a:gd name="connsiteY5" fmla="*/ 1248711 h 1997363"/>
              <a:gd name="connsiteX6" fmla="*/ 1831470 w 2721381"/>
              <a:gd name="connsiteY6" fmla="*/ 1912457 h 1997363"/>
              <a:gd name="connsiteX7" fmla="*/ 1490529 w 2721381"/>
              <a:gd name="connsiteY7" fmla="*/ 1997363 h 1997363"/>
              <a:gd name="connsiteX8" fmla="*/ 174569 w 2721381"/>
              <a:gd name="connsiteY8" fmla="*/ 1604071 h 1997363"/>
              <a:gd name="connsiteX9" fmla="*/ 100349 w 2721381"/>
              <a:gd name="connsiteY9" fmla="*/ 1513224 h 1997363"/>
              <a:gd name="connsiteX10" fmla="*/ 0 w 2721381"/>
              <a:gd name="connsiteY10" fmla="*/ 891542 h 1997363"/>
              <a:gd name="connsiteX0" fmla="*/ 0 w 2721381"/>
              <a:gd name="connsiteY0" fmla="*/ 891542 h 1997363"/>
              <a:gd name="connsiteX1" fmla="*/ 290987 w 2721381"/>
              <a:gd name="connsiteY1" fmla="*/ 270799 h 1997363"/>
              <a:gd name="connsiteX2" fmla="*/ 684237 w 2721381"/>
              <a:gd name="connsiteY2" fmla="*/ 0 h 1997363"/>
              <a:gd name="connsiteX3" fmla="*/ 2075200 w 2721381"/>
              <a:gd name="connsiteY3" fmla="*/ 197439 h 1997363"/>
              <a:gd name="connsiteX4" fmla="*/ 2721381 w 2721381"/>
              <a:gd name="connsiteY4" fmla="*/ 788346 h 1997363"/>
              <a:gd name="connsiteX5" fmla="*/ 2559778 w 2721381"/>
              <a:gd name="connsiteY5" fmla="*/ 1248711 h 1997363"/>
              <a:gd name="connsiteX6" fmla="*/ 1831470 w 2721381"/>
              <a:gd name="connsiteY6" fmla="*/ 1912457 h 1997363"/>
              <a:gd name="connsiteX7" fmla="*/ 1490529 w 2721381"/>
              <a:gd name="connsiteY7" fmla="*/ 1997363 h 1997363"/>
              <a:gd name="connsiteX8" fmla="*/ 174569 w 2721381"/>
              <a:gd name="connsiteY8" fmla="*/ 1604071 h 1997363"/>
              <a:gd name="connsiteX9" fmla="*/ 100349 w 2721381"/>
              <a:gd name="connsiteY9" fmla="*/ 1513224 h 1997363"/>
              <a:gd name="connsiteX10" fmla="*/ 0 w 2721381"/>
              <a:gd name="connsiteY10" fmla="*/ 891542 h 1997363"/>
              <a:gd name="connsiteX0" fmla="*/ 0 w 2559779"/>
              <a:gd name="connsiteY0" fmla="*/ 891542 h 1997363"/>
              <a:gd name="connsiteX1" fmla="*/ 290987 w 2559779"/>
              <a:gd name="connsiteY1" fmla="*/ 270799 h 1997363"/>
              <a:gd name="connsiteX2" fmla="*/ 684237 w 2559779"/>
              <a:gd name="connsiteY2" fmla="*/ 0 h 1997363"/>
              <a:gd name="connsiteX3" fmla="*/ 2075200 w 2559779"/>
              <a:gd name="connsiteY3" fmla="*/ 197439 h 1997363"/>
              <a:gd name="connsiteX4" fmla="*/ 2535466 w 2559779"/>
              <a:gd name="connsiteY4" fmla="*/ 743477 h 1997363"/>
              <a:gd name="connsiteX5" fmla="*/ 2559778 w 2559779"/>
              <a:gd name="connsiteY5" fmla="*/ 1248711 h 1997363"/>
              <a:gd name="connsiteX6" fmla="*/ 1831470 w 2559779"/>
              <a:gd name="connsiteY6" fmla="*/ 1912457 h 1997363"/>
              <a:gd name="connsiteX7" fmla="*/ 1490529 w 2559779"/>
              <a:gd name="connsiteY7" fmla="*/ 1997363 h 1997363"/>
              <a:gd name="connsiteX8" fmla="*/ 174569 w 2559779"/>
              <a:gd name="connsiteY8" fmla="*/ 1604071 h 1997363"/>
              <a:gd name="connsiteX9" fmla="*/ 100349 w 2559779"/>
              <a:gd name="connsiteY9" fmla="*/ 1513224 h 1997363"/>
              <a:gd name="connsiteX10" fmla="*/ 0 w 2559779"/>
              <a:gd name="connsiteY10" fmla="*/ 891542 h 1997363"/>
              <a:gd name="connsiteX0" fmla="*/ 0 w 2535466"/>
              <a:gd name="connsiteY0" fmla="*/ 891542 h 1997363"/>
              <a:gd name="connsiteX1" fmla="*/ 290987 w 2535466"/>
              <a:gd name="connsiteY1" fmla="*/ 270799 h 1997363"/>
              <a:gd name="connsiteX2" fmla="*/ 684237 w 2535466"/>
              <a:gd name="connsiteY2" fmla="*/ 0 h 1997363"/>
              <a:gd name="connsiteX3" fmla="*/ 2075200 w 2535466"/>
              <a:gd name="connsiteY3" fmla="*/ 197439 h 1997363"/>
              <a:gd name="connsiteX4" fmla="*/ 2535466 w 2535466"/>
              <a:gd name="connsiteY4" fmla="*/ 743477 h 1997363"/>
              <a:gd name="connsiteX5" fmla="*/ 2358369 w 2535466"/>
              <a:gd name="connsiteY5" fmla="*/ 1261530 h 1997363"/>
              <a:gd name="connsiteX6" fmla="*/ 1831470 w 2535466"/>
              <a:gd name="connsiteY6" fmla="*/ 1912457 h 1997363"/>
              <a:gd name="connsiteX7" fmla="*/ 1490529 w 2535466"/>
              <a:gd name="connsiteY7" fmla="*/ 1997363 h 1997363"/>
              <a:gd name="connsiteX8" fmla="*/ 174569 w 2535466"/>
              <a:gd name="connsiteY8" fmla="*/ 1604071 h 1997363"/>
              <a:gd name="connsiteX9" fmla="*/ 100349 w 2535466"/>
              <a:gd name="connsiteY9" fmla="*/ 1513224 h 1997363"/>
              <a:gd name="connsiteX10" fmla="*/ 0 w 2535466"/>
              <a:gd name="connsiteY10" fmla="*/ 891542 h 1997363"/>
              <a:gd name="connsiteX0" fmla="*/ 0 w 2535466"/>
              <a:gd name="connsiteY0" fmla="*/ 891542 h 1997363"/>
              <a:gd name="connsiteX1" fmla="*/ 290987 w 2535466"/>
              <a:gd name="connsiteY1" fmla="*/ 270799 h 1997363"/>
              <a:gd name="connsiteX2" fmla="*/ 684237 w 2535466"/>
              <a:gd name="connsiteY2" fmla="*/ 0 h 1997363"/>
              <a:gd name="connsiteX3" fmla="*/ 2075200 w 2535466"/>
              <a:gd name="connsiteY3" fmla="*/ 197439 h 1997363"/>
              <a:gd name="connsiteX4" fmla="*/ 2535466 w 2535466"/>
              <a:gd name="connsiteY4" fmla="*/ 743477 h 1997363"/>
              <a:gd name="connsiteX5" fmla="*/ 2358369 w 2535466"/>
              <a:gd name="connsiteY5" fmla="*/ 1261530 h 1997363"/>
              <a:gd name="connsiteX6" fmla="*/ 1862456 w 2535466"/>
              <a:gd name="connsiteY6" fmla="*/ 1880408 h 1997363"/>
              <a:gd name="connsiteX7" fmla="*/ 1490529 w 2535466"/>
              <a:gd name="connsiteY7" fmla="*/ 1997363 h 1997363"/>
              <a:gd name="connsiteX8" fmla="*/ 174569 w 2535466"/>
              <a:gd name="connsiteY8" fmla="*/ 1604071 h 1997363"/>
              <a:gd name="connsiteX9" fmla="*/ 100349 w 2535466"/>
              <a:gd name="connsiteY9" fmla="*/ 1513224 h 1997363"/>
              <a:gd name="connsiteX10" fmla="*/ 0 w 2535466"/>
              <a:gd name="connsiteY10" fmla="*/ 891542 h 199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5466" h="1997363">
                <a:moveTo>
                  <a:pt x="0" y="891542"/>
                </a:moveTo>
                <a:lnTo>
                  <a:pt x="290987" y="270799"/>
                </a:lnTo>
                <a:lnTo>
                  <a:pt x="684237" y="0"/>
                </a:lnTo>
                <a:lnTo>
                  <a:pt x="2075200" y="197439"/>
                </a:lnTo>
                <a:lnTo>
                  <a:pt x="2535466" y="743477"/>
                </a:lnTo>
                <a:lnTo>
                  <a:pt x="2358369" y="1261530"/>
                </a:lnTo>
                <a:lnTo>
                  <a:pt x="1862456" y="1880408"/>
                </a:lnTo>
                <a:lnTo>
                  <a:pt x="1490529" y="1997363"/>
                </a:lnTo>
                <a:lnTo>
                  <a:pt x="174569" y="1604071"/>
                </a:lnTo>
                <a:lnTo>
                  <a:pt x="100349" y="1513224"/>
                </a:lnTo>
                <a:lnTo>
                  <a:pt x="0" y="891542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Elemento grafico 61">
            <a:extLst>
              <a:ext uri="{FF2B5EF4-FFF2-40B4-BE49-F238E27FC236}">
                <a16:creationId xmlns:a16="http://schemas.microsoft.com/office/drawing/2014/main" id="{44554CFC-3A29-3234-6DBA-6ED53906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28364" y="158481"/>
            <a:ext cx="2457058" cy="1472776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409FA2-54E5-95B6-7FD4-6BEA4B65861C}"/>
              </a:ext>
            </a:extLst>
          </p:cNvPr>
          <p:cNvSpPr txBox="1"/>
          <p:nvPr/>
        </p:nvSpPr>
        <p:spPr>
          <a:xfrm>
            <a:off x="10064899" y="610960"/>
            <a:ext cx="1908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 &lt; Percentile &lt; 99</a:t>
            </a:r>
          </a:p>
          <a:p>
            <a:r>
              <a:rPr lang="it-IT" sz="1600" dirty="0"/>
              <a:t>-3 &lt; Z-Score &lt; 3</a:t>
            </a:r>
          </a:p>
        </p:txBody>
      </p:sp>
    </p:spTree>
    <p:extLst>
      <p:ext uri="{BB962C8B-B14F-4D97-AF65-F5344CB8AC3E}">
        <p14:creationId xmlns:p14="http://schemas.microsoft.com/office/powerpoint/2010/main" val="15348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cagono 25">
            <a:extLst>
              <a:ext uri="{FF2B5EF4-FFF2-40B4-BE49-F238E27FC236}">
                <a16:creationId xmlns:a16="http://schemas.microsoft.com/office/drawing/2014/main" id="{5C74E58C-D1A7-F51A-04E4-EAE249B3A636}"/>
              </a:ext>
            </a:extLst>
          </p:cNvPr>
          <p:cNvSpPr/>
          <p:nvPr/>
        </p:nvSpPr>
        <p:spPr>
          <a:xfrm>
            <a:off x="6133525" y="3787972"/>
            <a:ext cx="3408739" cy="2234182"/>
          </a:xfrm>
          <a:custGeom>
            <a:avLst/>
            <a:gdLst>
              <a:gd name="connsiteX0" fmla="*/ 0 w 914400"/>
              <a:gd name="connsiteY0" fmla="*/ 457200 h 914400"/>
              <a:gd name="connsiteX1" fmla="*/ 87317 w 914400"/>
              <a:gd name="connsiteY1" fmla="*/ 174635 h 914400"/>
              <a:gd name="connsiteX2" fmla="*/ 315917 w 914400"/>
              <a:gd name="connsiteY2" fmla="*/ 1 h 914400"/>
              <a:gd name="connsiteX3" fmla="*/ 598483 w 914400"/>
              <a:gd name="connsiteY3" fmla="*/ 1 h 914400"/>
              <a:gd name="connsiteX4" fmla="*/ 827083 w 914400"/>
              <a:gd name="connsiteY4" fmla="*/ 174635 h 914400"/>
              <a:gd name="connsiteX5" fmla="*/ 914400 w 914400"/>
              <a:gd name="connsiteY5" fmla="*/ 457200 h 914400"/>
              <a:gd name="connsiteX6" fmla="*/ 827083 w 914400"/>
              <a:gd name="connsiteY6" fmla="*/ 739765 h 914400"/>
              <a:gd name="connsiteX7" fmla="*/ 598483 w 914400"/>
              <a:gd name="connsiteY7" fmla="*/ 914399 h 914400"/>
              <a:gd name="connsiteX8" fmla="*/ 315917 w 914400"/>
              <a:gd name="connsiteY8" fmla="*/ 914399 h 914400"/>
              <a:gd name="connsiteX9" fmla="*/ 87317 w 914400"/>
              <a:gd name="connsiteY9" fmla="*/ 739765 h 914400"/>
              <a:gd name="connsiteX10" fmla="*/ 0 w 914400"/>
              <a:gd name="connsiteY10" fmla="*/ 457200 h 914400"/>
              <a:gd name="connsiteX0" fmla="*/ 136203 w 1050603"/>
              <a:gd name="connsiteY0" fmla="*/ 556885 h 1014084"/>
              <a:gd name="connsiteX1" fmla="*/ 0 w 1050603"/>
              <a:gd name="connsiteY1" fmla="*/ 0 h 1014084"/>
              <a:gd name="connsiteX2" fmla="*/ 452120 w 1050603"/>
              <a:gd name="connsiteY2" fmla="*/ 99686 h 1014084"/>
              <a:gd name="connsiteX3" fmla="*/ 734686 w 1050603"/>
              <a:gd name="connsiteY3" fmla="*/ 99686 h 1014084"/>
              <a:gd name="connsiteX4" fmla="*/ 963286 w 1050603"/>
              <a:gd name="connsiteY4" fmla="*/ 274320 h 1014084"/>
              <a:gd name="connsiteX5" fmla="*/ 1050603 w 1050603"/>
              <a:gd name="connsiteY5" fmla="*/ 556885 h 1014084"/>
              <a:gd name="connsiteX6" fmla="*/ 963286 w 1050603"/>
              <a:gd name="connsiteY6" fmla="*/ 839450 h 1014084"/>
              <a:gd name="connsiteX7" fmla="*/ 734686 w 1050603"/>
              <a:gd name="connsiteY7" fmla="*/ 1014084 h 1014084"/>
              <a:gd name="connsiteX8" fmla="*/ 452120 w 1050603"/>
              <a:gd name="connsiteY8" fmla="*/ 1014084 h 1014084"/>
              <a:gd name="connsiteX9" fmla="*/ 223520 w 1050603"/>
              <a:gd name="connsiteY9" fmla="*/ 839450 h 1014084"/>
              <a:gd name="connsiteX10" fmla="*/ 136203 w 1050603"/>
              <a:gd name="connsiteY10" fmla="*/ 556885 h 1014084"/>
              <a:gd name="connsiteX0" fmla="*/ 0 w 1386840"/>
              <a:gd name="connsiteY0" fmla="*/ 577205 h 1014084"/>
              <a:gd name="connsiteX1" fmla="*/ 336237 w 1386840"/>
              <a:gd name="connsiteY1" fmla="*/ 0 h 1014084"/>
              <a:gd name="connsiteX2" fmla="*/ 788357 w 1386840"/>
              <a:gd name="connsiteY2" fmla="*/ 99686 h 1014084"/>
              <a:gd name="connsiteX3" fmla="*/ 1070923 w 1386840"/>
              <a:gd name="connsiteY3" fmla="*/ 99686 h 1014084"/>
              <a:gd name="connsiteX4" fmla="*/ 1299523 w 1386840"/>
              <a:gd name="connsiteY4" fmla="*/ 274320 h 1014084"/>
              <a:gd name="connsiteX5" fmla="*/ 1386840 w 1386840"/>
              <a:gd name="connsiteY5" fmla="*/ 556885 h 1014084"/>
              <a:gd name="connsiteX6" fmla="*/ 1299523 w 1386840"/>
              <a:gd name="connsiteY6" fmla="*/ 839450 h 1014084"/>
              <a:gd name="connsiteX7" fmla="*/ 1070923 w 1386840"/>
              <a:gd name="connsiteY7" fmla="*/ 1014084 h 1014084"/>
              <a:gd name="connsiteX8" fmla="*/ 788357 w 1386840"/>
              <a:gd name="connsiteY8" fmla="*/ 1014084 h 1014084"/>
              <a:gd name="connsiteX9" fmla="*/ 559757 w 1386840"/>
              <a:gd name="connsiteY9" fmla="*/ 839450 h 1014084"/>
              <a:gd name="connsiteX10" fmla="*/ 0 w 1386840"/>
              <a:gd name="connsiteY10" fmla="*/ 577205 h 1014084"/>
              <a:gd name="connsiteX0" fmla="*/ 0 w 1386840"/>
              <a:gd name="connsiteY0" fmla="*/ 858519 h 1295398"/>
              <a:gd name="connsiteX1" fmla="*/ 336237 w 1386840"/>
              <a:gd name="connsiteY1" fmla="*/ 281314 h 1295398"/>
              <a:gd name="connsiteX2" fmla="*/ 757877 w 1386840"/>
              <a:gd name="connsiteY2" fmla="*/ 0 h 1295398"/>
              <a:gd name="connsiteX3" fmla="*/ 1070923 w 1386840"/>
              <a:gd name="connsiteY3" fmla="*/ 381000 h 1295398"/>
              <a:gd name="connsiteX4" fmla="*/ 1299523 w 1386840"/>
              <a:gd name="connsiteY4" fmla="*/ 555634 h 1295398"/>
              <a:gd name="connsiteX5" fmla="*/ 1386840 w 1386840"/>
              <a:gd name="connsiteY5" fmla="*/ 838199 h 1295398"/>
              <a:gd name="connsiteX6" fmla="*/ 1299523 w 1386840"/>
              <a:gd name="connsiteY6" fmla="*/ 1120764 h 1295398"/>
              <a:gd name="connsiteX7" fmla="*/ 1070923 w 1386840"/>
              <a:gd name="connsiteY7" fmla="*/ 1295398 h 1295398"/>
              <a:gd name="connsiteX8" fmla="*/ 788357 w 1386840"/>
              <a:gd name="connsiteY8" fmla="*/ 1295398 h 1295398"/>
              <a:gd name="connsiteX9" fmla="*/ 559757 w 1386840"/>
              <a:gd name="connsiteY9" fmla="*/ 1120764 h 1295398"/>
              <a:gd name="connsiteX10" fmla="*/ 0 w 1386840"/>
              <a:gd name="connsiteY10" fmla="*/ 858519 h 1295398"/>
              <a:gd name="connsiteX0" fmla="*/ 0 w 1386840"/>
              <a:gd name="connsiteY0" fmla="*/ 858519 h 1295398"/>
              <a:gd name="connsiteX1" fmla="*/ 331157 w 1386840"/>
              <a:gd name="connsiteY1" fmla="*/ 276234 h 1295398"/>
              <a:gd name="connsiteX2" fmla="*/ 757877 w 1386840"/>
              <a:gd name="connsiteY2" fmla="*/ 0 h 1295398"/>
              <a:gd name="connsiteX3" fmla="*/ 1070923 w 1386840"/>
              <a:gd name="connsiteY3" fmla="*/ 381000 h 1295398"/>
              <a:gd name="connsiteX4" fmla="*/ 1299523 w 1386840"/>
              <a:gd name="connsiteY4" fmla="*/ 555634 h 1295398"/>
              <a:gd name="connsiteX5" fmla="*/ 1386840 w 1386840"/>
              <a:gd name="connsiteY5" fmla="*/ 838199 h 1295398"/>
              <a:gd name="connsiteX6" fmla="*/ 1299523 w 1386840"/>
              <a:gd name="connsiteY6" fmla="*/ 1120764 h 1295398"/>
              <a:gd name="connsiteX7" fmla="*/ 1070923 w 1386840"/>
              <a:gd name="connsiteY7" fmla="*/ 1295398 h 1295398"/>
              <a:gd name="connsiteX8" fmla="*/ 788357 w 1386840"/>
              <a:gd name="connsiteY8" fmla="*/ 1295398 h 1295398"/>
              <a:gd name="connsiteX9" fmla="*/ 559757 w 1386840"/>
              <a:gd name="connsiteY9" fmla="*/ 1120764 h 1295398"/>
              <a:gd name="connsiteX10" fmla="*/ 0 w 1386840"/>
              <a:gd name="connsiteY10" fmla="*/ 858519 h 1295398"/>
              <a:gd name="connsiteX0" fmla="*/ 0 w 1386840"/>
              <a:gd name="connsiteY0" fmla="*/ 858519 h 1501764"/>
              <a:gd name="connsiteX1" fmla="*/ 331157 w 1386840"/>
              <a:gd name="connsiteY1" fmla="*/ 276234 h 1501764"/>
              <a:gd name="connsiteX2" fmla="*/ 757877 w 1386840"/>
              <a:gd name="connsiteY2" fmla="*/ 0 h 1501764"/>
              <a:gd name="connsiteX3" fmla="*/ 1070923 w 1386840"/>
              <a:gd name="connsiteY3" fmla="*/ 381000 h 1501764"/>
              <a:gd name="connsiteX4" fmla="*/ 1299523 w 1386840"/>
              <a:gd name="connsiteY4" fmla="*/ 555634 h 1501764"/>
              <a:gd name="connsiteX5" fmla="*/ 1386840 w 1386840"/>
              <a:gd name="connsiteY5" fmla="*/ 838199 h 1501764"/>
              <a:gd name="connsiteX6" fmla="*/ 1299523 w 1386840"/>
              <a:gd name="connsiteY6" fmla="*/ 1120764 h 1501764"/>
              <a:gd name="connsiteX7" fmla="*/ 1070923 w 1386840"/>
              <a:gd name="connsiteY7" fmla="*/ 1295398 h 1501764"/>
              <a:gd name="connsiteX8" fmla="*/ 788357 w 1386840"/>
              <a:gd name="connsiteY8" fmla="*/ 1295398 h 1501764"/>
              <a:gd name="connsiteX9" fmla="*/ 127957 w 1386840"/>
              <a:gd name="connsiteY9" fmla="*/ 1501764 h 1501764"/>
              <a:gd name="connsiteX10" fmla="*/ 0 w 1386840"/>
              <a:gd name="connsiteY10" fmla="*/ 858519 h 1501764"/>
              <a:gd name="connsiteX0" fmla="*/ 0 w 1386840"/>
              <a:gd name="connsiteY0" fmla="*/ 858519 h 1564638"/>
              <a:gd name="connsiteX1" fmla="*/ 331157 w 1386840"/>
              <a:gd name="connsiteY1" fmla="*/ 276234 h 1564638"/>
              <a:gd name="connsiteX2" fmla="*/ 757877 w 1386840"/>
              <a:gd name="connsiteY2" fmla="*/ 0 h 1564638"/>
              <a:gd name="connsiteX3" fmla="*/ 1070923 w 1386840"/>
              <a:gd name="connsiteY3" fmla="*/ 381000 h 1564638"/>
              <a:gd name="connsiteX4" fmla="*/ 1299523 w 1386840"/>
              <a:gd name="connsiteY4" fmla="*/ 555634 h 1564638"/>
              <a:gd name="connsiteX5" fmla="*/ 1386840 w 1386840"/>
              <a:gd name="connsiteY5" fmla="*/ 838199 h 1564638"/>
              <a:gd name="connsiteX6" fmla="*/ 1299523 w 1386840"/>
              <a:gd name="connsiteY6" fmla="*/ 1120764 h 1564638"/>
              <a:gd name="connsiteX7" fmla="*/ 1070923 w 1386840"/>
              <a:gd name="connsiteY7" fmla="*/ 1295398 h 1564638"/>
              <a:gd name="connsiteX8" fmla="*/ 188917 w 1386840"/>
              <a:gd name="connsiteY8" fmla="*/ 1564638 h 1564638"/>
              <a:gd name="connsiteX9" fmla="*/ 127957 w 1386840"/>
              <a:gd name="connsiteY9" fmla="*/ 1501764 h 1564638"/>
              <a:gd name="connsiteX10" fmla="*/ 0 w 1386840"/>
              <a:gd name="connsiteY10" fmla="*/ 858519 h 1564638"/>
              <a:gd name="connsiteX0" fmla="*/ 0 w 1726243"/>
              <a:gd name="connsiteY0" fmla="*/ 858519 h 1920238"/>
              <a:gd name="connsiteX1" fmla="*/ 331157 w 1726243"/>
              <a:gd name="connsiteY1" fmla="*/ 276234 h 1920238"/>
              <a:gd name="connsiteX2" fmla="*/ 757877 w 1726243"/>
              <a:gd name="connsiteY2" fmla="*/ 0 h 1920238"/>
              <a:gd name="connsiteX3" fmla="*/ 1070923 w 1726243"/>
              <a:gd name="connsiteY3" fmla="*/ 381000 h 1920238"/>
              <a:gd name="connsiteX4" fmla="*/ 1299523 w 1726243"/>
              <a:gd name="connsiteY4" fmla="*/ 555634 h 1920238"/>
              <a:gd name="connsiteX5" fmla="*/ 1386840 w 1726243"/>
              <a:gd name="connsiteY5" fmla="*/ 838199 h 1920238"/>
              <a:gd name="connsiteX6" fmla="*/ 1299523 w 1726243"/>
              <a:gd name="connsiteY6" fmla="*/ 1120764 h 1920238"/>
              <a:gd name="connsiteX7" fmla="*/ 1726243 w 1726243"/>
              <a:gd name="connsiteY7" fmla="*/ 1920238 h 1920238"/>
              <a:gd name="connsiteX8" fmla="*/ 188917 w 1726243"/>
              <a:gd name="connsiteY8" fmla="*/ 1564638 h 1920238"/>
              <a:gd name="connsiteX9" fmla="*/ 127957 w 1726243"/>
              <a:gd name="connsiteY9" fmla="*/ 1501764 h 1920238"/>
              <a:gd name="connsiteX10" fmla="*/ 0 w 1726243"/>
              <a:gd name="connsiteY10" fmla="*/ 858519 h 1920238"/>
              <a:gd name="connsiteX0" fmla="*/ 0 w 2097083"/>
              <a:gd name="connsiteY0" fmla="*/ 858519 h 1920238"/>
              <a:gd name="connsiteX1" fmla="*/ 331157 w 2097083"/>
              <a:gd name="connsiteY1" fmla="*/ 276234 h 1920238"/>
              <a:gd name="connsiteX2" fmla="*/ 757877 w 2097083"/>
              <a:gd name="connsiteY2" fmla="*/ 0 h 1920238"/>
              <a:gd name="connsiteX3" fmla="*/ 1070923 w 2097083"/>
              <a:gd name="connsiteY3" fmla="*/ 381000 h 1920238"/>
              <a:gd name="connsiteX4" fmla="*/ 1299523 w 2097083"/>
              <a:gd name="connsiteY4" fmla="*/ 555634 h 1920238"/>
              <a:gd name="connsiteX5" fmla="*/ 1386840 w 2097083"/>
              <a:gd name="connsiteY5" fmla="*/ 838199 h 1920238"/>
              <a:gd name="connsiteX6" fmla="*/ 2097083 w 2097083"/>
              <a:gd name="connsiteY6" fmla="*/ 1811644 h 1920238"/>
              <a:gd name="connsiteX7" fmla="*/ 1726243 w 2097083"/>
              <a:gd name="connsiteY7" fmla="*/ 1920238 h 1920238"/>
              <a:gd name="connsiteX8" fmla="*/ 188917 w 2097083"/>
              <a:gd name="connsiteY8" fmla="*/ 1564638 h 1920238"/>
              <a:gd name="connsiteX9" fmla="*/ 127957 w 2097083"/>
              <a:gd name="connsiteY9" fmla="*/ 1501764 h 1920238"/>
              <a:gd name="connsiteX10" fmla="*/ 0 w 2097083"/>
              <a:gd name="connsiteY10" fmla="*/ 858519 h 1920238"/>
              <a:gd name="connsiteX0" fmla="*/ 0 w 2097083"/>
              <a:gd name="connsiteY0" fmla="*/ 858519 h 1904998"/>
              <a:gd name="connsiteX1" fmla="*/ 331157 w 2097083"/>
              <a:gd name="connsiteY1" fmla="*/ 276234 h 1904998"/>
              <a:gd name="connsiteX2" fmla="*/ 757877 w 2097083"/>
              <a:gd name="connsiteY2" fmla="*/ 0 h 1904998"/>
              <a:gd name="connsiteX3" fmla="*/ 1070923 w 2097083"/>
              <a:gd name="connsiteY3" fmla="*/ 381000 h 1904998"/>
              <a:gd name="connsiteX4" fmla="*/ 1299523 w 2097083"/>
              <a:gd name="connsiteY4" fmla="*/ 555634 h 1904998"/>
              <a:gd name="connsiteX5" fmla="*/ 1386840 w 2097083"/>
              <a:gd name="connsiteY5" fmla="*/ 838199 h 1904998"/>
              <a:gd name="connsiteX6" fmla="*/ 2097083 w 2097083"/>
              <a:gd name="connsiteY6" fmla="*/ 1811644 h 1904998"/>
              <a:gd name="connsiteX7" fmla="*/ 1711003 w 2097083"/>
              <a:gd name="connsiteY7" fmla="*/ 1904998 h 1904998"/>
              <a:gd name="connsiteX8" fmla="*/ 188917 w 2097083"/>
              <a:gd name="connsiteY8" fmla="*/ 1564638 h 1904998"/>
              <a:gd name="connsiteX9" fmla="*/ 127957 w 2097083"/>
              <a:gd name="connsiteY9" fmla="*/ 1501764 h 1904998"/>
              <a:gd name="connsiteX10" fmla="*/ 0 w 2097083"/>
              <a:gd name="connsiteY10" fmla="*/ 858519 h 1904998"/>
              <a:gd name="connsiteX0" fmla="*/ 0 w 2661920"/>
              <a:gd name="connsiteY0" fmla="*/ 858519 h 1904998"/>
              <a:gd name="connsiteX1" fmla="*/ 331157 w 2661920"/>
              <a:gd name="connsiteY1" fmla="*/ 276234 h 1904998"/>
              <a:gd name="connsiteX2" fmla="*/ 757877 w 2661920"/>
              <a:gd name="connsiteY2" fmla="*/ 0 h 1904998"/>
              <a:gd name="connsiteX3" fmla="*/ 1070923 w 2661920"/>
              <a:gd name="connsiteY3" fmla="*/ 381000 h 1904998"/>
              <a:gd name="connsiteX4" fmla="*/ 1299523 w 2661920"/>
              <a:gd name="connsiteY4" fmla="*/ 555634 h 1904998"/>
              <a:gd name="connsiteX5" fmla="*/ 2661920 w 2661920"/>
              <a:gd name="connsiteY5" fmla="*/ 1183639 h 1904998"/>
              <a:gd name="connsiteX6" fmla="*/ 2097083 w 2661920"/>
              <a:gd name="connsiteY6" fmla="*/ 1811644 h 1904998"/>
              <a:gd name="connsiteX7" fmla="*/ 1711003 w 2661920"/>
              <a:gd name="connsiteY7" fmla="*/ 1904998 h 1904998"/>
              <a:gd name="connsiteX8" fmla="*/ 188917 w 2661920"/>
              <a:gd name="connsiteY8" fmla="*/ 1564638 h 1904998"/>
              <a:gd name="connsiteX9" fmla="*/ 127957 w 2661920"/>
              <a:gd name="connsiteY9" fmla="*/ 1501764 h 1904998"/>
              <a:gd name="connsiteX10" fmla="*/ 0 w 2661920"/>
              <a:gd name="connsiteY10" fmla="*/ 858519 h 1904998"/>
              <a:gd name="connsiteX0" fmla="*/ 0 w 2823523"/>
              <a:gd name="connsiteY0" fmla="*/ 858519 h 1904998"/>
              <a:gd name="connsiteX1" fmla="*/ 331157 w 2823523"/>
              <a:gd name="connsiteY1" fmla="*/ 276234 h 1904998"/>
              <a:gd name="connsiteX2" fmla="*/ 757877 w 2823523"/>
              <a:gd name="connsiteY2" fmla="*/ 0 h 1904998"/>
              <a:gd name="connsiteX3" fmla="*/ 1070923 w 2823523"/>
              <a:gd name="connsiteY3" fmla="*/ 381000 h 1904998"/>
              <a:gd name="connsiteX4" fmla="*/ 2823523 w 2823523"/>
              <a:gd name="connsiteY4" fmla="*/ 723274 h 1904998"/>
              <a:gd name="connsiteX5" fmla="*/ 2661920 w 2823523"/>
              <a:gd name="connsiteY5" fmla="*/ 1183639 h 1904998"/>
              <a:gd name="connsiteX6" fmla="*/ 2097083 w 2823523"/>
              <a:gd name="connsiteY6" fmla="*/ 1811644 h 1904998"/>
              <a:gd name="connsiteX7" fmla="*/ 1711003 w 2823523"/>
              <a:gd name="connsiteY7" fmla="*/ 1904998 h 1904998"/>
              <a:gd name="connsiteX8" fmla="*/ 188917 w 2823523"/>
              <a:gd name="connsiteY8" fmla="*/ 1564638 h 1904998"/>
              <a:gd name="connsiteX9" fmla="*/ 127957 w 2823523"/>
              <a:gd name="connsiteY9" fmla="*/ 1501764 h 1904998"/>
              <a:gd name="connsiteX10" fmla="*/ 0 w 2823523"/>
              <a:gd name="connsiteY10" fmla="*/ 858519 h 1904998"/>
              <a:gd name="connsiteX0" fmla="*/ 0 w 2823523"/>
              <a:gd name="connsiteY0" fmla="*/ 858519 h 1904998"/>
              <a:gd name="connsiteX1" fmla="*/ 331157 w 2823523"/>
              <a:gd name="connsiteY1" fmla="*/ 276234 h 1904998"/>
              <a:gd name="connsiteX2" fmla="*/ 757877 w 2823523"/>
              <a:gd name="connsiteY2" fmla="*/ 0 h 1904998"/>
              <a:gd name="connsiteX3" fmla="*/ 2320603 w 2823523"/>
              <a:gd name="connsiteY3" fmla="*/ 198120 h 1904998"/>
              <a:gd name="connsiteX4" fmla="*/ 2823523 w 2823523"/>
              <a:gd name="connsiteY4" fmla="*/ 723274 h 1904998"/>
              <a:gd name="connsiteX5" fmla="*/ 2661920 w 2823523"/>
              <a:gd name="connsiteY5" fmla="*/ 1183639 h 1904998"/>
              <a:gd name="connsiteX6" fmla="*/ 2097083 w 2823523"/>
              <a:gd name="connsiteY6" fmla="*/ 1811644 h 1904998"/>
              <a:gd name="connsiteX7" fmla="*/ 1711003 w 2823523"/>
              <a:gd name="connsiteY7" fmla="*/ 1904998 h 1904998"/>
              <a:gd name="connsiteX8" fmla="*/ 188917 w 2823523"/>
              <a:gd name="connsiteY8" fmla="*/ 1564638 h 1904998"/>
              <a:gd name="connsiteX9" fmla="*/ 127957 w 2823523"/>
              <a:gd name="connsiteY9" fmla="*/ 1501764 h 1904998"/>
              <a:gd name="connsiteX10" fmla="*/ 0 w 2823523"/>
              <a:gd name="connsiteY10" fmla="*/ 858519 h 1904998"/>
              <a:gd name="connsiteX0" fmla="*/ 0 w 2969827"/>
              <a:gd name="connsiteY0" fmla="*/ 602487 h 1904998"/>
              <a:gd name="connsiteX1" fmla="*/ 477461 w 2969827"/>
              <a:gd name="connsiteY1" fmla="*/ 276234 h 1904998"/>
              <a:gd name="connsiteX2" fmla="*/ 904181 w 2969827"/>
              <a:gd name="connsiteY2" fmla="*/ 0 h 1904998"/>
              <a:gd name="connsiteX3" fmla="*/ 2466907 w 2969827"/>
              <a:gd name="connsiteY3" fmla="*/ 198120 h 1904998"/>
              <a:gd name="connsiteX4" fmla="*/ 2969827 w 2969827"/>
              <a:gd name="connsiteY4" fmla="*/ 723274 h 1904998"/>
              <a:gd name="connsiteX5" fmla="*/ 2808224 w 2969827"/>
              <a:gd name="connsiteY5" fmla="*/ 1183639 h 1904998"/>
              <a:gd name="connsiteX6" fmla="*/ 2243387 w 2969827"/>
              <a:gd name="connsiteY6" fmla="*/ 1811644 h 1904998"/>
              <a:gd name="connsiteX7" fmla="*/ 1857307 w 2969827"/>
              <a:gd name="connsiteY7" fmla="*/ 1904998 h 1904998"/>
              <a:gd name="connsiteX8" fmla="*/ 335221 w 2969827"/>
              <a:gd name="connsiteY8" fmla="*/ 1564638 h 1904998"/>
              <a:gd name="connsiteX9" fmla="*/ 274261 w 2969827"/>
              <a:gd name="connsiteY9" fmla="*/ 1501764 h 1904998"/>
              <a:gd name="connsiteX10" fmla="*/ 0 w 2969827"/>
              <a:gd name="connsiteY10" fmla="*/ 602487 h 1904998"/>
              <a:gd name="connsiteX0" fmla="*/ 0 w 2969827"/>
              <a:gd name="connsiteY0" fmla="*/ 602487 h 1904998"/>
              <a:gd name="connsiteX1" fmla="*/ 477461 w 2969827"/>
              <a:gd name="connsiteY1" fmla="*/ 276234 h 1904998"/>
              <a:gd name="connsiteX2" fmla="*/ 904181 w 2969827"/>
              <a:gd name="connsiteY2" fmla="*/ 0 h 1904998"/>
              <a:gd name="connsiteX3" fmla="*/ 2466907 w 2969827"/>
              <a:gd name="connsiteY3" fmla="*/ 198120 h 1904998"/>
              <a:gd name="connsiteX4" fmla="*/ 2969827 w 2969827"/>
              <a:gd name="connsiteY4" fmla="*/ 723274 h 1904998"/>
              <a:gd name="connsiteX5" fmla="*/ 2808224 w 2969827"/>
              <a:gd name="connsiteY5" fmla="*/ 1183639 h 1904998"/>
              <a:gd name="connsiteX6" fmla="*/ 2243387 w 2969827"/>
              <a:gd name="connsiteY6" fmla="*/ 1811644 h 1904998"/>
              <a:gd name="connsiteX7" fmla="*/ 1857307 w 2969827"/>
              <a:gd name="connsiteY7" fmla="*/ 1904998 h 1904998"/>
              <a:gd name="connsiteX8" fmla="*/ 335221 w 2969827"/>
              <a:gd name="connsiteY8" fmla="*/ 1564638 h 1904998"/>
              <a:gd name="connsiteX9" fmla="*/ 66997 w 2969827"/>
              <a:gd name="connsiteY9" fmla="*/ 1312788 h 1904998"/>
              <a:gd name="connsiteX10" fmla="*/ 0 w 2969827"/>
              <a:gd name="connsiteY10" fmla="*/ 602487 h 1904998"/>
              <a:gd name="connsiteX0" fmla="*/ 0 w 2969827"/>
              <a:gd name="connsiteY0" fmla="*/ 602487 h 1904998"/>
              <a:gd name="connsiteX1" fmla="*/ 477461 w 2969827"/>
              <a:gd name="connsiteY1" fmla="*/ 276234 h 1904998"/>
              <a:gd name="connsiteX2" fmla="*/ 904181 w 2969827"/>
              <a:gd name="connsiteY2" fmla="*/ 0 h 1904998"/>
              <a:gd name="connsiteX3" fmla="*/ 2466907 w 2969827"/>
              <a:gd name="connsiteY3" fmla="*/ 198120 h 1904998"/>
              <a:gd name="connsiteX4" fmla="*/ 2969827 w 2969827"/>
              <a:gd name="connsiteY4" fmla="*/ 723274 h 1904998"/>
              <a:gd name="connsiteX5" fmla="*/ 2808224 w 2969827"/>
              <a:gd name="connsiteY5" fmla="*/ 1183639 h 1904998"/>
              <a:gd name="connsiteX6" fmla="*/ 2243387 w 2969827"/>
              <a:gd name="connsiteY6" fmla="*/ 1811644 h 1904998"/>
              <a:gd name="connsiteX7" fmla="*/ 1857307 w 2969827"/>
              <a:gd name="connsiteY7" fmla="*/ 1904998 h 1904998"/>
              <a:gd name="connsiteX8" fmla="*/ 134053 w 2969827"/>
              <a:gd name="connsiteY8" fmla="*/ 1387854 h 1904998"/>
              <a:gd name="connsiteX9" fmla="*/ 66997 w 2969827"/>
              <a:gd name="connsiteY9" fmla="*/ 1312788 h 1904998"/>
              <a:gd name="connsiteX10" fmla="*/ 0 w 2969827"/>
              <a:gd name="connsiteY10" fmla="*/ 602487 h 1904998"/>
              <a:gd name="connsiteX0" fmla="*/ 0 w 2969827"/>
              <a:gd name="connsiteY0" fmla="*/ 602487 h 1904998"/>
              <a:gd name="connsiteX1" fmla="*/ 520133 w 2969827"/>
              <a:gd name="connsiteY1" fmla="*/ 1914 h 1904998"/>
              <a:gd name="connsiteX2" fmla="*/ 904181 w 2969827"/>
              <a:gd name="connsiteY2" fmla="*/ 0 h 1904998"/>
              <a:gd name="connsiteX3" fmla="*/ 2466907 w 2969827"/>
              <a:gd name="connsiteY3" fmla="*/ 198120 h 1904998"/>
              <a:gd name="connsiteX4" fmla="*/ 2969827 w 2969827"/>
              <a:gd name="connsiteY4" fmla="*/ 723274 h 1904998"/>
              <a:gd name="connsiteX5" fmla="*/ 2808224 w 2969827"/>
              <a:gd name="connsiteY5" fmla="*/ 1183639 h 1904998"/>
              <a:gd name="connsiteX6" fmla="*/ 2243387 w 2969827"/>
              <a:gd name="connsiteY6" fmla="*/ 1811644 h 1904998"/>
              <a:gd name="connsiteX7" fmla="*/ 1857307 w 2969827"/>
              <a:gd name="connsiteY7" fmla="*/ 1904998 h 1904998"/>
              <a:gd name="connsiteX8" fmla="*/ 134053 w 2969827"/>
              <a:gd name="connsiteY8" fmla="*/ 1387854 h 1904998"/>
              <a:gd name="connsiteX9" fmla="*/ 66997 w 2969827"/>
              <a:gd name="connsiteY9" fmla="*/ 1312788 h 1904998"/>
              <a:gd name="connsiteX10" fmla="*/ 0 w 2969827"/>
              <a:gd name="connsiteY10" fmla="*/ 602487 h 1904998"/>
              <a:gd name="connsiteX0" fmla="*/ 0 w 2969827"/>
              <a:gd name="connsiteY0" fmla="*/ 797559 h 2100070"/>
              <a:gd name="connsiteX1" fmla="*/ 520133 w 2969827"/>
              <a:gd name="connsiteY1" fmla="*/ 196986 h 2100070"/>
              <a:gd name="connsiteX2" fmla="*/ 1050485 w 2969827"/>
              <a:gd name="connsiteY2" fmla="*/ 0 h 2100070"/>
              <a:gd name="connsiteX3" fmla="*/ 2466907 w 2969827"/>
              <a:gd name="connsiteY3" fmla="*/ 393192 h 2100070"/>
              <a:gd name="connsiteX4" fmla="*/ 2969827 w 2969827"/>
              <a:gd name="connsiteY4" fmla="*/ 918346 h 2100070"/>
              <a:gd name="connsiteX5" fmla="*/ 2808224 w 2969827"/>
              <a:gd name="connsiteY5" fmla="*/ 1378711 h 2100070"/>
              <a:gd name="connsiteX6" fmla="*/ 2243387 w 2969827"/>
              <a:gd name="connsiteY6" fmla="*/ 2006716 h 2100070"/>
              <a:gd name="connsiteX7" fmla="*/ 1857307 w 2969827"/>
              <a:gd name="connsiteY7" fmla="*/ 2100070 h 2100070"/>
              <a:gd name="connsiteX8" fmla="*/ 134053 w 2969827"/>
              <a:gd name="connsiteY8" fmla="*/ 1582926 h 2100070"/>
              <a:gd name="connsiteX9" fmla="*/ 66997 w 2969827"/>
              <a:gd name="connsiteY9" fmla="*/ 1507860 h 2100070"/>
              <a:gd name="connsiteX10" fmla="*/ 0 w 2969827"/>
              <a:gd name="connsiteY10" fmla="*/ 797559 h 2100070"/>
              <a:gd name="connsiteX0" fmla="*/ 0 w 2969827"/>
              <a:gd name="connsiteY0" fmla="*/ 797559 h 2100070"/>
              <a:gd name="connsiteX1" fmla="*/ 520133 w 2969827"/>
              <a:gd name="connsiteY1" fmla="*/ 196986 h 2100070"/>
              <a:gd name="connsiteX2" fmla="*/ 1050485 w 2969827"/>
              <a:gd name="connsiteY2" fmla="*/ 0 h 2100070"/>
              <a:gd name="connsiteX3" fmla="*/ 2899723 w 2969827"/>
              <a:gd name="connsiteY3" fmla="*/ 472440 h 2100070"/>
              <a:gd name="connsiteX4" fmla="*/ 2969827 w 2969827"/>
              <a:gd name="connsiteY4" fmla="*/ 918346 h 2100070"/>
              <a:gd name="connsiteX5" fmla="*/ 2808224 w 2969827"/>
              <a:gd name="connsiteY5" fmla="*/ 1378711 h 2100070"/>
              <a:gd name="connsiteX6" fmla="*/ 2243387 w 2969827"/>
              <a:gd name="connsiteY6" fmla="*/ 2006716 h 2100070"/>
              <a:gd name="connsiteX7" fmla="*/ 1857307 w 2969827"/>
              <a:gd name="connsiteY7" fmla="*/ 2100070 h 2100070"/>
              <a:gd name="connsiteX8" fmla="*/ 134053 w 2969827"/>
              <a:gd name="connsiteY8" fmla="*/ 1582926 h 2100070"/>
              <a:gd name="connsiteX9" fmla="*/ 66997 w 2969827"/>
              <a:gd name="connsiteY9" fmla="*/ 1507860 h 2100070"/>
              <a:gd name="connsiteX10" fmla="*/ 0 w 2969827"/>
              <a:gd name="connsiteY10" fmla="*/ 797559 h 2100070"/>
              <a:gd name="connsiteX0" fmla="*/ 0 w 3408739"/>
              <a:gd name="connsiteY0" fmla="*/ 797559 h 2100070"/>
              <a:gd name="connsiteX1" fmla="*/ 520133 w 3408739"/>
              <a:gd name="connsiteY1" fmla="*/ 196986 h 2100070"/>
              <a:gd name="connsiteX2" fmla="*/ 1050485 w 3408739"/>
              <a:gd name="connsiteY2" fmla="*/ 0 h 2100070"/>
              <a:gd name="connsiteX3" fmla="*/ 2899723 w 3408739"/>
              <a:gd name="connsiteY3" fmla="*/ 472440 h 2100070"/>
              <a:gd name="connsiteX4" fmla="*/ 3408739 w 3408739"/>
              <a:gd name="connsiteY4" fmla="*/ 1113418 h 2100070"/>
              <a:gd name="connsiteX5" fmla="*/ 2808224 w 3408739"/>
              <a:gd name="connsiteY5" fmla="*/ 1378711 h 2100070"/>
              <a:gd name="connsiteX6" fmla="*/ 2243387 w 3408739"/>
              <a:gd name="connsiteY6" fmla="*/ 2006716 h 2100070"/>
              <a:gd name="connsiteX7" fmla="*/ 1857307 w 3408739"/>
              <a:gd name="connsiteY7" fmla="*/ 2100070 h 2100070"/>
              <a:gd name="connsiteX8" fmla="*/ 134053 w 3408739"/>
              <a:gd name="connsiteY8" fmla="*/ 1582926 h 2100070"/>
              <a:gd name="connsiteX9" fmla="*/ 66997 w 3408739"/>
              <a:gd name="connsiteY9" fmla="*/ 1507860 h 2100070"/>
              <a:gd name="connsiteX10" fmla="*/ 0 w 3408739"/>
              <a:gd name="connsiteY10" fmla="*/ 797559 h 2100070"/>
              <a:gd name="connsiteX0" fmla="*/ 0 w 3408739"/>
              <a:gd name="connsiteY0" fmla="*/ 797559 h 2100070"/>
              <a:gd name="connsiteX1" fmla="*/ 520133 w 3408739"/>
              <a:gd name="connsiteY1" fmla="*/ 196986 h 2100070"/>
              <a:gd name="connsiteX2" fmla="*/ 1050485 w 3408739"/>
              <a:gd name="connsiteY2" fmla="*/ 0 h 2100070"/>
              <a:gd name="connsiteX3" fmla="*/ 2881435 w 3408739"/>
              <a:gd name="connsiteY3" fmla="*/ 472440 h 2100070"/>
              <a:gd name="connsiteX4" fmla="*/ 3408739 w 3408739"/>
              <a:gd name="connsiteY4" fmla="*/ 1113418 h 2100070"/>
              <a:gd name="connsiteX5" fmla="*/ 2808224 w 3408739"/>
              <a:gd name="connsiteY5" fmla="*/ 1378711 h 2100070"/>
              <a:gd name="connsiteX6" fmla="*/ 2243387 w 3408739"/>
              <a:gd name="connsiteY6" fmla="*/ 2006716 h 2100070"/>
              <a:gd name="connsiteX7" fmla="*/ 1857307 w 3408739"/>
              <a:gd name="connsiteY7" fmla="*/ 2100070 h 2100070"/>
              <a:gd name="connsiteX8" fmla="*/ 134053 w 3408739"/>
              <a:gd name="connsiteY8" fmla="*/ 1582926 h 2100070"/>
              <a:gd name="connsiteX9" fmla="*/ 66997 w 3408739"/>
              <a:gd name="connsiteY9" fmla="*/ 1507860 h 2100070"/>
              <a:gd name="connsiteX10" fmla="*/ 0 w 3408739"/>
              <a:gd name="connsiteY10" fmla="*/ 797559 h 2100070"/>
              <a:gd name="connsiteX0" fmla="*/ 0 w 3408739"/>
              <a:gd name="connsiteY0" fmla="*/ 797559 h 2100070"/>
              <a:gd name="connsiteX1" fmla="*/ 520133 w 3408739"/>
              <a:gd name="connsiteY1" fmla="*/ 196986 h 2100070"/>
              <a:gd name="connsiteX2" fmla="*/ 1050485 w 3408739"/>
              <a:gd name="connsiteY2" fmla="*/ 0 h 2100070"/>
              <a:gd name="connsiteX3" fmla="*/ 2881435 w 3408739"/>
              <a:gd name="connsiteY3" fmla="*/ 472440 h 2100070"/>
              <a:gd name="connsiteX4" fmla="*/ 3408739 w 3408739"/>
              <a:gd name="connsiteY4" fmla="*/ 1113418 h 2100070"/>
              <a:gd name="connsiteX5" fmla="*/ 3100832 w 3408739"/>
              <a:gd name="connsiteY5" fmla="*/ 1640839 h 2100070"/>
              <a:gd name="connsiteX6" fmla="*/ 2243387 w 3408739"/>
              <a:gd name="connsiteY6" fmla="*/ 2006716 h 2100070"/>
              <a:gd name="connsiteX7" fmla="*/ 1857307 w 3408739"/>
              <a:gd name="connsiteY7" fmla="*/ 2100070 h 2100070"/>
              <a:gd name="connsiteX8" fmla="*/ 134053 w 3408739"/>
              <a:gd name="connsiteY8" fmla="*/ 1582926 h 2100070"/>
              <a:gd name="connsiteX9" fmla="*/ 66997 w 3408739"/>
              <a:gd name="connsiteY9" fmla="*/ 1507860 h 2100070"/>
              <a:gd name="connsiteX10" fmla="*/ 0 w 3408739"/>
              <a:gd name="connsiteY10" fmla="*/ 797559 h 2100070"/>
              <a:gd name="connsiteX0" fmla="*/ 0 w 3408739"/>
              <a:gd name="connsiteY0" fmla="*/ 797559 h 2201788"/>
              <a:gd name="connsiteX1" fmla="*/ 520133 w 3408739"/>
              <a:gd name="connsiteY1" fmla="*/ 196986 h 2201788"/>
              <a:gd name="connsiteX2" fmla="*/ 1050485 w 3408739"/>
              <a:gd name="connsiteY2" fmla="*/ 0 h 2201788"/>
              <a:gd name="connsiteX3" fmla="*/ 2881435 w 3408739"/>
              <a:gd name="connsiteY3" fmla="*/ 472440 h 2201788"/>
              <a:gd name="connsiteX4" fmla="*/ 3408739 w 3408739"/>
              <a:gd name="connsiteY4" fmla="*/ 1113418 h 2201788"/>
              <a:gd name="connsiteX5" fmla="*/ 3100832 w 3408739"/>
              <a:gd name="connsiteY5" fmla="*/ 1640839 h 2201788"/>
              <a:gd name="connsiteX6" fmla="*/ 2340923 w 3408739"/>
              <a:gd name="connsiteY6" fmla="*/ 2201788 h 2201788"/>
              <a:gd name="connsiteX7" fmla="*/ 1857307 w 3408739"/>
              <a:gd name="connsiteY7" fmla="*/ 2100070 h 2201788"/>
              <a:gd name="connsiteX8" fmla="*/ 134053 w 3408739"/>
              <a:gd name="connsiteY8" fmla="*/ 1582926 h 2201788"/>
              <a:gd name="connsiteX9" fmla="*/ 66997 w 3408739"/>
              <a:gd name="connsiteY9" fmla="*/ 1507860 h 2201788"/>
              <a:gd name="connsiteX10" fmla="*/ 0 w 3408739"/>
              <a:gd name="connsiteY10" fmla="*/ 797559 h 2201788"/>
              <a:gd name="connsiteX0" fmla="*/ 0 w 3408739"/>
              <a:gd name="connsiteY0" fmla="*/ 797559 h 2234182"/>
              <a:gd name="connsiteX1" fmla="*/ 520133 w 3408739"/>
              <a:gd name="connsiteY1" fmla="*/ 196986 h 2234182"/>
              <a:gd name="connsiteX2" fmla="*/ 1050485 w 3408739"/>
              <a:gd name="connsiteY2" fmla="*/ 0 h 2234182"/>
              <a:gd name="connsiteX3" fmla="*/ 2881435 w 3408739"/>
              <a:gd name="connsiteY3" fmla="*/ 472440 h 2234182"/>
              <a:gd name="connsiteX4" fmla="*/ 3408739 w 3408739"/>
              <a:gd name="connsiteY4" fmla="*/ 1113418 h 2234182"/>
              <a:gd name="connsiteX5" fmla="*/ 3100832 w 3408739"/>
              <a:gd name="connsiteY5" fmla="*/ 1640839 h 2234182"/>
              <a:gd name="connsiteX6" fmla="*/ 2340923 w 3408739"/>
              <a:gd name="connsiteY6" fmla="*/ 2201788 h 2234182"/>
              <a:gd name="connsiteX7" fmla="*/ 1899979 w 3408739"/>
              <a:gd name="connsiteY7" fmla="*/ 2234182 h 2234182"/>
              <a:gd name="connsiteX8" fmla="*/ 134053 w 3408739"/>
              <a:gd name="connsiteY8" fmla="*/ 1582926 h 2234182"/>
              <a:gd name="connsiteX9" fmla="*/ 66997 w 3408739"/>
              <a:gd name="connsiteY9" fmla="*/ 1507860 h 2234182"/>
              <a:gd name="connsiteX10" fmla="*/ 0 w 3408739"/>
              <a:gd name="connsiteY10" fmla="*/ 797559 h 223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08739" h="2234182">
                <a:moveTo>
                  <a:pt x="0" y="797559"/>
                </a:moveTo>
                <a:lnTo>
                  <a:pt x="520133" y="196986"/>
                </a:lnTo>
                <a:lnTo>
                  <a:pt x="1050485" y="0"/>
                </a:lnTo>
                <a:lnTo>
                  <a:pt x="2881435" y="472440"/>
                </a:lnTo>
                <a:lnTo>
                  <a:pt x="3408739" y="1113418"/>
                </a:lnTo>
                <a:lnTo>
                  <a:pt x="3100832" y="1640839"/>
                </a:lnTo>
                <a:lnTo>
                  <a:pt x="2340923" y="2201788"/>
                </a:lnTo>
                <a:lnTo>
                  <a:pt x="1899979" y="2234182"/>
                </a:lnTo>
                <a:lnTo>
                  <a:pt x="134053" y="1582926"/>
                </a:lnTo>
                <a:lnTo>
                  <a:pt x="66997" y="1507860"/>
                </a:lnTo>
                <a:lnTo>
                  <a:pt x="0" y="79755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Decagono 25">
            <a:extLst>
              <a:ext uri="{FF2B5EF4-FFF2-40B4-BE49-F238E27FC236}">
                <a16:creationId xmlns:a16="http://schemas.microsoft.com/office/drawing/2014/main" id="{AB9C9BDC-9E54-F397-9B57-3CE9EAC8370D}"/>
              </a:ext>
            </a:extLst>
          </p:cNvPr>
          <p:cNvSpPr/>
          <p:nvPr/>
        </p:nvSpPr>
        <p:spPr>
          <a:xfrm>
            <a:off x="7784217" y="1229097"/>
            <a:ext cx="3152766" cy="1857364"/>
          </a:xfrm>
          <a:custGeom>
            <a:avLst/>
            <a:gdLst>
              <a:gd name="connsiteX0" fmla="*/ 0 w 914400"/>
              <a:gd name="connsiteY0" fmla="*/ 457200 h 914400"/>
              <a:gd name="connsiteX1" fmla="*/ 87317 w 914400"/>
              <a:gd name="connsiteY1" fmla="*/ 174635 h 914400"/>
              <a:gd name="connsiteX2" fmla="*/ 315917 w 914400"/>
              <a:gd name="connsiteY2" fmla="*/ 1 h 914400"/>
              <a:gd name="connsiteX3" fmla="*/ 598483 w 914400"/>
              <a:gd name="connsiteY3" fmla="*/ 1 h 914400"/>
              <a:gd name="connsiteX4" fmla="*/ 827083 w 914400"/>
              <a:gd name="connsiteY4" fmla="*/ 174635 h 914400"/>
              <a:gd name="connsiteX5" fmla="*/ 914400 w 914400"/>
              <a:gd name="connsiteY5" fmla="*/ 457200 h 914400"/>
              <a:gd name="connsiteX6" fmla="*/ 827083 w 914400"/>
              <a:gd name="connsiteY6" fmla="*/ 739765 h 914400"/>
              <a:gd name="connsiteX7" fmla="*/ 598483 w 914400"/>
              <a:gd name="connsiteY7" fmla="*/ 914399 h 914400"/>
              <a:gd name="connsiteX8" fmla="*/ 315917 w 914400"/>
              <a:gd name="connsiteY8" fmla="*/ 914399 h 914400"/>
              <a:gd name="connsiteX9" fmla="*/ 87317 w 914400"/>
              <a:gd name="connsiteY9" fmla="*/ 739765 h 914400"/>
              <a:gd name="connsiteX10" fmla="*/ 0 w 914400"/>
              <a:gd name="connsiteY10" fmla="*/ 457200 h 914400"/>
              <a:gd name="connsiteX0" fmla="*/ 136203 w 1050603"/>
              <a:gd name="connsiteY0" fmla="*/ 556885 h 1014084"/>
              <a:gd name="connsiteX1" fmla="*/ 0 w 1050603"/>
              <a:gd name="connsiteY1" fmla="*/ 0 h 1014084"/>
              <a:gd name="connsiteX2" fmla="*/ 452120 w 1050603"/>
              <a:gd name="connsiteY2" fmla="*/ 99686 h 1014084"/>
              <a:gd name="connsiteX3" fmla="*/ 734686 w 1050603"/>
              <a:gd name="connsiteY3" fmla="*/ 99686 h 1014084"/>
              <a:gd name="connsiteX4" fmla="*/ 963286 w 1050603"/>
              <a:gd name="connsiteY4" fmla="*/ 274320 h 1014084"/>
              <a:gd name="connsiteX5" fmla="*/ 1050603 w 1050603"/>
              <a:gd name="connsiteY5" fmla="*/ 556885 h 1014084"/>
              <a:gd name="connsiteX6" fmla="*/ 963286 w 1050603"/>
              <a:gd name="connsiteY6" fmla="*/ 839450 h 1014084"/>
              <a:gd name="connsiteX7" fmla="*/ 734686 w 1050603"/>
              <a:gd name="connsiteY7" fmla="*/ 1014084 h 1014084"/>
              <a:gd name="connsiteX8" fmla="*/ 452120 w 1050603"/>
              <a:gd name="connsiteY8" fmla="*/ 1014084 h 1014084"/>
              <a:gd name="connsiteX9" fmla="*/ 223520 w 1050603"/>
              <a:gd name="connsiteY9" fmla="*/ 839450 h 1014084"/>
              <a:gd name="connsiteX10" fmla="*/ 136203 w 1050603"/>
              <a:gd name="connsiteY10" fmla="*/ 556885 h 1014084"/>
              <a:gd name="connsiteX0" fmla="*/ 0 w 1386840"/>
              <a:gd name="connsiteY0" fmla="*/ 577205 h 1014084"/>
              <a:gd name="connsiteX1" fmla="*/ 336237 w 1386840"/>
              <a:gd name="connsiteY1" fmla="*/ 0 h 1014084"/>
              <a:gd name="connsiteX2" fmla="*/ 788357 w 1386840"/>
              <a:gd name="connsiteY2" fmla="*/ 99686 h 1014084"/>
              <a:gd name="connsiteX3" fmla="*/ 1070923 w 1386840"/>
              <a:gd name="connsiteY3" fmla="*/ 99686 h 1014084"/>
              <a:gd name="connsiteX4" fmla="*/ 1299523 w 1386840"/>
              <a:gd name="connsiteY4" fmla="*/ 274320 h 1014084"/>
              <a:gd name="connsiteX5" fmla="*/ 1386840 w 1386840"/>
              <a:gd name="connsiteY5" fmla="*/ 556885 h 1014084"/>
              <a:gd name="connsiteX6" fmla="*/ 1299523 w 1386840"/>
              <a:gd name="connsiteY6" fmla="*/ 839450 h 1014084"/>
              <a:gd name="connsiteX7" fmla="*/ 1070923 w 1386840"/>
              <a:gd name="connsiteY7" fmla="*/ 1014084 h 1014084"/>
              <a:gd name="connsiteX8" fmla="*/ 788357 w 1386840"/>
              <a:gd name="connsiteY8" fmla="*/ 1014084 h 1014084"/>
              <a:gd name="connsiteX9" fmla="*/ 559757 w 1386840"/>
              <a:gd name="connsiteY9" fmla="*/ 839450 h 1014084"/>
              <a:gd name="connsiteX10" fmla="*/ 0 w 1386840"/>
              <a:gd name="connsiteY10" fmla="*/ 577205 h 1014084"/>
              <a:gd name="connsiteX0" fmla="*/ 0 w 1386840"/>
              <a:gd name="connsiteY0" fmla="*/ 858519 h 1295398"/>
              <a:gd name="connsiteX1" fmla="*/ 336237 w 1386840"/>
              <a:gd name="connsiteY1" fmla="*/ 281314 h 1295398"/>
              <a:gd name="connsiteX2" fmla="*/ 757877 w 1386840"/>
              <a:gd name="connsiteY2" fmla="*/ 0 h 1295398"/>
              <a:gd name="connsiteX3" fmla="*/ 1070923 w 1386840"/>
              <a:gd name="connsiteY3" fmla="*/ 381000 h 1295398"/>
              <a:gd name="connsiteX4" fmla="*/ 1299523 w 1386840"/>
              <a:gd name="connsiteY4" fmla="*/ 555634 h 1295398"/>
              <a:gd name="connsiteX5" fmla="*/ 1386840 w 1386840"/>
              <a:gd name="connsiteY5" fmla="*/ 838199 h 1295398"/>
              <a:gd name="connsiteX6" fmla="*/ 1299523 w 1386840"/>
              <a:gd name="connsiteY6" fmla="*/ 1120764 h 1295398"/>
              <a:gd name="connsiteX7" fmla="*/ 1070923 w 1386840"/>
              <a:gd name="connsiteY7" fmla="*/ 1295398 h 1295398"/>
              <a:gd name="connsiteX8" fmla="*/ 788357 w 1386840"/>
              <a:gd name="connsiteY8" fmla="*/ 1295398 h 1295398"/>
              <a:gd name="connsiteX9" fmla="*/ 559757 w 1386840"/>
              <a:gd name="connsiteY9" fmla="*/ 1120764 h 1295398"/>
              <a:gd name="connsiteX10" fmla="*/ 0 w 1386840"/>
              <a:gd name="connsiteY10" fmla="*/ 858519 h 1295398"/>
              <a:gd name="connsiteX0" fmla="*/ 0 w 1386840"/>
              <a:gd name="connsiteY0" fmla="*/ 858519 h 1295398"/>
              <a:gd name="connsiteX1" fmla="*/ 331157 w 1386840"/>
              <a:gd name="connsiteY1" fmla="*/ 276234 h 1295398"/>
              <a:gd name="connsiteX2" fmla="*/ 757877 w 1386840"/>
              <a:gd name="connsiteY2" fmla="*/ 0 h 1295398"/>
              <a:gd name="connsiteX3" fmla="*/ 1070923 w 1386840"/>
              <a:gd name="connsiteY3" fmla="*/ 381000 h 1295398"/>
              <a:gd name="connsiteX4" fmla="*/ 1299523 w 1386840"/>
              <a:gd name="connsiteY4" fmla="*/ 555634 h 1295398"/>
              <a:gd name="connsiteX5" fmla="*/ 1386840 w 1386840"/>
              <a:gd name="connsiteY5" fmla="*/ 838199 h 1295398"/>
              <a:gd name="connsiteX6" fmla="*/ 1299523 w 1386840"/>
              <a:gd name="connsiteY6" fmla="*/ 1120764 h 1295398"/>
              <a:gd name="connsiteX7" fmla="*/ 1070923 w 1386840"/>
              <a:gd name="connsiteY7" fmla="*/ 1295398 h 1295398"/>
              <a:gd name="connsiteX8" fmla="*/ 788357 w 1386840"/>
              <a:gd name="connsiteY8" fmla="*/ 1295398 h 1295398"/>
              <a:gd name="connsiteX9" fmla="*/ 559757 w 1386840"/>
              <a:gd name="connsiteY9" fmla="*/ 1120764 h 1295398"/>
              <a:gd name="connsiteX10" fmla="*/ 0 w 1386840"/>
              <a:gd name="connsiteY10" fmla="*/ 858519 h 1295398"/>
              <a:gd name="connsiteX0" fmla="*/ 0 w 1386840"/>
              <a:gd name="connsiteY0" fmla="*/ 858519 h 1501764"/>
              <a:gd name="connsiteX1" fmla="*/ 331157 w 1386840"/>
              <a:gd name="connsiteY1" fmla="*/ 276234 h 1501764"/>
              <a:gd name="connsiteX2" fmla="*/ 757877 w 1386840"/>
              <a:gd name="connsiteY2" fmla="*/ 0 h 1501764"/>
              <a:gd name="connsiteX3" fmla="*/ 1070923 w 1386840"/>
              <a:gd name="connsiteY3" fmla="*/ 381000 h 1501764"/>
              <a:gd name="connsiteX4" fmla="*/ 1299523 w 1386840"/>
              <a:gd name="connsiteY4" fmla="*/ 555634 h 1501764"/>
              <a:gd name="connsiteX5" fmla="*/ 1386840 w 1386840"/>
              <a:gd name="connsiteY5" fmla="*/ 838199 h 1501764"/>
              <a:gd name="connsiteX6" fmla="*/ 1299523 w 1386840"/>
              <a:gd name="connsiteY6" fmla="*/ 1120764 h 1501764"/>
              <a:gd name="connsiteX7" fmla="*/ 1070923 w 1386840"/>
              <a:gd name="connsiteY7" fmla="*/ 1295398 h 1501764"/>
              <a:gd name="connsiteX8" fmla="*/ 788357 w 1386840"/>
              <a:gd name="connsiteY8" fmla="*/ 1295398 h 1501764"/>
              <a:gd name="connsiteX9" fmla="*/ 127957 w 1386840"/>
              <a:gd name="connsiteY9" fmla="*/ 1501764 h 1501764"/>
              <a:gd name="connsiteX10" fmla="*/ 0 w 1386840"/>
              <a:gd name="connsiteY10" fmla="*/ 858519 h 1501764"/>
              <a:gd name="connsiteX0" fmla="*/ 0 w 1386840"/>
              <a:gd name="connsiteY0" fmla="*/ 858519 h 1564638"/>
              <a:gd name="connsiteX1" fmla="*/ 331157 w 1386840"/>
              <a:gd name="connsiteY1" fmla="*/ 276234 h 1564638"/>
              <a:gd name="connsiteX2" fmla="*/ 757877 w 1386840"/>
              <a:gd name="connsiteY2" fmla="*/ 0 h 1564638"/>
              <a:gd name="connsiteX3" fmla="*/ 1070923 w 1386840"/>
              <a:gd name="connsiteY3" fmla="*/ 381000 h 1564638"/>
              <a:gd name="connsiteX4" fmla="*/ 1299523 w 1386840"/>
              <a:gd name="connsiteY4" fmla="*/ 555634 h 1564638"/>
              <a:gd name="connsiteX5" fmla="*/ 1386840 w 1386840"/>
              <a:gd name="connsiteY5" fmla="*/ 838199 h 1564638"/>
              <a:gd name="connsiteX6" fmla="*/ 1299523 w 1386840"/>
              <a:gd name="connsiteY6" fmla="*/ 1120764 h 1564638"/>
              <a:gd name="connsiteX7" fmla="*/ 1070923 w 1386840"/>
              <a:gd name="connsiteY7" fmla="*/ 1295398 h 1564638"/>
              <a:gd name="connsiteX8" fmla="*/ 188917 w 1386840"/>
              <a:gd name="connsiteY8" fmla="*/ 1564638 h 1564638"/>
              <a:gd name="connsiteX9" fmla="*/ 127957 w 1386840"/>
              <a:gd name="connsiteY9" fmla="*/ 1501764 h 1564638"/>
              <a:gd name="connsiteX10" fmla="*/ 0 w 1386840"/>
              <a:gd name="connsiteY10" fmla="*/ 858519 h 1564638"/>
              <a:gd name="connsiteX0" fmla="*/ 0 w 1726243"/>
              <a:gd name="connsiteY0" fmla="*/ 858519 h 1920238"/>
              <a:gd name="connsiteX1" fmla="*/ 331157 w 1726243"/>
              <a:gd name="connsiteY1" fmla="*/ 276234 h 1920238"/>
              <a:gd name="connsiteX2" fmla="*/ 757877 w 1726243"/>
              <a:gd name="connsiteY2" fmla="*/ 0 h 1920238"/>
              <a:gd name="connsiteX3" fmla="*/ 1070923 w 1726243"/>
              <a:gd name="connsiteY3" fmla="*/ 381000 h 1920238"/>
              <a:gd name="connsiteX4" fmla="*/ 1299523 w 1726243"/>
              <a:gd name="connsiteY4" fmla="*/ 555634 h 1920238"/>
              <a:gd name="connsiteX5" fmla="*/ 1386840 w 1726243"/>
              <a:gd name="connsiteY5" fmla="*/ 838199 h 1920238"/>
              <a:gd name="connsiteX6" fmla="*/ 1299523 w 1726243"/>
              <a:gd name="connsiteY6" fmla="*/ 1120764 h 1920238"/>
              <a:gd name="connsiteX7" fmla="*/ 1726243 w 1726243"/>
              <a:gd name="connsiteY7" fmla="*/ 1920238 h 1920238"/>
              <a:gd name="connsiteX8" fmla="*/ 188917 w 1726243"/>
              <a:gd name="connsiteY8" fmla="*/ 1564638 h 1920238"/>
              <a:gd name="connsiteX9" fmla="*/ 127957 w 1726243"/>
              <a:gd name="connsiteY9" fmla="*/ 1501764 h 1920238"/>
              <a:gd name="connsiteX10" fmla="*/ 0 w 1726243"/>
              <a:gd name="connsiteY10" fmla="*/ 858519 h 1920238"/>
              <a:gd name="connsiteX0" fmla="*/ 0 w 2097083"/>
              <a:gd name="connsiteY0" fmla="*/ 858519 h 1920238"/>
              <a:gd name="connsiteX1" fmla="*/ 331157 w 2097083"/>
              <a:gd name="connsiteY1" fmla="*/ 276234 h 1920238"/>
              <a:gd name="connsiteX2" fmla="*/ 757877 w 2097083"/>
              <a:gd name="connsiteY2" fmla="*/ 0 h 1920238"/>
              <a:gd name="connsiteX3" fmla="*/ 1070923 w 2097083"/>
              <a:gd name="connsiteY3" fmla="*/ 381000 h 1920238"/>
              <a:gd name="connsiteX4" fmla="*/ 1299523 w 2097083"/>
              <a:gd name="connsiteY4" fmla="*/ 555634 h 1920238"/>
              <a:gd name="connsiteX5" fmla="*/ 1386840 w 2097083"/>
              <a:gd name="connsiteY5" fmla="*/ 838199 h 1920238"/>
              <a:gd name="connsiteX6" fmla="*/ 2097083 w 2097083"/>
              <a:gd name="connsiteY6" fmla="*/ 1811644 h 1920238"/>
              <a:gd name="connsiteX7" fmla="*/ 1726243 w 2097083"/>
              <a:gd name="connsiteY7" fmla="*/ 1920238 h 1920238"/>
              <a:gd name="connsiteX8" fmla="*/ 188917 w 2097083"/>
              <a:gd name="connsiteY8" fmla="*/ 1564638 h 1920238"/>
              <a:gd name="connsiteX9" fmla="*/ 127957 w 2097083"/>
              <a:gd name="connsiteY9" fmla="*/ 1501764 h 1920238"/>
              <a:gd name="connsiteX10" fmla="*/ 0 w 2097083"/>
              <a:gd name="connsiteY10" fmla="*/ 858519 h 1920238"/>
              <a:gd name="connsiteX0" fmla="*/ 0 w 2097083"/>
              <a:gd name="connsiteY0" fmla="*/ 858519 h 1904998"/>
              <a:gd name="connsiteX1" fmla="*/ 331157 w 2097083"/>
              <a:gd name="connsiteY1" fmla="*/ 276234 h 1904998"/>
              <a:gd name="connsiteX2" fmla="*/ 757877 w 2097083"/>
              <a:gd name="connsiteY2" fmla="*/ 0 h 1904998"/>
              <a:gd name="connsiteX3" fmla="*/ 1070923 w 2097083"/>
              <a:gd name="connsiteY3" fmla="*/ 381000 h 1904998"/>
              <a:gd name="connsiteX4" fmla="*/ 1299523 w 2097083"/>
              <a:gd name="connsiteY4" fmla="*/ 555634 h 1904998"/>
              <a:gd name="connsiteX5" fmla="*/ 1386840 w 2097083"/>
              <a:gd name="connsiteY5" fmla="*/ 838199 h 1904998"/>
              <a:gd name="connsiteX6" fmla="*/ 2097083 w 2097083"/>
              <a:gd name="connsiteY6" fmla="*/ 1811644 h 1904998"/>
              <a:gd name="connsiteX7" fmla="*/ 1711003 w 2097083"/>
              <a:gd name="connsiteY7" fmla="*/ 1904998 h 1904998"/>
              <a:gd name="connsiteX8" fmla="*/ 188917 w 2097083"/>
              <a:gd name="connsiteY8" fmla="*/ 1564638 h 1904998"/>
              <a:gd name="connsiteX9" fmla="*/ 127957 w 2097083"/>
              <a:gd name="connsiteY9" fmla="*/ 1501764 h 1904998"/>
              <a:gd name="connsiteX10" fmla="*/ 0 w 2097083"/>
              <a:gd name="connsiteY10" fmla="*/ 858519 h 1904998"/>
              <a:gd name="connsiteX0" fmla="*/ 0 w 2661920"/>
              <a:gd name="connsiteY0" fmla="*/ 858519 h 1904998"/>
              <a:gd name="connsiteX1" fmla="*/ 331157 w 2661920"/>
              <a:gd name="connsiteY1" fmla="*/ 276234 h 1904998"/>
              <a:gd name="connsiteX2" fmla="*/ 757877 w 2661920"/>
              <a:gd name="connsiteY2" fmla="*/ 0 h 1904998"/>
              <a:gd name="connsiteX3" fmla="*/ 1070923 w 2661920"/>
              <a:gd name="connsiteY3" fmla="*/ 381000 h 1904998"/>
              <a:gd name="connsiteX4" fmla="*/ 1299523 w 2661920"/>
              <a:gd name="connsiteY4" fmla="*/ 555634 h 1904998"/>
              <a:gd name="connsiteX5" fmla="*/ 2661920 w 2661920"/>
              <a:gd name="connsiteY5" fmla="*/ 1183639 h 1904998"/>
              <a:gd name="connsiteX6" fmla="*/ 2097083 w 2661920"/>
              <a:gd name="connsiteY6" fmla="*/ 1811644 h 1904998"/>
              <a:gd name="connsiteX7" fmla="*/ 1711003 w 2661920"/>
              <a:gd name="connsiteY7" fmla="*/ 1904998 h 1904998"/>
              <a:gd name="connsiteX8" fmla="*/ 188917 w 2661920"/>
              <a:gd name="connsiteY8" fmla="*/ 1564638 h 1904998"/>
              <a:gd name="connsiteX9" fmla="*/ 127957 w 2661920"/>
              <a:gd name="connsiteY9" fmla="*/ 1501764 h 1904998"/>
              <a:gd name="connsiteX10" fmla="*/ 0 w 2661920"/>
              <a:gd name="connsiteY10" fmla="*/ 858519 h 1904998"/>
              <a:gd name="connsiteX0" fmla="*/ 0 w 2823523"/>
              <a:gd name="connsiteY0" fmla="*/ 858519 h 1904998"/>
              <a:gd name="connsiteX1" fmla="*/ 331157 w 2823523"/>
              <a:gd name="connsiteY1" fmla="*/ 276234 h 1904998"/>
              <a:gd name="connsiteX2" fmla="*/ 757877 w 2823523"/>
              <a:gd name="connsiteY2" fmla="*/ 0 h 1904998"/>
              <a:gd name="connsiteX3" fmla="*/ 1070923 w 2823523"/>
              <a:gd name="connsiteY3" fmla="*/ 381000 h 1904998"/>
              <a:gd name="connsiteX4" fmla="*/ 2823523 w 2823523"/>
              <a:gd name="connsiteY4" fmla="*/ 723274 h 1904998"/>
              <a:gd name="connsiteX5" fmla="*/ 2661920 w 2823523"/>
              <a:gd name="connsiteY5" fmla="*/ 1183639 h 1904998"/>
              <a:gd name="connsiteX6" fmla="*/ 2097083 w 2823523"/>
              <a:gd name="connsiteY6" fmla="*/ 1811644 h 1904998"/>
              <a:gd name="connsiteX7" fmla="*/ 1711003 w 2823523"/>
              <a:gd name="connsiteY7" fmla="*/ 1904998 h 1904998"/>
              <a:gd name="connsiteX8" fmla="*/ 188917 w 2823523"/>
              <a:gd name="connsiteY8" fmla="*/ 1564638 h 1904998"/>
              <a:gd name="connsiteX9" fmla="*/ 127957 w 2823523"/>
              <a:gd name="connsiteY9" fmla="*/ 1501764 h 1904998"/>
              <a:gd name="connsiteX10" fmla="*/ 0 w 2823523"/>
              <a:gd name="connsiteY10" fmla="*/ 858519 h 1904998"/>
              <a:gd name="connsiteX0" fmla="*/ 0 w 2823523"/>
              <a:gd name="connsiteY0" fmla="*/ 858519 h 1904998"/>
              <a:gd name="connsiteX1" fmla="*/ 331157 w 2823523"/>
              <a:gd name="connsiteY1" fmla="*/ 276234 h 1904998"/>
              <a:gd name="connsiteX2" fmla="*/ 757877 w 2823523"/>
              <a:gd name="connsiteY2" fmla="*/ 0 h 1904998"/>
              <a:gd name="connsiteX3" fmla="*/ 2320603 w 2823523"/>
              <a:gd name="connsiteY3" fmla="*/ 198120 h 1904998"/>
              <a:gd name="connsiteX4" fmla="*/ 2823523 w 2823523"/>
              <a:gd name="connsiteY4" fmla="*/ 723274 h 1904998"/>
              <a:gd name="connsiteX5" fmla="*/ 2661920 w 2823523"/>
              <a:gd name="connsiteY5" fmla="*/ 1183639 h 1904998"/>
              <a:gd name="connsiteX6" fmla="*/ 2097083 w 2823523"/>
              <a:gd name="connsiteY6" fmla="*/ 1811644 h 1904998"/>
              <a:gd name="connsiteX7" fmla="*/ 1711003 w 2823523"/>
              <a:gd name="connsiteY7" fmla="*/ 1904998 h 1904998"/>
              <a:gd name="connsiteX8" fmla="*/ 188917 w 2823523"/>
              <a:gd name="connsiteY8" fmla="*/ 1564638 h 1904998"/>
              <a:gd name="connsiteX9" fmla="*/ 127957 w 2823523"/>
              <a:gd name="connsiteY9" fmla="*/ 1501764 h 1904998"/>
              <a:gd name="connsiteX10" fmla="*/ 0 w 2823523"/>
              <a:gd name="connsiteY10" fmla="*/ 858519 h 1904998"/>
              <a:gd name="connsiteX0" fmla="*/ 324163 w 3147686"/>
              <a:gd name="connsiteY0" fmla="*/ 858519 h 1904998"/>
              <a:gd name="connsiteX1" fmla="*/ 655320 w 3147686"/>
              <a:gd name="connsiteY1" fmla="*/ 276234 h 1904998"/>
              <a:gd name="connsiteX2" fmla="*/ 1082040 w 3147686"/>
              <a:gd name="connsiteY2" fmla="*/ 0 h 1904998"/>
              <a:gd name="connsiteX3" fmla="*/ 2644766 w 3147686"/>
              <a:gd name="connsiteY3" fmla="*/ 198120 h 1904998"/>
              <a:gd name="connsiteX4" fmla="*/ 3147686 w 3147686"/>
              <a:gd name="connsiteY4" fmla="*/ 723274 h 1904998"/>
              <a:gd name="connsiteX5" fmla="*/ 2986083 w 3147686"/>
              <a:gd name="connsiteY5" fmla="*/ 1183639 h 1904998"/>
              <a:gd name="connsiteX6" fmla="*/ 2421246 w 3147686"/>
              <a:gd name="connsiteY6" fmla="*/ 1811644 h 1904998"/>
              <a:gd name="connsiteX7" fmla="*/ 2035166 w 3147686"/>
              <a:gd name="connsiteY7" fmla="*/ 1904998 h 1904998"/>
              <a:gd name="connsiteX8" fmla="*/ 513080 w 3147686"/>
              <a:gd name="connsiteY8" fmla="*/ 1564638 h 1904998"/>
              <a:gd name="connsiteX9" fmla="*/ 0 w 3147686"/>
              <a:gd name="connsiteY9" fmla="*/ 1450964 h 1904998"/>
              <a:gd name="connsiteX10" fmla="*/ 324163 w 3147686"/>
              <a:gd name="connsiteY10" fmla="*/ 858519 h 1904998"/>
              <a:gd name="connsiteX0" fmla="*/ 324163 w 3147686"/>
              <a:gd name="connsiteY0" fmla="*/ 858519 h 1904998"/>
              <a:gd name="connsiteX1" fmla="*/ 655320 w 3147686"/>
              <a:gd name="connsiteY1" fmla="*/ 276234 h 1904998"/>
              <a:gd name="connsiteX2" fmla="*/ 1082040 w 3147686"/>
              <a:gd name="connsiteY2" fmla="*/ 0 h 1904998"/>
              <a:gd name="connsiteX3" fmla="*/ 2644766 w 3147686"/>
              <a:gd name="connsiteY3" fmla="*/ 198120 h 1904998"/>
              <a:gd name="connsiteX4" fmla="*/ 3147686 w 3147686"/>
              <a:gd name="connsiteY4" fmla="*/ 723274 h 1904998"/>
              <a:gd name="connsiteX5" fmla="*/ 2986083 w 3147686"/>
              <a:gd name="connsiteY5" fmla="*/ 1183639 h 1904998"/>
              <a:gd name="connsiteX6" fmla="*/ 2421246 w 3147686"/>
              <a:gd name="connsiteY6" fmla="*/ 1811644 h 1904998"/>
              <a:gd name="connsiteX7" fmla="*/ 2035166 w 3147686"/>
              <a:gd name="connsiteY7" fmla="*/ 1904998 h 1904998"/>
              <a:gd name="connsiteX8" fmla="*/ 502920 w 3147686"/>
              <a:gd name="connsiteY8" fmla="*/ 1681478 h 1904998"/>
              <a:gd name="connsiteX9" fmla="*/ 0 w 3147686"/>
              <a:gd name="connsiteY9" fmla="*/ 1450964 h 1904998"/>
              <a:gd name="connsiteX10" fmla="*/ 324163 w 3147686"/>
              <a:gd name="connsiteY10" fmla="*/ 858519 h 1904998"/>
              <a:gd name="connsiteX0" fmla="*/ 202243 w 3147686"/>
              <a:gd name="connsiteY0" fmla="*/ 391159 h 1904998"/>
              <a:gd name="connsiteX1" fmla="*/ 655320 w 3147686"/>
              <a:gd name="connsiteY1" fmla="*/ 276234 h 1904998"/>
              <a:gd name="connsiteX2" fmla="*/ 1082040 w 3147686"/>
              <a:gd name="connsiteY2" fmla="*/ 0 h 1904998"/>
              <a:gd name="connsiteX3" fmla="*/ 2644766 w 3147686"/>
              <a:gd name="connsiteY3" fmla="*/ 198120 h 1904998"/>
              <a:gd name="connsiteX4" fmla="*/ 3147686 w 3147686"/>
              <a:gd name="connsiteY4" fmla="*/ 723274 h 1904998"/>
              <a:gd name="connsiteX5" fmla="*/ 2986083 w 3147686"/>
              <a:gd name="connsiteY5" fmla="*/ 1183639 h 1904998"/>
              <a:gd name="connsiteX6" fmla="*/ 2421246 w 3147686"/>
              <a:gd name="connsiteY6" fmla="*/ 1811644 h 1904998"/>
              <a:gd name="connsiteX7" fmla="*/ 2035166 w 3147686"/>
              <a:gd name="connsiteY7" fmla="*/ 1904998 h 1904998"/>
              <a:gd name="connsiteX8" fmla="*/ 502920 w 3147686"/>
              <a:gd name="connsiteY8" fmla="*/ 1681478 h 1904998"/>
              <a:gd name="connsiteX9" fmla="*/ 0 w 3147686"/>
              <a:gd name="connsiteY9" fmla="*/ 1450964 h 1904998"/>
              <a:gd name="connsiteX10" fmla="*/ 202243 w 3147686"/>
              <a:gd name="connsiteY10" fmla="*/ 391159 h 1904998"/>
              <a:gd name="connsiteX0" fmla="*/ 202243 w 3147686"/>
              <a:gd name="connsiteY0" fmla="*/ 447039 h 1960878"/>
              <a:gd name="connsiteX1" fmla="*/ 655320 w 3147686"/>
              <a:gd name="connsiteY1" fmla="*/ 332114 h 1960878"/>
              <a:gd name="connsiteX2" fmla="*/ 1889760 w 3147686"/>
              <a:gd name="connsiteY2" fmla="*/ 0 h 1960878"/>
              <a:gd name="connsiteX3" fmla="*/ 2644766 w 3147686"/>
              <a:gd name="connsiteY3" fmla="*/ 254000 h 1960878"/>
              <a:gd name="connsiteX4" fmla="*/ 3147686 w 3147686"/>
              <a:gd name="connsiteY4" fmla="*/ 779154 h 1960878"/>
              <a:gd name="connsiteX5" fmla="*/ 2986083 w 3147686"/>
              <a:gd name="connsiteY5" fmla="*/ 1239519 h 1960878"/>
              <a:gd name="connsiteX6" fmla="*/ 2421246 w 3147686"/>
              <a:gd name="connsiteY6" fmla="*/ 1867524 h 1960878"/>
              <a:gd name="connsiteX7" fmla="*/ 2035166 w 3147686"/>
              <a:gd name="connsiteY7" fmla="*/ 1960878 h 1960878"/>
              <a:gd name="connsiteX8" fmla="*/ 502920 w 3147686"/>
              <a:gd name="connsiteY8" fmla="*/ 1737358 h 1960878"/>
              <a:gd name="connsiteX9" fmla="*/ 0 w 3147686"/>
              <a:gd name="connsiteY9" fmla="*/ 1506844 h 1960878"/>
              <a:gd name="connsiteX10" fmla="*/ 202243 w 3147686"/>
              <a:gd name="connsiteY10" fmla="*/ 447039 h 1960878"/>
              <a:gd name="connsiteX0" fmla="*/ 202243 w 3147686"/>
              <a:gd name="connsiteY0" fmla="*/ 470525 h 1984364"/>
              <a:gd name="connsiteX1" fmla="*/ 1071880 w 3147686"/>
              <a:gd name="connsiteY1" fmla="*/ 0 h 1984364"/>
              <a:gd name="connsiteX2" fmla="*/ 1889760 w 3147686"/>
              <a:gd name="connsiteY2" fmla="*/ 23486 h 1984364"/>
              <a:gd name="connsiteX3" fmla="*/ 2644766 w 3147686"/>
              <a:gd name="connsiteY3" fmla="*/ 277486 h 1984364"/>
              <a:gd name="connsiteX4" fmla="*/ 3147686 w 3147686"/>
              <a:gd name="connsiteY4" fmla="*/ 802640 h 1984364"/>
              <a:gd name="connsiteX5" fmla="*/ 2986083 w 3147686"/>
              <a:gd name="connsiteY5" fmla="*/ 1263005 h 1984364"/>
              <a:gd name="connsiteX6" fmla="*/ 2421246 w 3147686"/>
              <a:gd name="connsiteY6" fmla="*/ 1891010 h 1984364"/>
              <a:gd name="connsiteX7" fmla="*/ 2035166 w 3147686"/>
              <a:gd name="connsiteY7" fmla="*/ 1984364 h 1984364"/>
              <a:gd name="connsiteX8" fmla="*/ 502920 w 3147686"/>
              <a:gd name="connsiteY8" fmla="*/ 1760844 h 1984364"/>
              <a:gd name="connsiteX9" fmla="*/ 0 w 3147686"/>
              <a:gd name="connsiteY9" fmla="*/ 1530330 h 1984364"/>
              <a:gd name="connsiteX10" fmla="*/ 202243 w 3147686"/>
              <a:gd name="connsiteY10" fmla="*/ 470525 h 1984364"/>
              <a:gd name="connsiteX0" fmla="*/ 202243 w 3147686"/>
              <a:gd name="connsiteY0" fmla="*/ 470525 h 1984364"/>
              <a:gd name="connsiteX1" fmla="*/ 1071880 w 3147686"/>
              <a:gd name="connsiteY1" fmla="*/ 0 h 1984364"/>
              <a:gd name="connsiteX2" fmla="*/ 1889760 w 3147686"/>
              <a:gd name="connsiteY2" fmla="*/ 23486 h 1984364"/>
              <a:gd name="connsiteX3" fmla="*/ 2974966 w 3147686"/>
              <a:gd name="connsiteY3" fmla="*/ 252086 h 1984364"/>
              <a:gd name="connsiteX4" fmla="*/ 3147686 w 3147686"/>
              <a:gd name="connsiteY4" fmla="*/ 802640 h 1984364"/>
              <a:gd name="connsiteX5" fmla="*/ 2986083 w 3147686"/>
              <a:gd name="connsiteY5" fmla="*/ 1263005 h 1984364"/>
              <a:gd name="connsiteX6" fmla="*/ 2421246 w 3147686"/>
              <a:gd name="connsiteY6" fmla="*/ 1891010 h 1984364"/>
              <a:gd name="connsiteX7" fmla="*/ 2035166 w 3147686"/>
              <a:gd name="connsiteY7" fmla="*/ 1984364 h 1984364"/>
              <a:gd name="connsiteX8" fmla="*/ 502920 w 3147686"/>
              <a:gd name="connsiteY8" fmla="*/ 1760844 h 1984364"/>
              <a:gd name="connsiteX9" fmla="*/ 0 w 3147686"/>
              <a:gd name="connsiteY9" fmla="*/ 1530330 h 1984364"/>
              <a:gd name="connsiteX10" fmla="*/ 202243 w 3147686"/>
              <a:gd name="connsiteY10" fmla="*/ 470525 h 1984364"/>
              <a:gd name="connsiteX0" fmla="*/ 202243 w 3152766"/>
              <a:gd name="connsiteY0" fmla="*/ 470525 h 1984364"/>
              <a:gd name="connsiteX1" fmla="*/ 1071880 w 3152766"/>
              <a:gd name="connsiteY1" fmla="*/ 0 h 1984364"/>
              <a:gd name="connsiteX2" fmla="*/ 1889760 w 3152766"/>
              <a:gd name="connsiteY2" fmla="*/ 23486 h 1984364"/>
              <a:gd name="connsiteX3" fmla="*/ 2974966 w 3152766"/>
              <a:gd name="connsiteY3" fmla="*/ 252086 h 1984364"/>
              <a:gd name="connsiteX4" fmla="*/ 3152766 w 3152766"/>
              <a:gd name="connsiteY4" fmla="*/ 482600 h 1984364"/>
              <a:gd name="connsiteX5" fmla="*/ 2986083 w 3152766"/>
              <a:gd name="connsiteY5" fmla="*/ 1263005 h 1984364"/>
              <a:gd name="connsiteX6" fmla="*/ 2421246 w 3152766"/>
              <a:gd name="connsiteY6" fmla="*/ 1891010 h 1984364"/>
              <a:gd name="connsiteX7" fmla="*/ 2035166 w 3152766"/>
              <a:gd name="connsiteY7" fmla="*/ 1984364 h 1984364"/>
              <a:gd name="connsiteX8" fmla="*/ 502920 w 3152766"/>
              <a:gd name="connsiteY8" fmla="*/ 1760844 h 1984364"/>
              <a:gd name="connsiteX9" fmla="*/ 0 w 3152766"/>
              <a:gd name="connsiteY9" fmla="*/ 1530330 h 1984364"/>
              <a:gd name="connsiteX10" fmla="*/ 202243 w 3152766"/>
              <a:gd name="connsiteY10" fmla="*/ 470525 h 1984364"/>
              <a:gd name="connsiteX0" fmla="*/ 202243 w 3152766"/>
              <a:gd name="connsiteY0" fmla="*/ 470525 h 1891010"/>
              <a:gd name="connsiteX1" fmla="*/ 1071880 w 3152766"/>
              <a:gd name="connsiteY1" fmla="*/ 0 h 1891010"/>
              <a:gd name="connsiteX2" fmla="*/ 1889760 w 3152766"/>
              <a:gd name="connsiteY2" fmla="*/ 23486 h 1891010"/>
              <a:gd name="connsiteX3" fmla="*/ 2974966 w 3152766"/>
              <a:gd name="connsiteY3" fmla="*/ 252086 h 1891010"/>
              <a:gd name="connsiteX4" fmla="*/ 3152766 w 3152766"/>
              <a:gd name="connsiteY4" fmla="*/ 482600 h 1891010"/>
              <a:gd name="connsiteX5" fmla="*/ 2986083 w 3152766"/>
              <a:gd name="connsiteY5" fmla="*/ 1263005 h 1891010"/>
              <a:gd name="connsiteX6" fmla="*/ 2421246 w 3152766"/>
              <a:gd name="connsiteY6" fmla="*/ 1891010 h 1891010"/>
              <a:gd name="connsiteX7" fmla="*/ 1867526 w 3152766"/>
              <a:gd name="connsiteY7" fmla="*/ 1202044 h 1891010"/>
              <a:gd name="connsiteX8" fmla="*/ 502920 w 3152766"/>
              <a:gd name="connsiteY8" fmla="*/ 1760844 h 1891010"/>
              <a:gd name="connsiteX9" fmla="*/ 0 w 3152766"/>
              <a:gd name="connsiteY9" fmla="*/ 1530330 h 1891010"/>
              <a:gd name="connsiteX10" fmla="*/ 202243 w 3152766"/>
              <a:gd name="connsiteY10" fmla="*/ 470525 h 1891010"/>
              <a:gd name="connsiteX0" fmla="*/ 202243 w 3152766"/>
              <a:gd name="connsiteY0" fmla="*/ 470525 h 1760844"/>
              <a:gd name="connsiteX1" fmla="*/ 1071880 w 3152766"/>
              <a:gd name="connsiteY1" fmla="*/ 0 h 1760844"/>
              <a:gd name="connsiteX2" fmla="*/ 1889760 w 3152766"/>
              <a:gd name="connsiteY2" fmla="*/ 23486 h 1760844"/>
              <a:gd name="connsiteX3" fmla="*/ 2974966 w 3152766"/>
              <a:gd name="connsiteY3" fmla="*/ 252086 h 1760844"/>
              <a:gd name="connsiteX4" fmla="*/ 3152766 w 3152766"/>
              <a:gd name="connsiteY4" fmla="*/ 482600 h 1760844"/>
              <a:gd name="connsiteX5" fmla="*/ 2986083 w 3152766"/>
              <a:gd name="connsiteY5" fmla="*/ 1263005 h 1760844"/>
              <a:gd name="connsiteX6" fmla="*/ 2299326 w 3152766"/>
              <a:gd name="connsiteY6" fmla="*/ 1159490 h 1760844"/>
              <a:gd name="connsiteX7" fmla="*/ 1867526 w 3152766"/>
              <a:gd name="connsiteY7" fmla="*/ 1202044 h 1760844"/>
              <a:gd name="connsiteX8" fmla="*/ 502920 w 3152766"/>
              <a:gd name="connsiteY8" fmla="*/ 1760844 h 1760844"/>
              <a:gd name="connsiteX9" fmla="*/ 0 w 3152766"/>
              <a:gd name="connsiteY9" fmla="*/ 1530330 h 1760844"/>
              <a:gd name="connsiteX10" fmla="*/ 202243 w 3152766"/>
              <a:gd name="connsiteY10" fmla="*/ 470525 h 1760844"/>
              <a:gd name="connsiteX0" fmla="*/ 202243 w 3152766"/>
              <a:gd name="connsiteY0" fmla="*/ 470525 h 1760844"/>
              <a:gd name="connsiteX1" fmla="*/ 1071880 w 3152766"/>
              <a:gd name="connsiteY1" fmla="*/ 0 h 1760844"/>
              <a:gd name="connsiteX2" fmla="*/ 1889760 w 3152766"/>
              <a:gd name="connsiteY2" fmla="*/ 23486 h 1760844"/>
              <a:gd name="connsiteX3" fmla="*/ 2974966 w 3152766"/>
              <a:gd name="connsiteY3" fmla="*/ 252086 h 1760844"/>
              <a:gd name="connsiteX4" fmla="*/ 3152766 w 3152766"/>
              <a:gd name="connsiteY4" fmla="*/ 482600 h 1760844"/>
              <a:gd name="connsiteX5" fmla="*/ 2747323 w 3152766"/>
              <a:gd name="connsiteY5" fmla="*/ 1024245 h 1760844"/>
              <a:gd name="connsiteX6" fmla="*/ 2299326 w 3152766"/>
              <a:gd name="connsiteY6" fmla="*/ 1159490 h 1760844"/>
              <a:gd name="connsiteX7" fmla="*/ 1867526 w 3152766"/>
              <a:gd name="connsiteY7" fmla="*/ 1202044 h 1760844"/>
              <a:gd name="connsiteX8" fmla="*/ 502920 w 3152766"/>
              <a:gd name="connsiteY8" fmla="*/ 1760844 h 1760844"/>
              <a:gd name="connsiteX9" fmla="*/ 0 w 3152766"/>
              <a:gd name="connsiteY9" fmla="*/ 1530330 h 1760844"/>
              <a:gd name="connsiteX10" fmla="*/ 202243 w 3152766"/>
              <a:gd name="connsiteY10" fmla="*/ 470525 h 1760844"/>
              <a:gd name="connsiteX0" fmla="*/ 202243 w 3152766"/>
              <a:gd name="connsiteY0" fmla="*/ 470525 h 1760844"/>
              <a:gd name="connsiteX1" fmla="*/ 1071880 w 3152766"/>
              <a:gd name="connsiteY1" fmla="*/ 0 h 1760844"/>
              <a:gd name="connsiteX2" fmla="*/ 1889760 w 3152766"/>
              <a:gd name="connsiteY2" fmla="*/ 23486 h 1760844"/>
              <a:gd name="connsiteX3" fmla="*/ 2974966 w 3152766"/>
              <a:gd name="connsiteY3" fmla="*/ 252086 h 1760844"/>
              <a:gd name="connsiteX4" fmla="*/ 3152766 w 3152766"/>
              <a:gd name="connsiteY4" fmla="*/ 482600 h 1760844"/>
              <a:gd name="connsiteX5" fmla="*/ 2691443 w 3152766"/>
              <a:gd name="connsiteY5" fmla="*/ 1588125 h 1760844"/>
              <a:gd name="connsiteX6" fmla="*/ 2299326 w 3152766"/>
              <a:gd name="connsiteY6" fmla="*/ 1159490 h 1760844"/>
              <a:gd name="connsiteX7" fmla="*/ 1867526 w 3152766"/>
              <a:gd name="connsiteY7" fmla="*/ 1202044 h 1760844"/>
              <a:gd name="connsiteX8" fmla="*/ 502920 w 3152766"/>
              <a:gd name="connsiteY8" fmla="*/ 1760844 h 1760844"/>
              <a:gd name="connsiteX9" fmla="*/ 0 w 3152766"/>
              <a:gd name="connsiteY9" fmla="*/ 1530330 h 1760844"/>
              <a:gd name="connsiteX10" fmla="*/ 202243 w 3152766"/>
              <a:gd name="connsiteY10" fmla="*/ 470525 h 1760844"/>
              <a:gd name="connsiteX0" fmla="*/ 202243 w 3152766"/>
              <a:gd name="connsiteY0" fmla="*/ 470525 h 1760844"/>
              <a:gd name="connsiteX1" fmla="*/ 1071880 w 3152766"/>
              <a:gd name="connsiteY1" fmla="*/ 0 h 1760844"/>
              <a:gd name="connsiteX2" fmla="*/ 1889760 w 3152766"/>
              <a:gd name="connsiteY2" fmla="*/ 23486 h 1760844"/>
              <a:gd name="connsiteX3" fmla="*/ 2974966 w 3152766"/>
              <a:gd name="connsiteY3" fmla="*/ 252086 h 1760844"/>
              <a:gd name="connsiteX4" fmla="*/ 3152766 w 3152766"/>
              <a:gd name="connsiteY4" fmla="*/ 482600 h 1760844"/>
              <a:gd name="connsiteX5" fmla="*/ 2691443 w 3152766"/>
              <a:gd name="connsiteY5" fmla="*/ 1588125 h 1760844"/>
              <a:gd name="connsiteX6" fmla="*/ 2624446 w 3152766"/>
              <a:gd name="connsiteY6" fmla="*/ 1606530 h 1760844"/>
              <a:gd name="connsiteX7" fmla="*/ 1867526 w 3152766"/>
              <a:gd name="connsiteY7" fmla="*/ 1202044 h 1760844"/>
              <a:gd name="connsiteX8" fmla="*/ 502920 w 3152766"/>
              <a:gd name="connsiteY8" fmla="*/ 1760844 h 1760844"/>
              <a:gd name="connsiteX9" fmla="*/ 0 w 3152766"/>
              <a:gd name="connsiteY9" fmla="*/ 1530330 h 1760844"/>
              <a:gd name="connsiteX10" fmla="*/ 202243 w 3152766"/>
              <a:gd name="connsiteY10" fmla="*/ 470525 h 1760844"/>
              <a:gd name="connsiteX0" fmla="*/ 202243 w 3152766"/>
              <a:gd name="connsiteY0" fmla="*/ 470525 h 1857364"/>
              <a:gd name="connsiteX1" fmla="*/ 1071880 w 3152766"/>
              <a:gd name="connsiteY1" fmla="*/ 0 h 1857364"/>
              <a:gd name="connsiteX2" fmla="*/ 1889760 w 3152766"/>
              <a:gd name="connsiteY2" fmla="*/ 23486 h 1857364"/>
              <a:gd name="connsiteX3" fmla="*/ 2974966 w 3152766"/>
              <a:gd name="connsiteY3" fmla="*/ 252086 h 1857364"/>
              <a:gd name="connsiteX4" fmla="*/ 3152766 w 3152766"/>
              <a:gd name="connsiteY4" fmla="*/ 482600 h 1857364"/>
              <a:gd name="connsiteX5" fmla="*/ 2691443 w 3152766"/>
              <a:gd name="connsiteY5" fmla="*/ 1588125 h 1857364"/>
              <a:gd name="connsiteX6" fmla="*/ 2624446 w 3152766"/>
              <a:gd name="connsiteY6" fmla="*/ 1606530 h 1857364"/>
              <a:gd name="connsiteX7" fmla="*/ 1537326 w 3152766"/>
              <a:gd name="connsiteY7" fmla="*/ 1857364 h 1857364"/>
              <a:gd name="connsiteX8" fmla="*/ 502920 w 3152766"/>
              <a:gd name="connsiteY8" fmla="*/ 1760844 h 1857364"/>
              <a:gd name="connsiteX9" fmla="*/ 0 w 3152766"/>
              <a:gd name="connsiteY9" fmla="*/ 1530330 h 1857364"/>
              <a:gd name="connsiteX10" fmla="*/ 202243 w 3152766"/>
              <a:gd name="connsiteY10" fmla="*/ 470525 h 1857364"/>
              <a:gd name="connsiteX0" fmla="*/ 202243 w 3152766"/>
              <a:gd name="connsiteY0" fmla="*/ 470525 h 1857364"/>
              <a:gd name="connsiteX1" fmla="*/ 1071880 w 3152766"/>
              <a:gd name="connsiteY1" fmla="*/ 0 h 1857364"/>
              <a:gd name="connsiteX2" fmla="*/ 1889760 w 3152766"/>
              <a:gd name="connsiteY2" fmla="*/ 23486 h 1857364"/>
              <a:gd name="connsiteX3" fmla="*/ 2974966 w 3152766"/>
              <a:gd name="connsiteY3" fmla="*/ 252086 h 1857364"/>
              <a:gd name="connsiteX4" fmla="*/ 3152766 w 3152766"/>
              <a:gd name="connsiteY4" fmla="*/ 482600 h 1857364"/>
              <a:gd name="connsiteX5" fmla="*/ 2691443 w 3152766"/>
              <a:gd name="connsiteY5" fmla="*/ 1588125 h 1857364"/>
              <a:gd name="connsiteX6" fmla="*/ 2614286 w 3152766"/>
              <a:gd name="connsiteY6" fmla="*/ 1626850 h 1857364"/>
              <a:gd name="connsiteX7" fmla="*/ 1537326 w 3152766"/>
              <a:gd name="connsiteY7" fmla="*/ 1857364 h 1857364"/>
              <a:gd name="connsiteX8" fmla="*/ 502920 w 3152766"/>
              <a:gd name="connsiteY8" fmla="*/ 1760844 h 1857364"/>
              <a:gd name="connsiteX9" fmla="*/ 0 w 3152766"/>
              <a:gd name="connsiteY9" fmla="*/ 1530330 h 1857364"/>
              <a:gd name="connsiteX10" fmla="*/ 202243 w 3152766"/>
              <a:gd name="connsiteY10" fmla="*/ 470525 h 185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2766" h="1857364">
                <a:moveTo>
                  <a:pt x="202243" y="470525"/>
                </a:moveTo>
                <a:lnTo>
                  <a:pt x="1071880" y="0"/>
                </a:lnTo>
                <a:lnTo>
                  <a:pt x="1889760" y="23486"/>
                </a:lnTo>
                <a:lnTo>
                  <a:pt x="2974966" y="252086"/>
                </a:lnTo>
                <a:lnTo>
                  <a:pt x="3152766" y="482600"/>
                </a:lnTo>
                <a:lnTo>
                  <a:pt x="2691443" y="1588125"/>
                </a:lnTo>
                <a:lnTo>
                  <a:pt x="2614286" y="1626850"/>
                </a:lnTo>
                <a:lnTo>
                  <a:pt x="1537326" y="1857364"/>
                </a:lnTo>
                <a:lnTo>
                  <a:pt x="502920" y="1760844"/>
                </a:lnTo>
                <a:lnTo>
                  <a:pt x="0" y="1530330"/>
                </a:lnTo>
                <a:lnTo>
                  <a:pt x="202243" y="470525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Decagono 25">
            <a:extLst>
              <a:ext uri="{FF2B5EF4-FFF2-40B4-BE49-F238E27FC236}">
                <a16:creationId xmlns:a16="http://schemas.microsoft.com/office/drawing/2014/main" id="{4CCC9918-2626-61AA-F106-70287F64E474}"/>
              </a:ext>
            </a:extLst>
          </p:cNvPr>
          <p:cNvSpPr/>
          <p:nvPr/>
        </p:nvSpPr>
        <p:spPr>
          <a:xfrm>
            <a:off x="3357880" y="1239520"/>
            <a:ext cx="2823523" cy="1904998"/>
          </a:xfrm>
          <a:custGeom>
            <a:avLst/>
            <a:gdLst>
              <a:gd name="connsiteX0" fmla="*/ 0 w 914400"/>
              <a:gd name="connsiteY0" fmla="*/ 457200 h 914400"/>
              <a:gd name="connsiteX1" fmla="*/ 87317 w 914400"/>
              <a:gd name="connsiteY1" fmla="*/ 174635 h 914400"/>
              <a:gd name="connsiteX2" fmla="*/ 315917 w 914400"/>
              <a:gd name="connsiteY2" fmla="*/ 1 h 914400"/>
              <a:gd name="connsiteX3" fmla="*/ 598483 w 914400"/>
              <a:gd name="connsiteY3" fmla="*/ 1 h 914400"/>
              <a:gd name="connsiteX4" fmla="*/ 827083 w 914400"/>
              <a:gd name="connsiteY4" fmla="*/ 174635 h 914400"/>
              <a:gd name="connsiteX5" fmla="*/ 914400 w 914400"/>
              <a:gd name="connsiteY5" fmla="*/ 457200 h 914400"/>
              <a:gd name="connsiteX6" fmla="*/ 827083 w 914400"/>
              <a:gd name="connsiteY6" fmla="*/ 739765 h 914400"/>
              <a:gd name="connsiteX7" fmla="*/ 598483 w 914400"/>
              <a:gd name="connsiteY7" fmla="*/ 914399 h 914400"/>
              <a:gd name="connsiteX8" fmla="*/ 315917 w 914400"/>
              <a:gd name="connsiteY8" fmla="*/ 914399 h 914400"/>
              <a:gd name="connsiteX9" fmla="*/ 87317 w 914400"/>
              <a:gd name="connsiteY9" fmla="*/ 739765 h 914400"/>
              <a:gd name="connsiteX10" fmla="*/ 0 w 914400"/>
              <a:gd name="connsiteY10" fmla="*/ 457200 h 914400"/>
              <a:gd name="connsiteX0" fmla="*/ 136203 w 1050603"/>
              <a:gd name="connsiteY0" fmla="*/ 556885 h 1014084"/>
              <a:gd name="connsiteX1" fmla="*/ 0 w 1050603"/>
              <a:gd name="connsiteY1" fmla="*/ 0 h 1014084"/>
              <a:gd name="connsiteX2" fmla="*/ 452120 w 1050603"/>
              <a:gd name="connsiteY2" fmla="*/ 99686 h 1014084"/>
              <a:gd name="connsiteX3" fmla="*/ 734686 w 1050603"/>
              <a:gd name="connsiteY3" fmla="*/ 99686 h 1014084"/>
              <a:gd name="connsiteX4" fmla="*/ 963286 w 1050603"/>
              <a:gd name="connsiteY4" fmla="*/ 274320 h 1014084"/>
              <a:gd name="connsiteX5" fmla="*/ 1050603 w 1050603"/>
              <a:gd name="connsiteY5" fmla="*/ 556885 h 1014084"/>
              <a:gd name="connsiteX6" fmla="*/ 963286 w 1050603"/>
              <a:gd name="connsiteY6" fmla="*/ 839450 h 1014084"/>
              <a:gd name="connsiteX7" fmla="*/ 734686 w 1050603"/>
              <a:gd name="connsiteY7" fmla="*/ 1014084 h 1014084"/>
              <a:gd name="connsiteX8" fmla="*/ 452120 w 1050603"/>
              <a:gd name="connsiteY8" fmla="*/ 1014084 h 1014084"/>
              <a:gd name="connsiteX9" fmla="*/ 223520 w 1050603"/>
              <a:gd name="connsiteY9" fmla="*/ 839450 h 1014084"/>
              <a:gd name="connsiteX10" fmla="*/ 136203 w 1050603"/>
              <a:gd name="connsiteY10" fmla="*/ 556885 h 1014084"/>
              <a:gd name="connsiteX0" fmla="*/ 0 w 1386840"/>
              <a:gd name="connsiteY0" fmla="*/ 577205 h 1014084"/>
              <a:gd name="connsiteX1" fmla="*/ 336237 w 1386840"/>
              <a:gd name="connsiteY1" fmla="*/ 0 h 1014084"/>
              <a:gd name="connsiteX2" fmla="*/ 788357 w 1386840"/>
              <a:gd name="connsiteY2" fmla="*/ 99686 h 1014084"/>
              <a:gd name="connsiteX3" fmla="*/ 1070923 w 1386840"/>
              <a:gd name="connsiteY3" fmla="*/ 99686 h 1014084"/>
              <a:gd name="connsiteX4" fmla="*/ 1299523 w 1386840"/>
              <a:gd name="connsiteY4" fmla="*/ 274320 h 1014084"/>
              <a:gd name="connsiteX5" fmla="*/ 1386840 w 1386840"/>
              <a:gd name="connsiteY5" fmla="*/ 556885 h 1014084"/>
              <a:gd name="connsiteX6" fmla="*/ 1299523 w 1386840"/>
              <a:gd name="connsiteY6" fmla="*/ 839450 h 1014084"/>
              <a:gd name="connsiteX7" fmla="*/ 1070923 w 1386840"/>
              <a:gd name="connsiteY7" fmla="*/ 1014084 h 1014084"/>
              <a:gd name="connsiteX8" fmla="*/ 788357 w 1386840"/>
              <a:gd name="connsiteY8" fmla="*/ 1014084 h 1014084"/>
              <a:gd name="connsiteX9" fmla="*/ 559757 w 1386840"/>
              <a:gd name="connsiteY9" fmla="*/ 839450 h 1014084"/>
              <a:gd name="connsiteX10" fmla="*/ 0 w 1386840"/>
              <a:gd name="connsiteY10" fmla="*/ 577205 h 1014084"/>
              <a:gd name="connsiteX0" fmla="*/ 0 w 1386840"/>
              <a:gd name="connsiteY0" fmla="*/ 858519 h 1295398"/>
              <a:gd name="connsiteX1" fmla="*/ 336237 w 1386840"/>
              <a:gd name="connsiteY1" fmla="*/ 281314 h 1295398"/>
              <a:gd name="connsiteX2" fmla="*/ 757877 w 1386840"/>
              <a:gd name="connsiteY2" fmla="*/ 0 h 1295398"/>
              <a:gd name="connsiteX3" fmla="*/ 1070923 w 1386840"/>
              <a:gd name="connsiteY3" fmla="*/ 381000 h 1295398"/>
              <a:gd name="connsiteX4" fmla="*/ 1299523 w 1386840"/>
              <a:gd name="connsiteY4" fmla="*/ 555634 h 1295398"/>
              <a:gd name="connsiteX5" fmla="*/ 1386840 w 1386840"/>
              <a:gd name="connsiteY5" fmla="*/ 838199 h 1295398"/>
              <a:gd name="connsiteX6" fmla="*/ 1299523 w 1386840"/>
              <a:gd name="connsiteY6" fmla="*/ 1120764 h 1295398"/>
              <a:gd name="connsiteX7" fmla="*/ 1070923 w 1386840"/>
              <a:gd name="connsiteY7" fmla="*/ 1295398 h 1295398"/>
              <a:gd name="connsiteX8" fmla="*/ 788357 w 1386840"/>
              <a:gd name="connsiteY8" fmla="*/ 1295398 h 1295398"/>
              <a:gd name="connsiteX9" fmla="*/ 559757 w 1386840"/>
              <a:gd name="connsiteY9" fmla="*/ 1120764 h 1295398"/>
              <a:gd name="connsiteX10" fmla="*/ 0 w 1386840"/>
              <a:gd name="connsiteY10" fmla="*/ 858519 h 1295398"/>
              <a:gd name="connsiteX0" fmla="*/ 0 w 1386840"/>
              <a:gd name="connsiteY0" fmla="*/ 858519 h 1295398"/>
              <a:gd name="connsiteX1" fmla="*/ 331157 w 1386840"/>
              <a:gd name="connsiteY1" fmla="*/ 276234 h 1295398"/>
              <a:gd name="connsiteX2" fmla="*/ 757877 w 1386840"/>
              <a:gd name="connsiteY2" fmla="*/ 0 h 1295398"/>
              <a:gd name="connsiteX3" fmla="*/ 1070923 w 1386840"/>
              <a:gd name="connsiteY3" fmla="*/ 381000 h 1295398"/>
              <a:gd name="connsiteX4" fmla="*/ 1299523 w 1386840"/>
              <a:gd name="connsiteY4" fmla="*/ 555634 h 1295398"/>
              <a:gd name="connsiteX5" fmla="*/ 1386840 w 1386840"/>
              <a:gd name="connsiteY5" fmla="*/ 838199 h 1295398"/>
              <a:gd name="connsiteX6" fmla="*/ 1299523 w 1386840"/>
              <a:gd name="connsiteY6" fmla="*/ 1120764 h 1295398"/>
              <a:gd name="connsiteX7" fmla="*/ 1070923 w 1386840"/>
              <a:gd name="connsiteY7" fmla="*/ 1295398 h 1295398"/>
              <a:gd name="connsiteX8" fmla="*/ 788357 w 1386840"/>
              <a:gd name="connsiteY8" fmla="*/ 1295398 h 1295398"/>
              <a:gd name="connsiteX9" fmla="*/ 559757 w 1386840"/>
              <a:gd name="connsiteY9" fmla="*/ 1120764 h 1295398"/>
              <a:gd name="connsiteX10" fmla="*/ 0 w 1386840"/>
              <a:gd name="connsiteY10" fmla="*/ 858519 h 1295398"/>
              <a:gd name="connsiteX0" fmla="*/ 0 w 1386840"/>
              <a:gd name="connsiteY0" fmla="*/ 858519 h 1501764"/>
              <a:gd name="connsiteX1" fmla="*/ 331157 w 1386840"/>
              <a:gd name="connsiteY1" fmla="*/ 276234 h 1501764"/>
              <a:gd name="connsiteX2" fmla="*/ 757877 w 1386840"/>
              <a:gd name="connsiteY2" fmla="*/ 0 h 1501764"/>
              <a:gd name="connsiteX3" fmla="*/ 1070923 w 1386840"/>
              <a:gd name="connsiteY3" fmla="*/ 381000 h 1501764"/>
              <a:gd name="connsiteX4" fmla="*/ 1299523 w 1386840"/>
              <a:gd name="connsiteY4" fmla="*/ 555634 h 1501764"/>
              <a:gd name="connsiteX5" fmla="*/ 1386840 w 1386840"/>
              <a:gd name="connsiteY5" fmla="*/ 838199 h 1501764"/>
              <a:gd name="connsiteX6" fmla="*/ 1299523 w 1386840"/>
              <a:gd name="connsiteY6" fmla="*/ 1120764 h 1501764"/>
              <a:gd name="connsiteX7" fmla="*/ 1070923 w 1386840"/>
              <a:gd name="connsiteY7" fmla="*/ 1295398 h 1501764"/>
              <a:gd name="connsiteX8" fmla="*/ 788357 w 1386840"/>
              <a:gd name="connsiteY8" fmla="*/ 1295398 h 1501764"/>
              <a:gd name="connsiteX9" fmla="*/ 127957 w 1386840"/>
              <a:gd name="connsiteY9" fmla="*/ 1501764 h 1501764"/>
              <a:gd name="connsiteX10" fmla="*/ 0 w 1386840"/>
              <a:gd name="connsiteY10" fmla="*/ 858519 h 1501764"/>
              <a:gd name="connsiteX0" fmla="*/ 0 w 1386840"/>
              <a:gd name="connsiteY0" fmla="*/ 858519 h 1564638"/>
              <a:gd name="connsiteX1" fmla="*/ 331157 w 1386840"/>
              <a:gd name="connsiteY1" fmla="*/ 276234 h 1564638"/>
              <a:gd name="connsiteX2" fmla="*/ 757877 w 1386840"/>
              <a:gd name="connsiteY2" fmla="*/ 0 h 1564638"/>
              <a:gd name="connsiteX3" fmla="*/ 1070923 w 1386840"/>
              <a:gd name="connsiteY3" fmla="*/ 381000 h 1564638"/>
              <a:gd name="connsiteX4" fmla="*/ 1299523 w 1386840"/>
              <a:gd name="connsiteY4" fmla="*/ 555634 h 1564638"/>
              <a:gd name="connsiteX5" fmla="*/ 1386840 w 1386840"/>
              <a:gd name="connsiteY5" fmla="*/ 838199 h 1564638"/>
              <a:gd name="connsiteX6" fmla="*/ 1299523 w 1386840"/>
              <a:gd name="connsiteY6" fmla="*/ 1120764 h 1564638"/>
              <a:gd name="connsiteX7" fmla="*/ 1070923 w 1386840"/>
              <a:gd name="connsiteY7" fmla="*/ 1295398 h 1564638"/>
              <a:gd name="connsiteX8" fmla="*/ 188917 w 1386840"/>
              <a:gd name="connsiteY8" fmla="*/ 1564638 h 1564638"/>
              <a:gd name="connsiteX9" fmla="*/ 127957 w 1386840"/>
              <a:gd name="connsiteY9" fmla="*/ 1501764 h 1564638"/>
              <a:gd name="connsiteX10" fmla="*/ 0 w 1386840"/>
              <a:gd name="connsiteY10" fmla="*/ 858519 h 1564638"/>
              <a:gd name="connsiteX0" fmla="*/ 0 w 1726243"/>
              <a:gd name="connsiteY0" fmla="*/ 858519 h 1920238"/>
              <a:gd name="connsiteX1" fmla="*/ 331157 w 1726243"/>
              <a:gd name="connsiteY1" fmla="*/ 276234 h 1920238"/>
              <a:gd name="connsiteX2" fmla="*/ 757877 w 1726243"/>
              <a:gd name="connsiteY2" fmla="*/ 0 h 1920238"/>
              <a:gd name="connsiteX3" fmla="*/ 1070923 w 1726243"/>
              <a:gd name="connsiteY3" fmla="*/ 381000 h 1920238"/>
              <a:gd name="connsiteX4" fmla="*/ 1299523 w 1726243"/>
              <a:gd name="connsiteY4" fmla="*/ 555634 h 1920238"/>
              <a:gd name="connsiteX5" fmla="*/ 1386840 w 1726243"/>
              <a:gd name="connsiteY5" fmla="*/ 838199 h 1920238"/>
              <a:gd name="connsiteX6" fmla="*/ 1299523 w 1726243"/>
              <a:gd name="connsiteY6" fmla="*/ 1120764 h 1920238"/>
              <a:gd name="connsiteX7" fmla="*/ 1726243 w 1726243"/>
              <a:gd name="connsiteY7" fmla="*/ 1920238 h 1920238"/>
              <a:gd name="connsiteX8" fmla="*/ 188917 w 1726243"/>
              <a:gd name="connsiteY8" fmla="*/ 1564638 h 1920238"/>
              <a:gd name="connsiteX9" fmla="*/ 127957 w 1726243"/>
              <a:gd name="connsiteY9" fmla="*/ 1501764 h 1920238"/>
              <a:gd name="connsiteX10" fmla="*/ 0 w 1726243"/>
              <a:gd name="connsiteY10" fmla="*/ 858519 h 1920238"/>
              <a:gd name="connsiteX0" fmla="*/ 0 w 2097083"/>
              <a:gd name="connsiteY0" fmla="*/ 858519 h 1920238"/>
              <a:gd name="connsiteX1" fmla="*/ 331157 w 2097083"/>
              <a:gd name="connsiteY1" fmla="*/ 276234 h 1920238"/>
              <a:gd name="connsiteX2" fmla="*/ 757877 w 2097083"/>
              <a:gd name="connsiteY2" fmla="*/ 0 h 1920238"/>
              <a:gd name="connsiteX3" fmla="*/ 1070923 w 2097083"/>
              <a:gd name="connsiteY3" fmla="*/ 381000 h 1920238"/>
              <a:gd name="connsiteX4" fmla="*/ 1299523 w 2097083"/>
              <a:gd name="connsiteY4" fmla="*/ 555634 h 1920238"/>
              <a:gd name="connsiteX5" fmla="*/ 1386840 w 2097083"/>
              <a:gd name="connsiteY5" fmla="*/ 838199 h 1920238"/>
              <a:gd name="connsiteX6" fmla="*/ 2097083 w 2097083"/>
              <a:gd name="connsiteY6" fmla="*/ 1811644 h 1920238"/>
              <a:gd name="connsiteX7" fmla="*/ 1726243 w 2097083"/>
              <a:gd name="connsiteY7" fmla="*/ 1920238 h 1920238"/>
              <a:gd name="connsiteX8" fmla="*/ 188917 w 2097083"/>
              <a:gd name="connsiteY8" fmla="*/ 1564638 h 1920238"/>
              <a:gd name="connsiteX9" fmla="*/ 127957 w 2097083"/>
              <a:gd name="connsiteY9" fmla="*/ 1501764 h 1920238"/>
              <a:gd name="connsiteX10" fmla="*/ 0 w 2097083"/>
              <a:gd name="connsiteY10" fmla="*/ 858519 h 1920238"/>
              <a:gd name="connsiteX0" fmla="*/ 0 w 2097083"/>
              <a:gd name="connsiteY0" fmla="*/ 858519 h 1904998"/>
              <a:gd name="connsiteX1" fmla="*/ 331157 w 2097083"/>
              <a:gd name="connsiteY1" fmla="*/ 276234 h 1904998"/>
              <a:gd name="connsiteX2" fmla="*/ 757877 w 2097083"/>
              <a:gd name="connsiteY2" fmla="*/ 0 h 1904998"/>
              <a:gd name="connsiteX3" fmla="*/ 1070923 w 2097083"/>
              <a:gd name="connsiteY3" fmla="*/ 381000 h 1904998"/>
              <a:gd name="connsiteX4" fmla="*/ 1299523 w 2097083"/>
              <a:gd name="connsiteY4" fmla="*/ 555634 h 1904998"/>
              <a:gd name="connsiteX5" fmla="*/ 1386840 w 2097083"/>
              <a:gd name="connsiteY5" fmla="*/ 838199 h 1904998"/>
              <a:gd name="connsiteX6" fmla="*/ 2097083 w 2097083"/>
              <a:gd name="connsiteY6" fmla="*/ 1811644 h 1904998"/>
              <a:gd name="connsiteX7" fmla="*/ 1711003 w 2097083"/>
              <a:gd name="connsiteY7" fmla="*/ 1904998 h 1904998"/>
              <a:gd name="connsiteX8" fmla="*/ 188917 w 2097083"/>
              <a:gd name="connsiteY8" fmla="*/ 1564638 h 1904998"/>
              <a:gd name="connsiteX9" fmla="*/ 127957 w 2097083"/>
              <a:gd name="connsiteY9" fmla="*/ 1501764 h 1904998"/>
              <a:gd name="connsiteX10" fmla="*/ 0 w 2097083"/>
              <a:gd name="connsiteY10" fmla="*/ 858519 h 1904998"/>
              <a:gd name="connsiteX0" fmla="*/ 0 w 2661920"/>
              <a:gd name="connsiteY0" fmla="*/ 858519 h 1904998"/>
              <a:gd name="connsiteX1" fmla="*/ 331157 w 2661920"/>
              <a:gd name="connsiteY1" fmla="*/ 276234 h 1904998"/>
              <a:gd name="connsiteX2" fmla="*/ 757877 w 2661920"/>
              <a:gd name="connsiteY2" fmla="*/ 0 h 1904998"/>
              <a:gd name="connsiteX3" fmla="*/ 1070923 w 2661920"/>
              <a:gd name="connsiteY3" fmla="*/ 381000 h 1904998"/>
              <a:gd name="connsiteX4" fmla="*/ 1299523 w 2661920"/>
              <a:gd name="connsiteY4" fmla="*/ 555634 h 1904998"/>
              <a:gd name="connsiteX5" fmla="*/ 2661920 w 2661920"/>
              <a:gd name="connsiteY5" fmla="*/ 1183639 h 1904998"/>
              <a:gd name="connsiteX6" fmla="*/ 2097083 w 2661920"/>
              <a:gd name="connsiteY6" fmla="*/ 1811644 h 1904998"/>
              <a:gd name="connsiteX7" fmla="*/ 1711003 w 2661920"/>
              <a:gd name="connsiteY7" fmla="*/ 1904998 h 1904998"/>
              <a:gd name="connsiteX8" fmla="*/ 188917 w 2661920"/>
              <a:gd name="connsiteY8" fmla="*/ 1564638 h 1904998"/>
              <a:gd name="connsiteX9" fmla="*/ 127957 w 2661920"/>
              <a:gd name="connsiteY9" fmla="*/ 1501764 h 1904998"/>
              <a:gd name="connsiteX10" fmla="*/ 0 w 2661920"/>
              <a:gd name="connsiteY10" fmla="*/ 858519 h 1904998"/>
              <a:gd name="connsiteX0" fmla="*/ 0 w 2823523"/>
              <a:gd name="connsiteY0" fmla="*/ 858519 h 1904998"/>
              <a:gd name="connsiteX1" fmla="*/ 331157 w 2823523"/>
              <a:gd name="connsiteY1" fmla="*/ 276234 h 1904998"/>
              <a:gd name="connsiteX2" fmla="*/ 757877 w 2823523"/>
              <a:gd name="connsiteY2" fmla="*/ 0 h 1904998"/>
              <a:gd name="connsiteX3" fmla="*/ 1070923 w 2823523"/>
              <a:gd name="connsiteY3" fmla="*/ 381000 h 1904998"/>
              <a:gd name="connsiteX4" fmla="*/ 2823523 w 2823523"/>
              <a:gd name="connsiteY4" fmla="*/ 723274 h 1904998"/>
              <a:gd name="connsiteX5" fmla="*/ 2661920 w 2823523"/>
              <a:gd name="connsiteY5" fmla="*/ 1183639 h 1904998"/>
              <a:gd name="connsiteX6" fmla="*/ 2097083 w 2823523"/>
              <a:gd name="connsiteY6" fmla="*/ 1811644 h 1904998"/>
              <a:gd name="connsiteX7" fmla="*/ 1711003 w 2823523"/>
              <a:gd name="connsiteY7" fmla="*/ 1904998 h 1904998"/>
              <a:gd name="connsiteX8" fmla="*/ 188917 w 2823523"/>
              <a:gd name="connsiteY8" fmla="*/ 1564638 h 1904998"/>
              <a:gd name="connsiteX9" fmla="*/ 127957 w 2823523"/>
              <a:gd name="connsiteY9" fmla="*/ 1501764 h 1904998"/>
              <a:gd name="connsiteX10" fmla="*/ 0 w 2823523"/>
              <a:gd name="connsiteY10" fmla="*/ 858519 h 1904998"/>
              <a:gd name="connsiteX0" fmla="*/ 0 w 2823523"/>
              <a:gd name="connsiteY0" fmla="*/ 858519 h 1904998"/>
              <a:gd name="connsiteX1" fmla="*/ 331157 w 2823523"/>
              <a:gd name="connsiteY1" fmla="*/ 276234 h 1904998"/>
              <a:gd name="connsiteX2" fmla="*/ 757877 w 2823523"/>
              <a:gd name="connsiteY2" fmla="*/ 0 h 1904998"/>
              <a:gd name="connsiteX3" fmla="*/ 2320603 w 2823523"/>
              <a:gd name="connsiteY3" fmla="*/ 198120 h 1904998"/>
              <a:gd name="connsiteX4" fmla="*/ 2823523 w 2823523"/>
              <a:gd name="connsiteY4" fmla="*/ 723274 h 1904998"/>
              <a:gd name="connsiteX5" fmla="*/ 2661920 w 2823523"/>
              <a:gd name="connsiteY5" fmla="*/ 1183639 h 1904998"/>
              <a:gd name="connsiteX6" fmla="*/ 2097083 w 2823523"/>
              <a:gd name="connsiteY6" fmla="*/ 1811644 h 1904998"/>
              <a:gd name="connsiteX7" fmla="*/ 1711003 w 2823523"/>
              <a:gd name="connsiteY7" fmla="*/ 1904998 h 1904998"/>
              <a:gd name="connsiteX8" fmla="*/ 188917 w 2823523"/>
              <a:gd name="connsiteY8" fmla="*/ 1564638 h 1904998"/>
              <a:gd name="connsiteX9" fmla="*/ 127957 w 2823523"/>
              <a:gd name="connsiteY9" fmla="*/ 1501764 h 1904998"/>
              <a:gd name="connsiteX10" fmla="*/ 0 w 2823523"/>
              <a:gd name="connsiteY10" fmla="*/ 858519 h 190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23523" h="1904998">
                <a:moveTo>
                  <a:pt x="0" y="858519"/>
                </a:moveTo>
                <a:lnTo>
                  <a:pt x="331157" y="276234"/>
                </a:lnTo>
                <a:lnTo>
                  <a:pt x="757877" y="0"/>
                </a:lnTo>
                <a:lnTo>
                  <a:pt x="2320603" y="198120"/>
                </a:lnTo>
                <a:lnTo>
                  <a:pt x="2823523" y="723274"/>
                </a:lnTo>
                <a:lnTo>
                  <a:pt x="2661920" y="1183639"/>
                </a:lnTo>
                <a:lnTo>
                  <a:pt x="2097083" y="1811644"/>
                </a:lnTo>
                <a:lnTo>
                  <a:pt x="1711003" y="1904998"/>
                </a:lnTo>
                <a:lnTo>
                  <a:pt x="188917" y="1564638"/>
                </a:lnTo>
                <a:lnTo>
                  <a:pt x="127957" y="1501764"/>
                </a:lnTo>
                <a:lnTo>
                  <a:pt x="0" y="85851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Elemento grafico 61">
            <a:extLst>
              <a:ext uri="{FF2B5EF4-FFF2-40B4-BE49-F238E27FC236}">
                <a16:creationId xmlns:a16="http://schemas.microsoft.com/office/drawing/2014/main" id="{A4A73309-687A-4DAB-8F18-5A799552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318" y="1027435"/>
            <a:ext cx="3710567" cy="2368663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 txBox="1">
            <a:spLocks/>
          </p:cNvSpPr>
          <p:nvPr/>
        </p:nvSpPr>
        <p:spPr>
          <a:xfrm>
            <a:off x="3490393" y="1447785"/>
            <a:ext cx="2451567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500" dirty="0"/>
              <a:t>Modello Generale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 txBox="1">
            <a:spLocks/>
          </p:cNvSpPr>
          <p:nvPr/>
        </p:nvSpPr>
        <p:spPr>
          <a:xfrm>
            <a:off x="7924264" y="1521778"/>
            <a:ext cx="2768600" cy="132556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500" dirty="0"/>
              <a:t>Modelli Specializzati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 txBox="1">
            <a:spLocks/>
          </p:cNvSpPr>
          <p:nvPr/>
        </p:nvSpPr>
        <p:spPr>
          <a:xfrm>
            <a:off x="6246353" y="4166622"/>
            <a:ext cx="2894925" cy="132556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500" dirty="0"/>
              <a:t>Sistema di Supporto alle Decisioni</a:t>
            </a:r>
          </a:p>
        </p:txBody>
      </p:sp>
      <p:sp>
        <p:nvSpPr>
          <p:cNvPr id="13" name="Elemento grafico 61">
            <a:extLst>
              <a:ext uri="{FF2B5EF4-FFF2-40B4-BE49-F238E27FC236}">
                <a16:creationId xmlns:a16="http://schemas.microsoft.com/office/drawing/2014/main" id="{92945493-5BE0-EC0A-7B04-F4A2BF10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5763620">
            <a:off x="8161979" y="154097"/>
            <a:ext cx="2481300" cy="4060925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/>
          </a:p>
        </p:txBody>
      </p:sp>
      <p:sp>
        <p:nvSpPr>
          <p:cNvPr id="15" name="Elemento grafico 61">
            <a:extLst>
              <a:ext uri="{FF2B5EF4-FFF2-40B4-BE49-F238E27FC236}">
                <a16:creationId xmlns:a16="http://schemas.microsoft.com/office/drawing/2014/main" id="{B143B4B5-4F6A-8242-01B6-6909D0FDC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80011">
            <a:off x="5463195" y="3639207"/>
            <a:ext cx="4456793" cy="2592673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/>
          </a:p>
        </p:txBody>
      </p:sp>
      <p:pic>
        <p:nvPicPr>
          <p:cNvPr id="21" name="Immagine 20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84C7F65C-CA71-832D-27A3-004BDAC3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3BAF067-DD1F-F4CB-192E-818FB591D95D}"/>
              </a:ext>
            </a:extLst>
          </p:cNvPr>
          <p:cNvSpPr txBox="1"/>
          <p:nvPr/>
        </p:nvSpPr>
        <p:spPr>
          <a:xfrm>
            <a:off x="3136899" y="89524"/>
            <a:ext cx="5918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636363"/>
                </a:solidFill>
                <a:latin typeface="+mj-lt"/>
              </a:rPr>
              <a:t>Le Reti Neurali – Risultati</a:t>
            </a:r>
          </a:p>
        </p:txBody>
      </p:sp>
      <p:sp>
        <p:nvSpPr>
          <p:cNvPr id="2" name="Sottotitolo 2">
            <a:extLst>
              <a:ext uri="{FF2B5EF4-FFF2-40B4-BE49-F238E27FC236}">
                <a16:creationId xmlns:a16="http://schemas.microsoft.com/office/drawing/2014/main" id="{79D57DB3-11A4-0C51-9959-6609D9BAD908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61FF50-4FA7-4512-9F3B-DA3EA69685C7}"/>
              </a:ext>
            </a:extLst>
          </p:cNvPr>
          <p:cNvSpPr txBox="1"/>
          <p:nvPr/>
        </p:nvSpPr>
        <p:spPr>
          <a:xfrm>
            <a:off x="11455121" y="633882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14/16</a:t>
            </a:r>
          </a:p>
        </p:txBody>
      </p:sp>
    </p:spTree>
    <p:extLst>
      <p:ext uri="{BB962C8B-B14F-4D97-AF65-F5344CB8AC3E}">
        <p14:creationId xmlns:p14="http://schemas.microsoft.com/office/powerpoint/2010/main" val="183946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01D73-3B96-33D6-C7D1-70F141FCB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E9C79472-018E-70B4-CCB6-F5B502C2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8895500-6D56-F5DA-FF78-26EEF342540E}"/>
              </a:ext>
            </a:extLst>
          </p:cNvPr>
          <p:cNvSpPr txBox="1"/>
          <p:nvPr/>
        </p:nvSpPr>
        <p:spPr>
          <a:xfrm>
            <a:off x="1674915" y="147229"/>
            <a:ext cx="318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636363"/>
                </a:solidFill>
                <a:latin typeface="+mj-lt"/>
              </a:rPr>
              <a:t>Sviluppi Futuri</a:t>
            </a:r>
          </a:p>
        </p:txBody>
      </p:sp>
      <p:pic>
        <p:nvPicPr>
          <p:cNvPr id="24" name="Immagine 23" descr="Immagine che contiene testo, schermata, diagramma, Parallelo&#10;&#10;Descrizione generata automaticamente">
            <a:extLst>
              <a:ext uri="{FF2B5EF4-FFF2-40B4-BE49-F238E27FC236}">
                <a16:creationId xmlns:a16="http://schemas.microsoft.com/office/drawing/2014/main" id="{93D52EAD-2F26-DB48-8382-B95CC2A7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300" y="-1"/>
            <a:ext cx="5227700" cy="6308091"/>
          </a:xfrm>
          <a:prstGeom prst="rect">
            <a:avLst/>
          </a:prstGeom>
        </p:spPr>
      </p:pic>
      <p:sp>
        <p:nvSpPr>
          <p:cNvPr id="25" name="Decagono 25">
            <a:extLst>
              <a:ext uri="{FF2B5EF4-FFF2-40B4-BE49-F238E27FC236}">
                <a16:creationId xmlns:a16="http://schemas.microsoft.com/office/drawing/2014/main" id="{7043F254-6E84-3A3A-C129-1CBFC13FEA9A}"/>
              </a:ext>
            </a:extLst>
          </p:cNvPr>
          <p:cNvSpPr/>
          <p:nvPr/>
        </p:nvSpPr>
        <p:spPr>
          <a:xfrm>
            <a:off x="3823794" y="4172321"/>
            <a:ext cx="2469314" cy="1485458"/>
          </a:xfrm>
          <a:custGeom>
            <a:avLst/>
            <a:gdLst>
              <a:gd name="connsiteX0" fmla="*/ 0 w 914400"/>
              <a:gd name="connsiteY0" fmla="*/ 457200 h 914400"/>
              <a:gd name="connsiteX1" fmla="*/ 87317 w 914400"/>
              <a:gd name="connsiteY1" fmla="*/ 174635 h 914400"/>
              <a:gd name="connsiteX2" fmla="*/ 315917 w 914400"/>
              <a:gd name="connsiteY2" fmla="*/ 1 h 914400"/>
              <a:gd name="connsiteX3" fmla="*/ 598483 w 914400"/>
              <a:gd name="connsiteY3" fmla="*/ 1 h 914400"/>
              <a:gd name="connsiteX4" fmla="*/ 827083 w 914400"/>
              <a:gd name="connsiteY4" fmla="*/ 174635 h 914400"/>
              <a:gd name="connsiteX5" fmla="*/ 914400 w 914400"/>
              <a:gd name="connsiteY5" fmla="*/ 457200 h 914400"/>
              <a:gd name="connsiteX6" fmla="*/ 827083 w 914400"/>
              <a:gd name="connsiteY6" fmla="*/ 739765 h 914400"/>
              <a:gd name="connsiteX7" fmla="*/ 598483 w 914400"/>
              <a:gd name="connsiteY7" fmla="*/ 914399 h 914400"/>
              <a:gd name="connsiteX8" fmla="*/ 315917 w 914400"/>
              <a:gd name="connsiteY8" fmla="*/ 914399 h 914400"/>
              <a:gd name="connsiteX9" fmla="*/ 87317 w 914400"/>
              <a:gd name="connsiteY9" fmla="*/ 739765 h 914400"/>
              <a:gd name="connsiteX10" fmla="*/ 0 w 914400"/>
              <a:gd name="connsiteY10" fmla="*/ 457200 h 914400"/>
              <a:gd name="connsiteX0" fmla="*/ 136203 w 1050603"/>
              <a:gd name="connsiteY0" fmla="*/ 556885 h 1014084"/>
              <a:gd name="connsiteX1" fmla="*/ 0 w 1050603"/>
              <a:gd name="connsiteY1" fmla="*/ 0 h 1014084"/>
              <a:gd name="connsiteX2" fmla="*/ 452120 w 1050603"/>
              <a:gd name="connsiteY2" fmla="*/ 99686 h 1014084"/>
              <a:gd name="connsiteX3" fmla="*/ 734686 w 1050603"/>
              <a:gd name="connsiteY3" fmla="*/ 99686 h 1014084"/>
              <a:gd name="connsiteX4" fmla="*/ 963286 w 1050603"/>
              <a:gd name="connsiteY4" fmla="*/ 274320 h 1014084"/>
              <a:gd name="connsiteX5" fmla="*/ 1050603 w 1050603"/>
              <a:gd name="connsiteY5" fmla="*/ 556885 h 1014084"/>
              <a:gd name="connsiteX6" fmla="*/ 963286 w 1050603"/>
              <a:gd name="connsiteY6" fmla="*/ 839450 h 1014084"/>
              <a:gd name="connsiteX7" fmla="*/ 734686 w 1050603"/>
              <a:gd name="connsiteY7" fmla="*/ 1014084 h 1014084"/>
              <a:gd name="connsiteX8" fmla="*/ 452120 w 1050603"/>
              <a:gd name="connsiteY8" fmla="*/ 1014084 h 1014084"/>
              <a:gd name="connsiteX9" fmla="*/ 223520 w 1050603"/>
              <a:gd name="connsiteY9" fmla="*/ 839450 h 1014084"/>
              <a:gd name="connsiteX10" fmla="*/ 136203 w 1050603"/>
              <a:gd name="connsiteY10" fmla="*/ 556885 h 1014084"/>
              <a:gd name="connsiteX0" fmla="*/ 0 w 1386840"/>
              <a:gd name="connsiteY0" fmla="*/ 577205 h 1014084"/>
              <a:gd name="connsiteX1" fmla="*/ 336237 w 1386840"/>
              <a:gd name="connsiteY1" fmla="*/ 0 h 1014084"/>
              <a:gd name="connsiteX2" fmla="*/ 788357 w 1386840"/>
              <a:gd name="connsiteY2" fmla="*/ 99686 h 1014084"/>
              <a:gd name="connsiteX3" fmla="*/ 1070923 w 1386840"/>
              <a:gd name="connsiteY3" fmla="*/ 99686 h 1014084"/>
              <a:gd name="connsiteX4" fmla="*/ 1299523 w 1386840"/>
              <a:gd name="connsiteY4" fmla="*/ 274320 h 1014084"/>
              <a:gd name="connsiteX5" fmla="*/ 1386840 w 1386840"/>
              <a:gd name="connsiteY5" fmla="*/ 556885 h 1014084"/>
              <a:gd name="connsiteX6" fmla="*/ 1299523 w 1386840"/>
              <a:gd name="connsiteY6" fmla="*/ 839450 h 1014084"/>
              <a:gd name="connsiteX7" fmla="*/ 1070923 w 1386840"/>
              <a:gd name="connsiteY7" fmla="*/ 1014084 h 1014084"/>
              <a:gd name="connsiteX8" fmla="*/ 788357 w 1386840"/>
              <a:gd name="connsiteY8" fmla="*/ 1014084 h 1014084"/>
              <a:gd name="connsiteX9" fmla="*/ 559757 w 1386840"/>
              <a:gd name="connsiteY9" fmla="*/ 839450 h 1014084"/>
              <a:gd name="connsiteX10" fmla="*/ 0 w 1386840"/>
              <a:gd name="connsiteY10" fmla="*/ 577205 h 1014084"/>
              <a:gd name="connsiteX0" fmla="*/ 0 w 1386840"/>
              <a:gd name="connsiteY0" fmla="*/ 858519 h 1295398"/>
              <a:gd name="connsiteX1" fmla="*/ 336237 w 1386840"/>
              <a:gd name="connsiteY1" fmla="*/ 281314 h 1295398"/>
              <a:gd name="connsiteX2" fmla="*/ 757877 w 1386840"/>
              <a:gd name="connsiteY2" fmla="*/ 0 h 1295398"/>
              <a:gd name="connsiteX3" fmla="*/ 1070923 w 1386840"/>
              <a:gd name="connsiteY3" fmla="*/ 381000 h 1295398"/>
              <a:gd name="connsiteX4" fmla="*/ 1299523 w 1386840"/>
              <a:gd name="connsiteY4" fmla="*/ 555634 h 1295398"/>
              <a:gd name="connsiteX5" fmla="*/ 1386840 w 1386840"/>
              <a:gd name="connsiteY5" fmla="*/ 838199 h 1295398"/>
              <a:gd name="connsiteX6" fmla="*/ 1299523 w 1386840"/>
              <a:gd name="connsiteY6" fmla="*/ 1120764 h 1295398"/>
              <a:gd name="connsiteX7" fmla="*/ 1070923 w 1386840"/>
              <a:gd name="connsiteY7" fmla="*/ 1295398 h 1295398"/>
              <a:gd name="connsiteX8" fmla="*/ 788357 w 1386840"/>
              <a:gd name="connsiteY8" fmla="*/ 1295398 h 1295398"/>
              <a:gd name="connsiteX9" fmla="*/ 559757 w 1386840"/>
              <a:gd name="connsiteY9" fmla="*/ 1120764 h 1295398"/>
              <a:gd name="connsiteX10" fmla="*/ 0 w 1386840"/>
              <a:gd name="connsiteY10" fmla="*/ 858519 h 1295398"/>
              <a:gd name="connsiteX0" fmla="*/ 0 w 1386840"/>
              <a:gd name="connsiteY0" fmla="*/ 858519 h 1295398"/>
              <a:gd name="connsiteX1" fmla="*/ 331157 w 1386840"/>
              <a:gd name="connsiteY1" fmla="*/ 276234 h 1295398"/>
              <a:gd name="connsiteX2" fmla="*/ 757877 w 1386840"/>
              <a:gd name="connsiteY2" fmla="*/ 0 h 1295398"/>
              <a:gd name="connsiteX3" fmla="*/ 1070923 w 1386840"/>
              <a:gd name="connsiteY3" fmla="*/ 381000 h 1295398"/>
              <a:gd name="connsiteX4" fmla="*/ 1299523 w 1386840"/>
              <a:gd name="connsiteY4" fmla="*/ 555634 h 1295398"/>
              <a:gd name="connsiteX5" fmla="*/ 1386840 w 1386840"/>
              <a:gd name="connsiteY5" fmla="*/ 838199 h 1295398"/>
              <a:gd name="connsiteX6" fmla="*/ 1299523 w 1386840"/>
              <a:gd name="connsiteY6" fmla="*/ 1120764 h 1295398"/>
              <a:gd name="connsiteX7" fmla="*/ 1070923 w 1386840"/>
              <a:gd name="connsiteY7" fmla="*/ 1295398 h 1295398"/>
              <a:gd name="connsiteX8" fmla="*/ 788357 w 1386840"/>
              <a:gd name="connsiteY8" fmla="*/ 1295398 h 1295398"/>
              <a:gd name="connsiteX9" fmla="*/ 559757 w 1386840"/>
              <a:gd name="connsiteY9" fmla="*/ 1120764 h 1295398"/>
              <a:gd name="connsiteX10" fmla="*/ 0 w 1386840"/>
              <a:gd name="connsiteY10" fmla="*/ 858519 h 1295398"/>
              <a:gd name="connsiteX0" fmla="*/ 0 w 1386840"/>
              <a:gd name="connsiteY0" fmla="*/ 858519 h 1501764"/>
              <a:gd name="connsiteX1" fmla="*/ 331157 w 1386840"/>
              <a:gd name="connsiteY1" fmla="*/ 276234 h 1501764"/>
              <a:gd name="connsiteX2" fmla="*/ 757877 w 1386840"/>
              <a:gd name="connsiteY2" fmla="*/ 0 h 1501764"/>
              <a:gd name="connsiteX3" fmla="*/ 1070923 w 1386840"/>
              <a:gd name="connsiteY3" fmla="*/ 381000 h 1501764"/>
              <a:gd name="connsiteX4" fmla="*/ 1299523 w 1386840"/>
              <a:gd name="connsiteY4" fmla="*/ 555634 h 1501764"/>
              <a:gd name="connsiteX5" fmla="*/ 1386840 w 1386840"/>
              <a:gd name="connsiteY5" fmla="*/ 838199 h 1501764"/>
              <a:gd name="connsiteX6" fmla="*/ 1299523 w 1386840"/>
              <a:gd name="connsiteY6" fmla="*/ 1120764 h 1501764"/>
              <a:gd name="connsiteX7" fmla="*/ 1070923 w 1386840"/>
              <a:gd name="connsiteY7" fmla="*/ 1295398 h 1501764"/>
              <a:gd name="connsiteX8" fmla="*/ 788357 w 1386840"/>
              <a:gd name="connsiteY8" fmla="*/ 1295398 h 1501764"/>
              <a:gd name="connsiteX9" fmla="*/ 127957 w 1386840"/>
              <a:gd name="connsiteY9" fmla="*/ 1501764 h 1501764"/>
              <a:gd name="connsiteX10" fmla="*/ 0 w 1386840"/>
              <a:gd name="connsiteY10" fmla="*/ 858519 h 1501764"/>
              <a:gd name="connsiteX0" fmla="*/ 0 w 1386840"/>
              <a:gd name="connsiteY0" fmla="*/ 858519 h 1564638"/>
              <a:gd name="connsiteX1" fmla="*/ 331157 w 1386840"/>
              <a:gd name="connsiteY1" fmla="*/ 276234 h 1564638"/>
              <a:gd name="connsiteX2" fmla="*/ 757877 w 1386840"/>
              <a:gd name="connsiteY2" fmla="*/ 0 h 1564638"/>
              <a:gd name="connsiteX3" fmla="*/ 1070923 w 1386840"/>
              <a:gd name="connsiteY3" fmla="*/ 381000 h 1564638"/>
              <a:gd name="connsiteX4" fmla="*/ 1299523 w 1386840"/>
              <a:gd name="connsiteY4" fmla="*/ 555634 h 1564638"/>
              <a:gd name="connsiteX5" fmla="*/ 1386840 w 1386840"/>
              <a:gd name="connsiteY5" fmla="*/ 838199 h 1564638"/>
              <a:gd name="connsiteX6" fmla="*/ 1299523 w 1386840"/>
              <a:gd name="connsiteY6" fmla="*/ 1120764 h 1564638"/>
              <a:gd name="connsiteX7" fmla="*/ 1070923 w 1386840"/>
              <a:gd name="connsiteY7" fmla="*/ 1295398 h 1564638"/>
              <a:gd name="connsiteX8" fmla="*/ 188917 w 1386840"/>
              <a:gd name="connsiteY8" fmla="*/ 1564638 h 1564638"/>
              <a:gd name="connsiteX9" fmla="*/ 127957 w 1386840"/>
              <a:gd name="connsiteY9" fmla="*/ 1501764 h 1564638"/>
              <a:gd name="connsiteX10" fmla="*/ 0 w 1386840"/>
              <a:gd name="connsiteY10" fmla="*/ 858519 h 1564638"/>
              <a:gd name="connsiteX0" fmla="*/ 0 w 1726243"/>
              <a:gd name="connsiteY0" fmla="*/ 858519 h 1920238"/>
              <a:gd name="connsiteX1" fmla="*/ 331157 w 1726243"/>
              <a:gd name="connsiteY1" fmla="*/ 276234 h 1920238"/>
              <a:gd name="connsiteX2" fmla="*/ 757877 w 1726243"/>
              <a:gd name="connsiteY2" fmla="*/ 0 h 1920238"/>
              <a:gd name="connsiteX3" fmla="*/ 1070923 w 1726243"/>
              <a:gd name="connsiteY3" fmla="*/ 381000 h 1920238"/>
              <a:gd name="connsiteX4" fmla="*/ 1299523 w 1726243"/>
              <a:gd name="connsiteY4" fmla="*/ 555634 h 1920238"/>
              <a:gd name="connsiteX5" fmla="*/ 1386840 w 1726243"/>
              <a:gd name="connsiteY5" fmla="*/ 838199 h 1920238"/>
              <a:gd name="connsiteX6" fmla="*/ 1299523 w 1726243"/>
              <a:gd name="connsiteY6" fmla="*/ 1120764 h 1920238"/>
              <a:gd name="connsiteX7" fmla="*/ 1726243 w 1726243"/>
              <a:gd name="connsiteY7" fmla="*/ 1920238 h 1920238"/>
              <a:gd name="connsiteX8" fmla="*/ 188917 w 1726243"/>
              <a:gd name="connsiteY8" fmla="*/ 1564638 h 1920238"/>
              <a:gd name="connsiteX9" fmla="*/ 127957 w 1726243"/>
              <a:gd name="connsiteY9" fmla="*/ 1501764 h 1920238"/>
              <a:gd name="connsiteX10" fmla="*/ 0 w 1726243"/>
              <a:gd name="connsiteY10" fmla="*/ 858519 h 1920238"/>
              <a:gd name="connsiteX0" fmla="*/ 0 w 2097083"/>
              <a:gd name="connsiteY0" fmla="*/ 858519 h 1920238"/>
              <a:gd name="connsiteX1" fmla="*/ 331157 w 2097083"/>
              <a:gd name="connsiteY1" fmla="*/ 276234 h 1920238"/>
              <a:gd name="connsiteX2" fmla="*/ 757877 w 2097083"/>
              <a:gd name="connsiteY2" fmla="*/ 0 h 1920238"/>
              <a:gd name="connsiteX3" fmla="*/ 1070923 w 2097083"/>
              <a:gd name="connsiteY3" fmla="*/ 381000 h 1920238"/>
              <a:gd name="connsiteX4" fmla="*/ 1299523 w 2097083"/>
              <a:gd name="connsiteY4" fmla="*/ 555634 h 1920238"/>
              <a:gd name="connsiteX5" fmla="*/ 1386840 w 2097083"/>
              <a:gd name="connsiteY5" fmla="*/ 838199 h 1920238"/>
              <a:gd name="connsiteX6" fmla="*/ 2097083 w 2097083"/>
              <a:gd name="connsiteY6" fmla="*/ 1811644 h 1920238"/>
              <a:gd name="connsiteX7" fmla="*/ 1726243 w 2097083"/>
              <a:gd name="connsiteY7" fmla="*/ 1920238 h 1920238"/>
              <a:gd name="connsiteX8" fmla="*/ 188917 w 2097083"/>
              <a:gd name="connsiteY8" fmla="*/ 1564638 h 1920238"/>
              <a:gd name="connsiteX9" fmla="*/ 127957 w 2097083"/>
              <a:gd name="connsiteY9" fmla="*/ 1501764 h 1920238"/>
              <a:gd name="connsiteX10" fmla="*/ 0 w 2097083"/>
              <a:gd name="connsiteY10" fmla="*/ 858519 h 1920238"/>
              <a:gd name="connsiteX0" fmla="*/ 0 w 2097083"/>
              <a:gd name="connsiteY0" fmla="*/ 858519 h 1904998"/>
              <a:gd name="connsiteX1" fmla="*/ 331157 w 2097083"/>
              <a:gd name="connsiteY1" fmla="*/ 276234 h 1904998"/>
              <a:gd name="connsiteX2" fmla="*/ 757877 w 2097083"/>
              <a:gd name="connsiteY2" fmla="*/ 0 h 1904998"/>
              <a:gd name="connsiteX3" fmla="*/ 1070923 w 2097083"/>
              <a:gd name="connsiteY3" fmla="*/ 381000 h 1904998"/>
              <a:gd name="connsiteX4" fmla="*/ 1299523 w 2097083"/>
              <a:gd name="connsiteY4" fmla="*/ 555634 h 1904998"/>
              <a:gd name="connsiteX5" fmla="*/ 1386840 w 2097083"/>
              <a:gd name="connsiteY5" fmla="*/ 838199 h 1904998"/>
              <a:gd name="connsiteX6" fmla="*/ 2097083 w 2097083"/>
              <a:gd name="connsiteY6" fmla="*/ 1811644 h 1904998"/>
              <a:gd name="connsiteX7" fmla="*/ 1711003 w 2097083"/>
              <a:gd name="connsiteY7" fmla="*/ 1904998 h 1904998"/>
              <a:gd name="connsiteX8" fmla="*/ 188917 w 2097083"/>
              <a:gd name="connsiteY8" fmla="*/ 1564638 h 1904998"/>
              <a:gd name="connsiteX9" fmla="*/ 127957 w 2097083"/>
              <a:gd name="connsiteY9" fmla="*/ 1501764 h 1904998"/>
              <a:gd name="connsiteX10" fmla="*/ 0 w 2097083"/>
              <a:gd name="connsiteY10" fmla="*/ 858519 h 1904998"/>
              <a:gd name="connsiteX0" fmla="*/ 0 w 2661920"/>
              <a:gd name="connsiteY0" fmla="*/ 858519 h 1904998"/>
              <a:gd name="connsiteX1" fmla="*/ 331157 w 2661920"/>
              <a:gd name="connsiteY1" fmla="*/ 276234 h 1904998"/>
              <a:gd name="connsiteX2" fmla="*/ 757877 w 2661920"/>
              <a:gd name="connsiteY2" fmla="*/ 0 h 1904998"/>
              <a:gd name="connsiteX3" fmla="*/ 1070923 w 2661920"/>
              <a:gd name="connsiteY3" fmla="*/ 381000 h 1904998"/>
              <a:gd name="connsiteX4" fmla="*/ 1299523 w 2661920"/>
              <a:gd name="connsiteY4" fmla="*/ 555634 h 1904998"/>
              <a:gd name="connsiteX5" fmla="*/ 2661920 w 2661920"/>
              <a:gd name="connsiteY5" fmla="*/ 1183639 h 1904998"/>
              <a:gd name="connsiteX6" fmla="*/ 2097083 w 2661920"/>
              <a:gd name="connsiteY6" fmla="*/ 1811644 h 1904998"/>
              <a:gd name="connsiteX7" fmla="*/ 1711003 w 2661920"/>
              <a:gd name="connsiteY7" fmla="*/ 1904998 h 1904998"/>
              <a:gd name="connsiteX8" fmla="*/ 188917 w 2661920"/>
              <a:gd name="connsiteY8" fmla="*/ 1564638 h 1904998"/>
              <a:gd name="connsiteX9" fmla="*/ 127957 w 2661920"/>
              <a:gd name="connsiteY9" fmla="*/ 1501764 h 1904998"/>
              <a:gd name="connsiteX10" fmla="*/ 0 w 2661920"/>
              <a:gd name="connsiteY10" fmla="*/ 858519 h 1904998"/>
              <a:gd name="connsiteX0" fmla="*/ 0 w 2823523"/>
              <a:gd name="connsiteY0" fmla="*/ 858519 h 1904998"/>
              <a:gd name="connsiteX1" fmla="*/ 331157 w 2823523"/>
              <a:gd name="connsiteY1" fmla="*/ 276234 h 1904998"/>
              <a:gd name="connsiteX2" fmla="*/ 757877 w 2823523"/>
              <a:gd name="connsiteY2" fmla="*/ 0 h 1904998"/>
              <a:gd name="connsiteX3" fmla="*/ 1070923 w 2823523"/>
              <a:gd name="connsiteY3" fmla="*/ 381000 h 1904998"/>
              <a:gd name="connsiteX4" fmla="*/ 2823523 w 2823523"/>
              <a:gd name="connsiteY4" fmla="*/ 723274 h 1904998"/>
              <a:gd name="connsiteX5" fmla="*/ 2661920 w 2823523"/>
              <a:gd name="connsiteY5" fmla="*/ 1183639 h 1904998"/>
              <a:gd name="connsiteX6" fmla="*/ 2097083 w 2823523"/>
              <a:gd name="connsiteY6" fmla="*/ 1811644 h 1904998"/>
              <a:gd name="connsiteX7" fmla="*/ 1711003 w 2823523"/>
              <a:gd name="connsiteY7" fmla="*/ 1904998 h 1904998"/>
              <a:gd name="connsiteX8" fmla="*/ 188917 w 2823523"/>
              <a:gd name="connsiteY8" fmla="*/ 1564638 h 1904998"/>
              <a:gd name="connsiteX9" fmla="*/ 127957 w 2823523"/>
              <a:gd name="connsiteY9" fmla="*/ 1501764 h 1904998"/>
              <a:gd name="connsiteX10" fmla="*/ 0 w 2823523"/>
              <a:gd name="connsiteY10" fmla="*/ 858519 h 1904998"/>
              <a:gd name="connsiteX0" fmla="*/ 0 w 2823523"/>
              <a:gd name="connsiteY0" fmla="*/ 858519 h 1904998"/>
              <a:gd name="connsiteX1" fmla="*/ 331157 w 2823523"/>
              <a:gd name="connsiteY1" fmla="*/ 276234 h 1904998"/>
              <a:gd name="connsiteX2" fmla="*/ 757877 w 2823523"/>
              <a:gd name="connsiteY2" fmla="*/ 0 h 1904998"/>
              <a:gd name="connsiteX3" fmla="*/ 2320603 w 2823523"/>
              <a:gd name="connsiteY3" fmla="*/ 198120 h 1904998"/>
              <a:gd name="connsiteX4" fmla="*/ 2823523 w 2823523"/>
              <a:gd name="connsiteY4" fmla="*/ 723274 h 1904998"/>
              <a:gd name="connsiteX5" fmla="*/ 2661920 w 2823523"/>
              <a:gd name="connsiteY5" fmla="*/ 1183639 h 1904998"/>
              <a:gd name="connsiteX6" fmla="*/ 2097083 w 2823523"/>
              <a:gd name="connsiteY6" fmla="*/ 1811644 h 1904998"/>
              <a:gd name="connsiteX7" fmla="*/ 1711003 w 2823523"/>
              <a:gd name="connsiteY7" fmla="*/ 1904998 h 1904998"/>
              <a:gd name="connsiteX8" fmla="*/ 188917 w 2823523"/>
              <a:gd name="connsiteY8" fmla="*/ 1564638 h 1904998"/>
              <a:gd name="connsiteX9" fmla="*/ 127957 w 2823523"/>
              <a:gd name="connsiteY9" fmla="*/ 1501764 h 1904998"/>
              <a:gd name="connsiteX10" fmla="*/ 0 w 2823523"/>
              <a:gd name="connsiteY10" fmla="*/ 858519 h 1904998"/>
              <a:gd name="connsiteX0" fmla="*/ 324163 w 3147686"/>
              <a:gd name="connsiteY0" fmla="*/ 858519 h 1904998"/>
              <a:gd name="connsiteX1" fmla="*/ 655320 w 3147686"/>
              <a:gd name="connsiteY1" fmla="*/ 276234 h 1904998"/>
              <a:gd name="connsiteX2" fmla="*/ 1082040 w 3147686"/>
              <a:gd name="connsiteY2" fmla="*/ 0 h 1904998"/>
              <a:gd name="connsiteX3" fmla="*/ 2644766 w 3147686"/>
              <a:gd name="connsiteY3" fmla="*/ 198120 h 1904998"/>
              <a:gd name="connsiteX4" fmla="*/ 3147686 w 3147686"/>
              <a:gd name="connsiteY4" fmla="*/ 723274 h 1904998"/>
              <a:gd name="connsiteX5" fmla="*/ 2986083 w 3147686"/>
              <a:gd name="connsiteY5" fmla="*/ 1183639 h 1904998"/>
              <a:gd name="connsiteX6" fmla="*/ 2421246 w 3147686"/>
              <a:gd name="connsiteY6" fmla="*/ 1811644 h 1904998"/>
              <a:gd name="connsiteX7" fmla="*/ 2035166 w 3147686"/>
              <a:gd name="connsiteY7" fmla="*/ 1904998 h 1904998"/>
              <a:gd name="connsiteX8" fmla="*/ 513080 w 3147686"/>
              <a:gd name="connsiteY8" fmla="*/ 1564638 h 1904998"/>
              <a:gd name="connsiteX9" fmla="*/ 0 w 3147686"/>
              <a:gd name="connsiteY9" fmla="*/ 1450964 h 1904998"/>
              <a:gd name="connsiteX10" fmla="*/ 324163 w 3147686"/>
              <a:gd name="connsiteY10" fmla="*/ 858519 h 1904998"/>
              <a:gd name="connsiteX0" fmla="*/ 324163 w 3147686"/>
              <a:gd name="connsiteY0" fmla="*/ 858519 h 1904998"/>
              <a:gd name="connsiteX1" fmla="*/ 655320 w 3147686"/>
              <a:gd name="connsiteY1" fmla="*/ 276234 h 1904998"/>
              <a:gd name="connsiteX2" fmla="*/ 1082040 w 3147686"/>
              <a:gd name="connsiteY2" fmla="*/ 0 h 1904998"/>
              <a:gd name="connsiteX3" fmla="*/ 2644766 w 3147686"/>
              <a:gd name="connsiteY3" fmla="*/ 198120 h 1904998"/>
              <a:gd name="connsiteX4" fmla="*/ 3147686 w 3147686"/>
              <a:gd name="connsiteY4" fmla="*/ 723274 h 1904998"/>
              <a:gd name="connsiteX5" fmla="*/ 2986083 w 3147686"/>
              <a:gd name="connsiteY5" fmla="*/ 1183639 h 1904998"/>
              <a:gd name="connsiteX6" fmla="*/ 2421246 w 3147686"/>
              <a:gd name="connsiteY6" fmla="*/ 1811644 h 1904998"/>
              <a:gd name="connsiteX7" fmla="*/ 2035166 w 3147686"/>
              <a:gd name="connsiteY7" fmla="*/ 1904998 h 1904998"/>
              <a:gd name="connsiteX8" fmla="*/ 502920 w 3147686"/>
              <a:gd name="connsiteY8" fmla="*/ 1681478 h 1904998"/>
              <a:gd name="connsiteX9" fmla="*/ 0 w 3147686"/>
              <a:gd name="connsiteY9" fmla="*/ 1450964 h 1904998"/>
              <a:gd name="connsiteX10" fmla="*/ 324163 w 3147686"/>
              <a:gd name="connsiteY10" fmla="*/ 858519 h 1904998"/>
              <a:gd name="connsiteX0" fmla="*/ 202243 w 3147686"/>
              <a:gd name="connsiteY0" fmla="*/ 391159 h 1904998"/>
              <a:gd name="connsiteX1" fmla="*/ 655320 w 3147686"/>
              <a:gd name="connsiteY1" fmla="*/ 276234 h 1904998"/>
              <a:gd name="connsiteX2" fmla="*/ 1082040 w 3147686"/>
              <a:gd name="connsiteY2" fmla="*/ 0 h 1904998"/>
              <a:gd name="connsiteX3" fmla="*/ 2644766 w 3147686"/>
              <a:gd name="connsiteY3" fmla="*/ 198120 h 1904998"/>
              <a:gd name="connsiteX4" fmla="*/ 3147686 w 3147686"/>
              <a:gd name="connsiteY4" fmla="*/ 723274 h 1904998"/>
              <a:gd name="connsiteX5" fmla="*/ 2986083 w 3147686"/>
              <a:gd name="connsiteY5" fmla="*/ 1183639 h 1904998"/>
              <a:gd name="connsiteX6" fmla="*/ 2421246 w 3147686"/>
              <a:gd name="connsiteY6" fmla="*/ 1811644 h 1904998"/>
              <a:gd name="connsiteX7" fmla="*/ 2035166 w 3147686"/>
              <a:gd name="connsiteY7" fmla="*/ 1904998 h 1904998"/>
              <a:gd name="connsiteX8" fmla="*/ 502920 w 3147686"/>
              <a:gd name="connsiteY8" fmla="*/ 1681478 h 1904998"/>
              <a:gd name="connsiteX9" fmla="*/ 0 w 3147686"/>
              <a:gd name="connsiteY9" fmla="*/ 1450964 h 1904998"/>
              <a:gd name="connsiteX10" fmla="*/ 202243 w 3147686"/>
              <a:gd name="connsiteY10" fmla="*/ 391159 h 1904998"/>
              <a:gd name="connsiteX0" fmla="*/ 202243 w 3147686"/>
              <a:gd name="connsiteY0" fmla="*/ 447039 h 1960878"/>
              <a:gd name="connsiteX1" fmla="*/ 655320 w 3147686"/>
              <a:gd name="connsiteY1" fmla="*/ 332114 h 1960878"/>
              <a:gd name="connsiteX2" fmla="*/ 1889760 w 3147686"/>
              <a:gd name="connsiteY2" fmla="*/ 0 h 1960878"/>
              <a:gd name="connsiteX3" fmla="*/ 2644766 w 3147686"/>
              <a:gd name="connsiteY3" fmla="*/ 254000 h 1960878"/>
              <a:gd name="connsiteX4" fmla="*/ 3147686 w 3147686"/>
              <a:gd name="connsiteY4" fmla="*/ 779154 h 1960878"/>
              <a:gd name="connsiteX5" fmla="*/ 2986083 w 3147686"/>
              <a:gd name="connsiteY5" fmla="*/ 1239519 h 1960878"/>
              <a:gd name="connsiteX6" fmla="*/ 2421246 w 3147686"/>
              <a:gd name="connsiteY6" fmla="*/ 1867524 h 1960878"/>
              <a:gd name="connsiteX7" fmla="*/ 2035166 w 3147686"/>
              <a:gd name="connsiteY7" fmla="*/ 1960878 h 1960878"/>
              <a:gd name="connsiteX8" fmla="*/ 502920 w 3147686"/>
              <a:gd name="connsiteY8" fmla="*/ 1737358 h 1960878"/>
              <a:gd name="connsiteX9" fmla="*/ 0 w 3147686"/>
              <a:gd name="connsiteY9" fmla="*/ 1506844 h 1960878"/>
              <a:gd name="connsiteX10" fmla="*/ 202243 w 3147686"/>
              <a:gd name="connsiteY10" fmla="*/ 447039 h 1960878"/>
              <a:gd name="connsiteX0" fmla="*/ 202243 w 3147686"/>
              <a:gd name="connsiteY0" fmla="*/ 470525 h 1984364"/>
              <a:gd name="connsiteX1" fmla="*/ 1071880 w 3147686"/>
              <a:gd name="connsiteY1" fmla="*/ 0 h 1984364"/>
              <a:gd name="connsiteX2" fmla="*/ 1889760 w 3147686"/>
              <a:gd name="connsiteY2" fmla="*/ 23486 h 1984364"/>
              <a:gd name="connsiteX3" fmla="*/ 2644766 w 3147686"/>
              <a:gd name="connsiteY3" fmla="*/ 277486 h 1984364"/>
              <a:gd name="connsiteX4" fmla="*/ 3147686 w 3147686"/>
              <a:gd name="connsiteY4" fmla="*/ 802640 h 1984364"/>
              <a:gd name="connsiteX5" fmla="*/ 2986083 w 3147686"/>
              <a:gd name="connsiteY5" fmla="*/ 1263005 h 1984364"/>
              <a:gd name="connsiteX6" fmla="*/ 2421246 w 3147686"/>
              <a:gd name="connsiteY6" fmla="*/ 1891010 h 1984364"/>
              <a:gd name="connsiteX7" fmla="*/ 2035166 w 3147686"/>
              <a:gd name="connsiteY7" fmla="*/ 1984364 h 1984364"/>
              <a:gd name="connsiteX8" fmla="*/ 502920 w 3147686"/>
              <a:gd name="connsiteY8" fmla="*/ 1760844 h 1984364"/>
              <a:gd name="connsiteX9" fmla="*/ 0 w 3147686"/>
              <a:gd name="connsiteY9" fmla="*/ 1530330 h 1984364"/>
              <a:gd name="connsiteX10" fmla="*/ 202243 w 3147686"/>
              <a:gd name="connsiteY10" fmla="*/ 470525 h 1984364"/>
              <a:gd name="connsiteX0" fmla="*/ 202243 w 3147686"/>
              <a:gd name="connsiteY0" fmla="*/ 470525 h 1984364"/>
              <a:gd name="connsiteX1" fmla="*/ 1071880 w 3147686"/>
              <a:gd name="connsiteY1" fmla="*/ 0 h 1984364"/>
              <a:gd name="connsiteX2" fmla="*/ 1889760 w 3147686"/>
              <a:gd name="connsiteY2" fmla="*/ 23486 h 1984364"/>
              <a:gd name="connsiteX3" fmla="*/ 2974966 w 3147686"/>
              <a:gd name="connsiteY3" fmla="*/ 252086 h 1984364"/>
              <a:gd name="connsiteX4" fmla="*/ 3147686 w 3147686"/>
              <a:gd name="connsiteY4" fmla="*/ 802640 h 1984364"/>
              <a:gd name="connsiteX5" fmla="*/ 2986083 w 3147686"/>
              <a:gd name="connsiteY5" fmla="*/ 1263005 h 1984364"/>
              <a:gd name="connsiteX6" fmla="*/ 2421246 w 3147686"/>
              <a:gd name="connsiteY6" fmla="*/ 1891010 h 1984364"/>
              <a:gd name="connsiteX7" fmla="*/ 2035166 w 3147686"/>
              <a:gd name="connsiteY7" fmla="*/ 1984364 h 1984364"/>
              <a:gd name="connsiteX8" fmla="*/ 502920 w 3147686"/>
              <a:gd name="connsiteY8" fmla="*/ 1760844 h 1984364"/>
              <a:gd name="connsiteX9" fmla="*/ 0 w 3147686"/>
              <a:gd name="connsiteY9" fmla="*/ 1530330 h 1984364"/>
              <a:gd name="connsiteX10" fmla="*/ 202243 w 3147686"/>
              <a:gd name="connsiteY10" fmla="*/ 470525 h 1984364"/>
              <a:gd name="connsiteX0" fmla="*/ 202243 w 3152766"/>
              <a:gd name="connsiteY0" fmla="*/ 470525 h 1984364"/>
              <a:gd name="connsiteX1" fmla="*/ 1071880 w 3152766"/>
              <a:gd name="connsiteY1" fmla="*/ 0 h 1984364"/>
              <a:gd name="connsiteX2" fmla="*/ 1889760 w 3152766"/>
              <a:gd name="connsiteY2" fmla="*/ 23486 h 1984364"/>
              <a:gd name="connsiteX3" fmla="*/ 2974966 w 3152766"/>
              <a:gd name="connsiteY3" fmla="*/ 252086 h 1984364"/>
              <a:gd name="connsiteX4" fmla="*/ 3152766 w 3152766"/>
              <a:gd name="connsiteY4" fmla="*/ 482600 h 1984364"/>
              <a:gd name="connsiteX5" fmla="*/ 2986083 w 3152766"/>
              <a:gd name="connsiteY5" fmla="*/ 1263005 h 1984364"/>
              <a:gd name="connsiteX6" fmla="*/ 2421246 w 3152766"/>
              <a:gd name="connsiteY6" fmla="*/ 1891010 h 1984364"/>
              <a:gd name="connsiteX7" fmla="*/ 2035166 w 3152766"/>
              <a:gd name="connsiteY7" fmla="*/ 1984364 h 1984364"/>
              <a:gd name="connsiteX8" fmla="*/ 502920 w 3152766"/>
              <a:gd name="connsiteY8" fmla="*/ 1760844 h 1984364"/>
              <a:gd name="connsiteX9" fmla="*/ 0 w 3152766"/>
              <a:gd name="connsiteY9" fmla="*/ 1530330 h 1984364"/>
              <a:gd name="connsiteX10" fmla="*/ 202243 w 3152766"/>
              <a:gd name="connsiteY10" fmla="*/ 470525 h 1984364"/>
              <a:gd name="connsiteX0" fmla="*/ 202243 w 3152766"/>
              <a:gd name="connsiteY0" fmla="*/ 470525 h 1891010"/>
              <a:gd name="connsiteX1" fmla="*/ 1071880 w 3152766"/>
              <a:gd name="connsiteY1" fmla="*/ 0 h 1891010"/>
              <a:gd name="connsiteX2" fmla="*/ 1889760 w 3152766"/>
              <a:gd name="connsiteY2" fmla="*/ 23486 h 1891010"/>
              <a:gd name="connsiteX3" fmla="*/ 2974966 w 3152766"/>
              <a:gd name="connsiteY3" fmla="*/ 252086 h 1891010"/>
              <a:gd name="connsiteX4" fmla="*/ 3152766 w 3152766"/>
              <a:gd name="connsiteY4" fmla="*/ 482600 h 1891010"/>
              <a:gd name="connsiteX5" fmla="*/ 2986083 w 3152766"/>
              <a:gd name="connsiteY5" fmla="*/ 1263005 h 1891010"/>
              <a:gd name="connsiteX6" fmla="*/ 2421246 w 3152766"/>
              <a:gd name="connsiteY6" fmla="*/ 1891010 h 1891010"/>
              <a:gd name="connsiteX7" fmla="*/ 1867526 w 3152766"/>
              <a:gd name="connsiteY7" fmla="*/ 1202044 h 1891010"/>
              <a:gd name="connsiteX8" fmla="*/ 502920 w 3152766"/>
              <a:gd name="connsiteY8" fmla="*/ 1760844 h 1891010"/>
              <a:gd name="connsiteX9" fmla="*/ 0 w 3152766"/>
              <a:gd name="connsiteY9" fmla="*/ 1530330 h 1891010"/>
              <a:gd name="connsiteX10" fmla="*/ 202243 w 3152766"/>
              <a:gd name="connsiteY10" fmla="*/ 470525 h 1891010"/>
              <a:gd name="connsiteX0" fmla="*/ 202243 w 3152766"/>
              <a:gd name="connsiteY0" fmla="*/ 470525 h 1760844"/>
              <a:gd name="connsiteX1" fmla="*/ 1071880 w 3152766"/>
              <a:gd name="connsiteY1" fmla="*/ 0 h 1760844"/>
              <a:gd name="connsiteX2" fmla="*/ 1889760 w 3152766"/>
              <a:gd name="connsiteY2" fmla="*/ 23486 h 1760844"/>
              <a:gd name="connsiteX3" fmla="*/ 2974966 w 3152766"/>
              <a:gd name="connsiteY3" fmla="*/ 252086 h 1760844"/>
              <a:gd name="connsiteX4" fmla="*/ 3152766 w 3152766"/>
              <a:gd name="connsiteY4" fmla="*/ 482600 h 1760844"/>
              <a:gd name="connsiteX5" fmla="*/ 2986083 w 3152766"/>
              <a:gd name="connsiteY5" fmla="*/ 1263005 h 1760844"/>
              <a:gd name="connsiteX6" fmla="*/ 2299326 w 3152766"/>
              <a:gd name="connsiteY6" fmla="*/ 1159490 h 1760844"/>
              <a:gd name="connsiteX7" fmla="*/ 1867526 w 3152766"/>
              <a:gd name="connsiteY7" fmla="*/ 1202044 h 1760844"/>
              <a:gd name="connsiteX8" fmla="*/ 502920 w 3152766"/>
              <a:gd name="connsiteY8" fmla="*/ 1760844 h 1760844"/>
              <a:gd name="connsiteX9" fmla="*/ 0 w 3152766"/>
              <a:gd name="connsiteY9" fmla="*/ 1530330 h 1760844"/>
              <a:gd name="connsiteX10" fmla="*/ 202243 w 3152766"/>
              <a:gd name="connsiteY10" fmla="*/ 470525 h 1760844"/>
              <a:gd name="connsiteX0" fmla="*/ 202243 w 3152766"/>
              <a:gd name="connsiteY0" fmla="*/ 470525 h 1760844"/>
              <a:gd name="connsiteX1" fmla="*/ 1071880 w 3152766"/>
              <a:gd name="connsiteY1" fmla="*/ 0 h 1760844"/>
              <a:gd name="connsiteX2" fmla="*/ 1889760 w 3152766"/>
              <a:gd name="connsiteY2" fmla="*/ 23486 h 1760844"/>
              <a:gd name="connsiteX3" fmla="*/ 2974966 w 3152766"/>
              <a:gd name="connsiteY3" fmla="*/ 252086 h 1760844"/>
              <a:gd name="connsiteX4" fmla="*/ 3152766 w 3152766"/>
              <a:gd name="connsiteY4" fmla="*/ 482600 h 1760844"/>
              <a:gd name="connsiteX5" fmla="*/ 2747323 w 3152766"/>
              <a:gd name="connsiteY5" fmla="*/ 1024245 h 1760844"/>
              <a:gd name="connsiteX6" fmla="*/ 2299326 w 3152766"/>
              <a:gd name="connsiteY6" fmla="*/ 1159490 h 1760844"/>
              <a:gd name="connsiteX7" fmla="*/ 1867526 w 3152766"/>
              <a:gd name="connsiteY7" fmla="*/ 1202044 h 1760844"/>
              <a:gd name="connsiteX8" fmla="*/ 502920 w 3152766"/>
              <a:gd name="connsiteY8" fmla="*/ 1760844 h 1760844"/>
              <a:gd name="connsiteX9" fmla="*/ 0 w 3152766"/>
              <a:gd name="connsiteY9" fmla="*/ 1530330 h 1760844"/>
              <a:gd name="connsiteX10" fmla="*/ 202243 w 3152766"/>
              <a:gd name="connsiteY10" fmla="*/ 470525 h 1760844"/>
              <a:gd name="connsiteX0" fmla="*/ 202243 w 3152766"/>
              <a:gd name="connsiteY0" fmla="*/ 470525 h 1760844"/>
              <a:gd name="connsiteX1" fmla="*/ 1071880 w 3152766"/>
              <a:gd name="connsiteY1" fmla="*/ 0 h 1760844"/>
              <a:gd name="connsiteX2" fmla="*/ 1889760 w 3152766"/>
              <a:gd name="connsiteY2" fmla="*/ 23486 h 1760844"/>
              <a:gd name="connsiteX3" fmla="*/ 2974966 w 3152766"/>
              <a:gd name="connsiteY3" fmla="*/ 252086 h 1760844"/>
              <a:gd name="connsiteX4" fmla="*/ 3152766 w 3152766"/>
              <a:gd name="connsiteY4" fmla="*/ 482600 h 1760844"/>
              <a:gd name="connsiteX5" fmla="*/ 2691443 w 3152766"/>
              <a:gd name="connsiteY5" fmla="*/ 1588125 h 1760844"/>
              <a:gd name="connsiteX6" fmla="*/ 2299326 w 3152766"/>
              <a:gd name="connsiteY6" fmla="*/ 1159490 h 1760844"/>
              <a:gd name="connsiteX7" fmla="*/ 1867526 w 3152766"/>
              <a:gd name="connsiteY7" fmla="*/ 1202044 h 1760844"/>
              <a:gd name="connsiteX8" fmla="*/ 502920 w 3152766"/>
              <a:gd name="connsiteY8" fmla="*/ 1760844 h 1760844"/>
              <a:gd name="connsiteX9" fmla="*/ 0 w 3152766"/>
              <a:gd name="connsiteY9" fmla="*/ 1530330 h 1760844"/>
              <a:gd name="connsiteX10" fmla="*/ 202243 w 3152766"/>
              <a:gd name="connsiteY10" fmla="*/ 470525 h 1760844"/>
              <a:gd name="connsiteX0" fmla="*/ 202243 w 3152766"/>
              <a:gd name="connsiteY0" fmla="*/ 470525 h 1760844"/>
              <a:gd name="connsiteX1" fmla="*/ 1071880 w 3152766"/>
              <a:gd name="connsiteY1" fmla="*/ 0 h 1760844"/>
              <a:gd name="connsiteX2" fmla="*/ 1889760 w 3152766"/>
              <a:gd name="connsiteY2" fmla="*/ 23486 h 1760844"/>
              <a:gd name="connsiteX3" fmla="*/ 2974966 w 3152766"/>
              <a:gd name="connsiteY3" fmla="*/ 252086 h 1760844"/>
              <a:gd name="connsiteX4" fmla="*/ 3152766 w 3152766"/>
              <a:gd name="connsiteY4" fmla="*/ 482600 h 1760844"/>
              <a:gd name="connsiteX5" fmla="*/ 2691443 w 3152766"/>
              <a:gd name="connsiteY5" fmla="*/ 1588125 h 1760844"/>
              <a:gd name="connsiteX6" fmla="*/ 2624446 w 3152766"/>
              <a:gd name="connsiteY6" fmla="*/ 1606530 h 1760844"/>
              <a:gd name="connsiteX7" fmla="*/ 1867526 w 3152766"/>
              <a:gd name="connsiteY7" fmla="*/ 1202044 h 1760844"/>
              <a:gd name="connsiteX8" fmla="*/ 502920 w 3152766"/>
              <a:gd name="connsiteY8" fmla="*/ 1760844 h 1760844"/>
              <a:gd name="connsiteX9" fmla="*/ 0 w 3152766"/>
              <a:gd name="connsiteY9" fmla="*/ 1530330 h 1760844"/>
              <a:gd name="connsiteX10" fmla="*/ 202243 w 3152766"/>
              <a:gd name="connsiteY10" fmla="*/ 470525 h 1760844"/>
              <a:gd name="connsiteX0" fmla="*/ 202243 w 3152766"/>
              <a:gd name="connsiteY0" fmla="*/ 470525 h 1857364"/>
              <a:gd name="connsiteX1" fmla="*/ 1071880 w 3152766"/>
              <a:gd name="connsiteY1" fmla="*/ 0 h 1857364"/>
              <a:gd name="connsiteX2" fmla="*/ 1889760 w 3152766"/>
              <a:gd name="connsiteY2" fmla="*/ 23486 h 1857364"/>
              <a:gd name="connsiteX3" fmla="*/ 2974966 w 3152766"/>
              <a:gd name="connsiteY3" fmla="*/ 252086 h 1857364"/>
              <a:gd name="connsiteX4" fmla="*/ 3152766 w 3152766"/>
              <a:gd name="connsiteY4" fmla="*/ 482600 h 1857364"/>
              <a:gd name="connsiteX5" fmla="*/ 2691443 w 3152766"/>
              <a:gd name="connsiteY5" fmla="*/ 1588125 h 1857364"/>
              <a:gd name="connsiteX6" fmla="*/ 2624446 w 3152766"/>
              <a:gd name="connsiteY6" fmla="*/ 1606530 h 1857364"/>
              <a:gd name="connsiteX7" fmla="*/ 1537326 w 3152766"/>
              <a:gd name="connsiteY7" fmla="*/ 1857364 h 1857364"/>
              <a:gd name="connsiteX8" fmla="*/ 502920 w 3152766"/>
              <a:gd name="connsiteY8" fmla="*/ 1760844 h 1857364"/>
              <a:gd name="connsiteX9" fmla="*/ 0 w 3152766"/>
              <a:gd name="connsiteY9" fmla="*/ 1530330 h 1857364"/>
              <a:gd name="connsiteX10" fmla="*/ 202243 w 3152766"/>
              <a:gd name="connsiteY10" fmla="*/ 470525 h 1857364"/>
              <a:gd name="connsiteX0" fmla="*/ 202243 w 3152766"/>
              <a:gd name="connsiteY0" fmla="*/ 470525 h 1857364"/>
              <a:gd name="connsiteX1" fmla="*/ 1071880 w 3152766"/>
              <a:gd name="connsiteY1" fmla="*/ 0 h 1857364"/>
              <a:gd name="connsiteX2" fmla="*/ 1889760 w 3152766"/>
              <a:gd name="connsiteY2" fmla="*/ 23486 h 1857364"/>
              <a:gd name="connsiteX3" fmla="*/ 2974966 w 3152766"/>
              <a:gd name="connsiteY3" fmla="*/ 252086 h 1857364"/>
              <a:gd name="connsiteX4" fmla="*/ 3152766 w 3152766"/>
              <a:gd name="connsiteY4" fmla="*/ 482600 h 1857364"/>
              <a:gd name="connsiteX5" fmla="*/ 2691443 w 3152766"/>
              <a:gd name="connsiteY5" fmla="*/ 1588125 h 1857364"/>
              <a:gd name="connsiteX6" fmla="*/ 2614286 w 3152766"/>
              <a:gd name="connsiteY6" fmla="*/ 1626850 h 1857364"/>
              <a:gd name="connsiteX7" fmla="*/ 1537326 w 3152766"/>
              <a:gd name="connsiteY7" fmla="*/ 1857364 h 1857364"/>
              <a:gd name="connsiteX8" fmla="*/ 502920 w 3152766"/>
              <a:gd name="connsiteY8" fmla="*/ 1760844 h 1857364"/>
              <a:gd name="connsiteX9" fmla="*/ 0 w 3152766"/>
              <a:gd name="connsiteY9" fmla="*/ 1530330 h 1857364"/>
              <a:gd name="connsiteX10" fmla="*/ 202243 w 3152766"/>
              <a:gd name="connsiteY10" fmla="*/ 470525 h 1857364"/>
              <a:gd name="connsiteX0" fmla="*/ 202243 w 3191924"/>
              <a:gd name="connsiteY0" fmla="*/ 470525 h 1857364"/>
              <a:gd name="connsiteX1" fmla="*/ 1071880 w 3191924"/>
              <a:gd name="connsiteY1" fmla="*/ 0 h 1857364"/>
              <a:gd name="connsiteX2" fmla="*/ 1889760 w 3191924"/>
              <a:gd name="connsiteY2" fmla="*/ 23486 h 1857364"/>
              <a:gd name="connsiteX3" fmla="*/ 2974966 w 3191924"/>
              <a:gd name="connsiteY3" fmla="*/ 252086 h 1857364"/>
              <a:gd name="connsiteX4" fmla="*/ 3191924 w 3191924"/>
              <a:gd name="connsiteY4" fmla="*/ 535107 h 1857364"/>
              <a:gd name="connsiteX5" fmla="*/ 2691443 w 3191924"/>
              <a:gd name="connsiteY5" fmla="*/ 1588125 h 1857364"/>
              <a:gd name="connsiteX6" fmla="*/ 2614286 w 3191924"/>
              <a:gd name="connsiteY6" fmla="*/ 1626850 h 1857364"/>
              <a:gd name="connsiteX7" fmla="*/ 1537326 w 3191924"/>
              <a:gd name="connsiteY7" fmla="*/ 1857364 h 1857364"/>
              <a:gd name="connsiteX8" fmla="*/ 502920 w 3191924"/>
              <a:gd name="connsiteY8" fmla="*/ 1760844 h 1857364"/>
              <a:gd name="connsiteX9" fmla="*/ 0 w 3191924"/>
              <a:gd name="connsiteY9" fmla="*/ 1530330 h 1857364"/>
              <a:gd name="connsiteX10" fmla="*/ 202243 w 3191924"/>
              <a:gd name="connsiteY10" fmla="*/ 470525 h 1857364"/>
              <a:gd name="connsiteX0" fmla="*/ 202243 w 3191924"/>
              <a:gd name="connsiteY0" fmla="*/ 470525 h 1857364"/>
              <a:gd name="connsiteX1" fmla="*/ 1071880 w 3191924"/>
              <a:gd name="connsiteY1" fmla="*/ 0 h 1857364"/>
              <a:gd name="connsiteX2" fmla="*/ 1889760 w 3191924"/>
              <a:gd name="connsiteY2" fmla="*/ 23486 h 1857364"/>
              <a:gd name="connsiteX3" fmla="*/ 2974966 w 3191924"/>
              <a:gd name="connsiteY3" fmla="*/ 252086 h 1857364"/>
              <a:gd name="connsiteX4" fmla="*/ 3191924 w 3191924"/>
              <a:gd name="connsiteY4" fmla="*/ 535107 h 1857364"/>
              <a:gd name="connsiteX5" fmla="*/ 2754661 w 3191924"/>
              <a:gd name="connsiteY5" fmla="*/ 1583164 h 1857364"/>
              <a:gd name="connsiteX6" fmla="*/ 2614286 w 3191924"/>
              <a:gd name="connsiteY6" fmla="*/ 1626850 h 1857364"/>
              <a:gd name="connsiteX7" fmla="*/ 1537326 w 3191924"/>
              <a:gd name="connsiteY7" fmla="*/ 1857364 h 1857364"/>
              <a:gd name="connsiteX8" fmla="*/ 502920 w 3191924"/>
              <a:gd name="connsiteY8" fmla="*/ 1760844 h 1857364"/>
              <a:gd name="connsiteX9" fmla="*/ 0 w 3191924"/>
              <a:gd name="connsiteY9" fmla="*/ 1530330 h 1857364"/>
              <a:gd name="connsiteX10" fmla="*/ 202243 w 3191924"/>
              <a:gd name="connsiteY10" fmla="*/ 470525 h 1857364"/>
              <a:gd name="connsiteX0" fmla="*/ 202243 w 3191924"/>
              <a:gd name="connsiteY0" fmla="*/ 470525 h 1857364"/>
              <a:gd name="connsiteX1" fmla="*/ 1071880 w 3191924"/>
              <a:gd name="connsiteY1" fmla="*/ 0 h 1857364"/>
              <a:gd name="connsiteX2" fmla="*/ 1889760 w 3191924"/>
              <a:gd name="connsiteY2" fmla="*/ 23486 h 1857364"/>
              <a:gd name="connsiteX3" fmla="*/ 3009187 w 3191924"/>
              <a:gd name="connsiteY3" fmla="*/ 274680 h 1857364"/>
              <a:gd name="connsiteX4" fmla="*/ 3191924 w 3191924"/>
              <a:gd name="connsiteY4" fmla="*/ 535107 h 1857364"/>
              <a:gd name="connsiteX5" fmla="*/ 2754661 w 3191924"/>
              <a:gd name="connsiteY5" fmla="*/ 1583164 h 1857364"/>
              <a:gd name="connsiteX6" fmla="*/ 2614286 w 3191924"/>
              <a:gd name="connsiteY6" fmla="*/ 1626850 h 1857364"/>
              <a:gd name="connsiteX7" fmla="*/ 1537326 w 3191924"/>
              <a:gd name="connsiteY7" fmla="*/ 1857364 h 1857364"/>
              <a:gd name="connsiteX8" fmla="*/ 502920 w 3191924"/>
              <a:gd name="connsiteY8" fmla="*/ 1760844 h 1857364"/>
              <a:gd name="connsiteX9" fmla="*/ 0 w 3191924"/>
              <a:gd name="connsiteY9" fmla="*/ 1530330 h 1857364"/>
              <a:gd name="connsiteX10" fmla="*/ 202243 w 3191924"/>
              <a:gd name="connsiteY10" fmla="*/ 470525 h 1857364"/>
              <a:gd name="connsiteX0" fmla="*/ 202243 w 3191924"/>
              <a:gd name="connsiteY0" fmla="*/ 447039 h 1833878"/>
              <a:gd name="connsiteX1" fmla="*/ 1116557 w 3191924"/>
              <a:gd name="connsiteY1" fmla="*/ 33679 h 1833878"/>
              <a:gd name="connsiteX2" fmla="*/ 1889760 w 3191924"/>
              <a:gd name="connsiteY2" fmla="*/ 0 h 1833878"/>
              <a:gd name="connsiteX3" fmla="*/ 3009187 w 3191924"/>
              <a:gd name="connsiteY3" fmla="*/ 251194 h 1833878"/>
              <a:gd name="connsiteX4" fmla="*/ 3191924 w 3191924"/>
              <a:gd name="connsiteY4" fmla="*/ 511621 h 1833878"/>
              <a:gd name="connsiteX5" fmla="*/ 2754661 w 3191924"/>
              <a:gd name="connsiteY5" fmla="*/ 1559678 h 1833878"/>
              <a:gd name="connsiteX6" fmla="*/ 2614286 w 3191924"/>
              <a:gd name="connsiteY6" fmla="*/ 1603364 h 1833878"/>
              <a:gd name="connsiteX7" fmla="*/ 1537326 w 3191924"/>
              <a:gd name="connsiteY7" fmla="*/ 1833878 h 1833878"/>
              <a:gd name="connsiteX8" fmla="*/ 502920 w 3191924"/>
              <a:gd name="connsiteY8" fmla="*/ 1737358 h 1833878"/>
              <a:gd name="connsiteX9" fmla="*/ 0 w 3191924"/>
              <a:gd name="connsiteY9" fmla="*/ 1506844 h 1833878"/>
              <a:gd name="connsiteX10" fmla="*/ 202243 w 3191924"/>
              <a:gd name="connsiteY10" fmla="*/ 447039 h 1833878"/>
              <a:gd name="connsiteX0" fmla="*/ 247927 w 3191924"/>
              <a:gd name="connsiteY0" fmla="*/ 415280 h 1833878"/>
              <a:gd name="connsiteX1" fmla="*/ 1116557 w 3191924"/>
              <a:gd name="connsiteY1" fmla="*/ 33679 h 1833878"/>
              <a:gd name="connsiteX2" fmla="*/ 1889760 w 3191924"/>
              <a:gd name="connsiteY2" fmla="*/ 0 h 1833878"/>
              <a:gd name="connsiteX3" fmla="*/ 3009187 w 3191924"/>
              <a:gd name="connsiteY3" fmla="*/ 251194 h 1833878"/>
              <a:gd name="connsiteX4" fmla="*/ 3191924 w 3191924"/>
              <a:gd name="connsiteY4" fmla="*/ 511621 h 1833878"/>
              <a:gd name="connsiteX5" fmla="*/ 2754661 w 3191924"/>
              <a:gd name="connsiteY5" fmla="*/ 1559678 h 1833878"/>
              <a:gd name="connsiteX6" fmla="*/ 2614286 w 3191924"/>
              <a:gd name="connsiteY6" fmla="*/ 1603364 h 1833878"/>
              <a:gd name="connsiteX7" fmla="*/ 1537326 w 3191924"/>
              <a:gd name="connsiteY7" fmla="*/ 1833878 h 1833878"/>
              <a:gd name="connsiteX8" fmla="*/ 502920 w 3191924"/>
              <a:gd name="connsiteY8" fmla="*/ 1737358 h 1833878"/>
              <a:gd name="connsiteX9" fmla="*/ 0 w 3191924"/>
              <a:gd name="connsiteY9" fmla="*/ 1506844 h 1833878"/>
              <a:gd name="connsiteX10" fmla="*/ 247927 w 3191924"/>
              <a:gd name="connsiteY10" fmla="*/ 415280 h 1833878"/>
              <a:gd name="connsiteX0" fmla="*/ 247927 w 3191924"/>
              <a:gd name="connsiteY0" fmla="*/ 438768 h 1857366"/>
              <a:gd name="connsiteX1" fmla="*/ 1096978 w 3191924"/>
              <a:gd name="connsiteY1" fmla="*/ 0 h 1857366"/>
              <a:gd name="connsiteX2" fmla="*/ 1889760 w 3191924"/>
              <a:gd name="connsiteY2" fmla="*/ 23488 h 1857366"/>
              <a:gd name="connsiteX3" fmla="*/ 3009187 w 3191924"/>
              <a:gd name="connsiteY3" fmla="*/ 274682 h 1857366"/>
              <a:gd name="connsiteX4" fmla="*/ 3191924 w 3191924"/>
              <a:gd name="connsiteY4" fmla="*/ 535109 h 1857366"/>
              <a:gd name="connsiteX5" fmla="*/ 2754661 w 3191924"/>
              <a:gd name="connsiteY5" fmla="*/ 1583166 h 1857366"/>
              <a:gd name="connsiteX6" fmla="*/ 2614286 w 3191924"/>
              <a:gd name="connsiteY6" fmla="*/ 1626852 h 1857366"/>
              <a:gd name="connsiteX7" fmla="*/ 1537326 w 3191924"/>
              <a:gd name="connsiteY7" fmla="*/ 1857366 h 1857366"/>
              <a:gd name="connsiteX8" fmla="*/ 502920 w 3191924"/>
              <a:gd name="connsiteY8" fmla="*/ 1760846 h 1857366"/>
              <a:gd name="connsiteX9" fmla="*/ 0 w 3191924"/>
              <a:gd name="connsiteY9" fmla="*/ 1530332 h 1857366"/>
              <a:gd name="connsiteX10" fmla="*/ 247927 w 3191924"/>
              <a:gd name="connsiteY10" fmla="*/ 438768 h 1857366"/>
              <a:gd name="connsiteX0" fmla="*/ 215295 w 3159292"/>
              <a:gd name="connsiteY0" fmla="*/ 438768 h 1857366"/>
              <a:gd name="connsiteX1" fmla="*/ 1064346 w 3159292"/>
              <a:gd name="connsiteY1" fmla="*/ 0 h 1857366"/>
              <a:gd name="connsiteX2" fmla="*/ 1857128 w 3159292"/>
              <a:gd name="connsiteY2" fmla="*/ 23488 h 1857366"/>
              <a:gd name="connsiteX3" fmla="*/ 2976555 w 3159292"/>
              <a:gd name="connsiteY3" fmla="*/ 274682 h 1857366"/>
              <a:gd name="connsiteX4" fmla="*/ 3159292 w 3159292"/>
              <a:gd name="connsiteY4" fmla="*/ 535109 h 1857366"/>
              <a:gd name="connsiteX5" fmla="*/ 2722029 w 3159292"/>
              <a:gd name="connsiteY5" fmla="*/ 1583166 h 1857366"/>
              <a:gd name="connsiteX6" fmla="*/ 2581654 w 3159292"/>
              <a:gd name="connsiteY6" fmla="*/ 1626852 h 1857366"/>
              <a:gd name="connsiteX7" fmla="*/ 1504694 w 3159292"/>
              <a:gd name="connsiteY7" fmla="*/ 1857366 h 1857366"/>
              <a:gd name="connsiteX8" fmla="*/ 470288 w 3159292"/>
              <a:gd name="connsiteY8" fmla="*/ 1760846 h 1857366"/>
              <a:gd name="connsiteX9" fmla="*/ 0 w 3159292"/>
              <a:gd name="connsiteY9" fmla="*/ 1562091 h 1857366"/>
              <a:gd name="connsiteX10" fmla="*/ 215295 w 3159292"/>
              <a:gd name="connsiteY10" fmla="*/ 438768 h 1857366"/>
              <a:gd name="connsiteX0" fmla="*/ 215295 w 3159292"/>
              <a:gd name="connsiteY0" fmla="*/ 438768 h 1857366"/>
              <a:gd name="connsiteX1" fmla="*/ 1064346 w 3159292"/>
              <a:gd name="connsiteY1" fmla="*/ 0 h 1857366"/>
              <a:gd name="connsiteX2" fmla="*/ 1857128 w 3159292"/>
              <a:gd name="connsiteY2" fmla="*/ 23488 h 1857366"/>
              <a:gd name="connsiteX3" fmla="*/ 2976555 w 3159292"/>
              <a:gd name="connsiteY3" fmla="*/ 274682 h 1857366"/>
              <a:gd name="connsiteX4" fmla="*/ 3159292 w 3159292"/>
              <a:gd name="connsiteY4" fmla="*/ 535109 h 1857366"/>
              <a:gd name="connsiteX5" fmla="*/ 2722029 w 3159292"/>
              <a:gd name="connsiteY5" fmla="*/ 1583166 h 1857366"/>
              <a:gd name="connsiteX6" fmla="*/ 2581654 w 3159292"/>
              <a:gd name="connsiteY6" fmla="*/ 1626852 h 1857366"/>
              <a:gd name="connsiteX7" fmla="*/ 1504694 w 3159292"/>
              <a:gd name="connsiteY7" fmla="*/ 1857366 h 1857366"/>
              <a:gd name="connsiteX8" fmla="*/ 522498 w 3159292"/>
              <a:gd name="connsiteY8" fmla="*/ 1767198 h 1857366"/>
              <a:gd name="connsiteX9" fmla="*/ 0 w 3159292"/>
              <a:gd name="connsiteY9" fmla="*/ 1562091 h 1857366"/>
              <a:gd name="connsiteX10" fmla="*/ 215295 w 3159292"/>
              <a:gd name="connsiteY10" fmla="*/ 438768 h 1857366"/>
              <a:gd name="connsiteX0" fmla="*/ 189190 w 3133187"/>
              <a:gd name="connsiteY0" fmla="*/ 438768 h 1857366"/>
              <a:gd name="connsiteX1" fmla="*/ 1038241 w 3133187"/>
              <a:gd name="connsiteY1" fmla="*/ 0 h 1857366"/>
              <a:gd name="connsiteX2" fmla="*/ 1831023 w 3133187"/>
              <a:gd name="connsiteY2" fmla="*/ 23488 h 1857366"/>
              <a:gd name="connsiteX3" fmla="*/ 2950450 w 3133187"/>
              <a:gd name="connsiteY3" fmla="*/ 274682 h 1857366"/>
              <a:gd name="connsiteX4" fmla="*/ 3133187 w 3133187"/>
              <a:gd name="connsiteY4" fmla="*/ 535109 h 1857366"/>
              <a:gd name="connsiteX5" fmla="*/ 2695924 w 3133187"/>
              <a:gd name="connsiteY5" fmla="*/ 1583166 h 1857366"/>
              <a:gd name="connsiteX6" fmla="*/ 2555549 w 3133187"/>
              <a:gd name="connsiteY6" fmla="*/ 1626852 h 1857366"/>
              <a:gd name="connsiteX7" fmla="*/ 1478589 w 3133187"/>
              <a:gd name="connsiteY7" fmla="*/ 1857366 h 1857366"/>
              <a:gd name="connsiteX8" fmla="*/ 496393 w 3133187"/>
              <a:gd name="connsiteY8" fmla="*/ 1767198 h 1857366"/>
              <a:gd name="connsiteX9" fmla="*/ 0 w 3133187"/>
              <a:gd name="connsiteY9" fmla="*/ 1530332 h 1857366"/>
              <a:gd name="connsiteX10" fmla="*/ 189190 w 3133187"/>
              <a:gd name="connsiteY10" fmla="*/ 438768 h 1857366"/>
              <a:gd name="connsiteX0" fmla="*/ 189190 w 3133187"/>
              <a:gd name="connsiteY0" fmla="*/ 438768 h 1857366"/>
              <a:gd name="connsiteX1" fmla="*/ 1038241 w 3133187"/>
              <a:gd name="connsiteY1" fmla="*/ 0 h 1857366"/>
              <a:gd name="connsiteX2" fmla="*/ 1831023 w 3133187"/>
              <a:gd name="connsiteY2" fmla="*/ 23488 h 1857366"/>
              <a:gd name="connsiteX3" fmla="*/ 2950450 w 3133187"/>
              <a:gd name="connsiteY3" fmla="*/ 274682 h 1857366"/>
              <a:gd name="connsiteX4" fmla="*/ 3133187 w 3133187"/>
              <a:gd name="connsiteY4" fmla="*/ 535109 h 1857366"/>
              <a:gd name="connsiteX5" fmla="*/ 2695924 w 3133187"/>
              <a:gd name="connsiteY5" fmla="*/ 1583166 h 1857366"/>
              <a:gd name="connsiteX6" fmla="*/ 2535970 w 3133187"/>
              <a:gd name="connsiteY6" fmla="*/ 1652260 h 1857366"/>
              <a:gd name="connsiteX7" fmla="*/ 1478589 w 3133187"/>
              <a:gd name="connsiteY7" fmla="*/ 1857366 h 1857366"/>
              <a:gd name="connsiteX8" fmla="*/ 496393 w 3133187"/>
              <a:gd name="connsiteY8" fmla="*/ 1767198 h 1857366"/>
              <a:gd name="connsiteX9" fmla="*/ 0 w 3133187"/>
              <a:gd name="connsiteY9" fmla="*/ 1530332 h 1857366"/>
              <a:gd name="connsiteX10" fmla="*/ 189190 w 3133187"/>
              <a:gd name="connsiteY10" fmla="*/ 438768 h 1857366"/>
              <a:gd name="connsiteX0" fmla="*/ 189190 w 3133187"/>
              <a:gd name="connsiteY0" fmla="*/ 438768 h 1857366"/>
              <a:gd name="connsiteX1" fmla="*/ 1038241 w 3133187"/>
              <a:gd name="connsiteY1" fmla="*/ 0 h 1857366"/>
              <a:gd name="connsiteX2" fmla="*/ 1831023 w 3133187"/>
              <a:gd name="connsiteY2" fmla="*/ 23488 h 1857366"/>
              <a:gd name="connsiteX3" fmla="*/ 2950450 w 3133187"/>
              <a:gd name="connsiteY3" fmla="*/ 274682 h 1857366"/>
              <a:gd name="connsiteX4" fmla="*/ 3133187 w 3133187"/>
              <a:gd name="connsiteY4" fmla="*/ 535109 h 1857366"/>
              <a:gd name="connsiteX5" fmla="*/ 2695924 w 3133187"/>
              <a:gd name="connsiteY5" fmla="*/ 1583166 h 1857366"/>
              <a:gd name="connsiteX6" fmla="*/ 2535970 w 3133187"/>
              <a:gd name="connsiteY6" fmla="*/ 1652260 h 1857366"/>
              <a:gd name="connsiteX7" fmla="*/ 1504694 w 3133187"/>
              <a:gd name="connsiteY7" fmla="*/ 1857366 h 1857366"/>
              <a:gd name="connsiteX8" fmla="*/ 496393 w 3133187"/>
              <a:gd name="connsiteY8" fmla="*/ 1767198 h 1857366"/>
              <a:gd name="connsiteX9" fmla="*/ 0 w 3133187"/>
              <a:gd name="connsiteY9" fmla="*/ 1530332 h 1857366"/>
              <a:gd name="connsiteX10" fmla="*/ 189190 w 3133187"/>
              <a:gd name="connsiteY10" fmla="*/ 438768 h 1857366"/>
              <a:gd name="connsiteX0" fmla="*/ 189190 w 3133187"/>
              <a:gd name="connsiteY0" fmla="*/ 438768 h 1857366"/>
              <a:gd name="connsiteX1" fmla="*/ 1038241 w 3133187"/>
              <a:gd name="connsiteY1" fmla="*/ 0 h 1857366"/>
              <a:gd name="connsiteX2" fmla="*/ 1831023 w 3133187"/>
              <a:gd name="connsiteY2" fmla="*/ 23488 h 1857366"/>
              <a:gd name="connsiteX3" fmla="*/ 2950450 w 3133187"/>
              <a:gd name="connsiteY3" fmla="*/ 274682 h 1857366"/>
              <a:gd name="connsiteX4" fmla="*/ 3133187 w 3133187"/>
              <a:gd name="connsiteY4" fmla="*/ 535109 h 1857366"/>
              <a:gd name="connsiteX5" fmla="*/ 2669819 w 3133187"/>
              <a:gd name="connsiteY5" fmla="*/ 1583166 h 1857366"/>
              <a:gd name="connsiteX6" fmla="*/ 2535970 w 3133187"/>
              <a:gd name="connsiteY6" fmla="*/ 1652260 h 1857366"/>
              <a:gd name="connsiteX7" fmla="*/ 1504694 w 3133187"/>
              <a:gd name="connsiteY7" fmla="*/ 1857366 h 1857366"/>
              <a:gd name="connsiteX8" fmla="*/ 496393 w 3133187"/>
              <a:gd name="connsiteY8" fmla="*/ 1767198 h 1857366"/>
              <a:gd name="connsiteX9" fmla="*/ 0 w 3133187"/>
              <a:gd name="connsiteY9" fmla="*/ 1530332 h 1857366"/>
              <a:gd name="connsiteX10" fmla="*/ 189190 w 3133187"/>
              <a:gd name="connsiteY10" fmla="*/ 438768 h 1857366"/>
              <a:gd name="connsiteX0" fmla="*/ 189190 w 3133187"/>
              <a:gd name="connsiteY0" fmla="*/ 438768 h 1857366"/>
              <a:gd name="connsiteX1" fmla="*/ 1038241 w 3133187"/>
              <a:gd name="connsiteY1" fmla="*/ 0 h 1857366"/>
              <a:gd name="connsiteX2" fmla="*/ 1831023 w 3133187"/>
              <a:gd name="connsiteY2" fmla="*/ 23488 h 1857366"/>
              <a:gd name="connsiteX3" fmla="*/ 2950450 w 3133187"/>
              <a:gd name="connsiteY3" fmla="*/ 274682 h 1857366"/>
              <a:gd name="connsiteX4" fmla="*/ 3133187 w 3133187"/>
              <a:gd name="connsiteY4" fmla="*/ 496998 h 1857366"/>
              <a:gd name="connsiteX5" fmla="*/ 2669819 w 3133187"/>
              <a:gd name="connsiteY5" fmla="*/ 1583166 h 1857366"/>
              <a:gd name="connsiteX6" fmla="*/ 2535970 w 3133187"/>
              <a:gd name="connsiteY6" fmla="*/ 1652260 h 1857366"/>
              <a:gd name="connsiteX7" fmla="*/ 1504694 w 3133187"/>
              <a:gd name="connsiteY7" fmla="*/ 1857366 h 1857366"/>
              <a:gd name="connsiteX8" fmla="*/ 496393 w 3133187"/>
              <a:gd name="connsiteY8" fmla="*/ 1767198 h 1857366"/>
              <a:gd name="connsiteX9" fmla="*/ 0 w 3133187"/>
              <a:gd name="connsiteY9" fmla="*/ 1530332 h 1857366"/>
              <a:gd name="connsiteX10" fmla="*/ 189190 w 3133187"/>
              <a:gd name="connsiteY10" fmla="*/ 438768 h 1857366"/>
              <a:gd name="connsiteX0" fmla="*/ 228348 w 3172345"/>
              <a:gd name="connsiteY0" fmla="*/ 438768 h 1857366"/>
              <a:gd name="connsiteX1" fmla="*/ 1077399 w 3172345"/>
              <a:gd name="connsiteY1" fmla="*/ 0 h 1857366"/>
              <a:gd name="connsiteX2" fmla="*/ 1870181 w 3172345"/>
              <a:gd name="connsiteY2" fmla="*/ 23488 h 1857366"/>
              <a:gd name="connsiteX3" fmla="*/ 2989608 w 3172345"/>
              <a:gd name="connsiteY3" fmla="*/ 274682 h 1857366"/>
              <a:gd name="connsiteX4" fmla="*/ 3172345 w 3172345"/>
              <a:gd name="connsiteY4" fmla="*/ 496998 h 1857366"/>
              <a:gd name="connsiteX5" fmla="*/ 2708977 w 3172345"/>
              <a:gd name="connsiteY5" fmla="*/ 1583166 h 1857366"/>
              <a:gd name="connsiteX6" fmla="*/ 2575128 w 3172345"/>
              <a:gd name="connsiteY6" fmla="*/ 1652260 h 1857366"/>
              <a:gd name="connsiteX7" fmla="*/ 1543852 w 3172345"/>
              <a:gd name="connsiteY7" fmla="*/ 1857366 h 1857366"/>
              <a:gd name="connsiteX8" fmla="*/ 535551 w 3172345"/>
              <a:gd name="connsiteY8" fmla="*/ 1767198 h 1857366"/>
              <a:gd name="connsiteX9" fmla="*/ 0 w 3172345"/>
              <a:gd name="connsiteY9" fmla="*/ 1517628 h 1857366"/>
              <a:gd name="connsiteX10" fmla="*/ 228348 w 3172345"/>
              <a:gd name="connsiteY10" fmla="*/ 438768 h 185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72345" h="1857366">
                <a:moveTo>
                  <a:pt x="228348" y="438768"/>
                </a:moveTo>
                <a:lnTo>
                  <a:pt x="1077399" y="0"/>
                </a:lnTo>
                <a:lnTo>
                  <a:pt x="1870181" y="23488"/>
                </a:lnTo>
                <a:lnTo>
                  <a:pt x="2989608" y="274682"/>
                </a:lnTo>
                <a:lnTo>
                  <a:pt x="3172345" y="496998"/>
                </a:lnTo>
                <a:lnTo>
                  <a:pt x="2708977" y="1583166"/>
                </a:lnTo>
                <a:lnTo>
                  <a:pt x="2575128" y="1652260"/>
                </a:lnTo>
                <a:lnTo>
                  <a:pt x="1543852" y="1857366"/>
                </a:lnTo>
                <a:lnTo>
                  <a:pt x="535551" y="1767198"/>
                </a:lnTo>
                <a:lnTo>
                  <a:pt x="0" y="1517628"/>
                </a:lnTo>
                <a:lnTo>
                  <a:pt x="228348" y="438768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Decagono 25">
            <a:extLst>
              <a:ext uri="{FF2B5EF4-FFF2-40B4-BE49-F238E27FC236}">
                <a16:creationId xmlns:a16="http://schemas.microsoft.com/office/drawing/2014/main" id="{E5497C64-CCC8-3505-6660-5C2D7498E805}"/>
              </a:ext>
            </a:extLst>
          </p:cNvPr>
          <p:cNvSpPr/>
          <p:nvPr/>
        </p:nvSpPr>
        <p:spPr>
          <a:xfrm>
            <a:off x="3357880" y="1239520"/>
            <a:ext cx="2823523" cy="1904998"/>
          </a:xfrm>
          <a:custGeom>
            <a:avLst/>
            <a:gdLst>
              <a:gd name="connsiteX0" fmla="*/ 0 w 914400"/>
              <a:gd name="connsiteY0" fmla="*/ 457200 h 914400"/>
              <a:gd name="connsiteX1" fmla="*/ 87317 w 914400"/>
              <a:gd name="connsiteY1" fmla="*/ 174635 h 914400"/>
              <a:gd name="connsiteX2" fmla="*/ 315917 w 914400"/>
              <a:gd name="connsiteY2" fmla="*/ 1 h 914400"/>
              <a:gd name="connsiteX3" fmla="*/ 598483 w 914400"/>
              <a:gd name="connsiteY3" fmla="*/ 1 h 914400"/>
              <a:gd name="connsiteX4" fmla="*/ 827083 w 914400"/>
              <a:gd name="connsiteY4" fmla="*/ 174635 h 914400"/>
              <a:gd name="connsiteX5" fmla="*/ 914400 w 914400"/>
              <a:gd name="connsiteY5" fmla="*/ 457200 h 914400"/>
              <a:gd name="connsiteX6" fmla="*/ 827083 w 914400"/>
              <a:gd name="connsiteY6" fmla="*/ 739765 h 914400"/>
              <a:gd name="connsiteX7" fmla="*/ 598483 w 914400"/>
              <a:gd name="connsiteY7" fmla="*/ 914399 h 914400"/>
              <a:gd name="connsiteX8" fmla="*/ 315917 w 914400"/>
              <a:gd name="connsiteY8" fmla="*/ 914399 h 914400"/>
              <a:gd name="connsiteX9" fmla="*/ 87317 w 914400"/>
              <a:gd name="connsiteY9" fmla="*/ 739765 h 914400"/>
              <a:gd name="connsiteX10" fmla="*/ 0 w 914400"/>
              <a:gd name="connsiteY10" fmla="*/ 457200 h 914400"/>
              <a:gd name="connsiteX0" fmla="*/ 136203 w 1050603"/>
              <a:gd name="connsiteY0" fmla="*/ 556885 h 1014084"/>
              <a:gd name="connsiteX1" fmla="*/ 0 w 1050603"/>
              <a:gd name="connsiteY1" fmla="*/ 0 h 1014084"/>
              <a:gd name="connsiteX2" fmla="*/ 452120 w 1050603"/>
              <a:gd name="connsiteY2" fmla="*/ 99686 h 1014084"/>
              <a:gd name="connsiteX3" fmla="*/ 734686 w 1050603"/>
              <a:gd name="connsiteY3" fmla="*/ 99686 h 1014084"/>
              <a:gd name="connsiteX4" fmla="*/ 963286 w 1050603"/>
              <a:gd name="connsiteY4" fmla="*/ 274320 h 1014084"/>
              <a:gd name="connsiteX5" fmla="*/ 1050603 w 1050603"/>
              <a:gd name="connsiteY5" fmla="*/ 556885 h 1014084"/>
              <a:gd name="connsiteX6" fmla="*/ 963286 w 1050603"/>
              <a:gd name="connsiteY6" fmla="*/ 839450 h 1014084"/>
              <a:gd name="connsiteX7" fmla="*/ 734686 w 1050603"/>
              <a:gd name="connsiteY7" fmla="*/ 1014084 h 1014084"/>
              <a:gd name="connsiteX8" fmla="*/ 452120 w 1050603"/>
              <a:gd name="connsiteY8" fmla="*/ 1014084 h 1014084"/>
              <a:gd name="connsiteX9" fmla="*/ 223520 w 1050603"/>
              <a:gd name="connsiteY9" fmla="*/ 839450 h 1014084"/>
              <a:gd name="connsiteX10" fmla="*/ 136203 w 1050603"/>
              <a:gd name="connsiteY10" fmla="*/ 556885 h 1014084"/>
              <a:gd name="connsiteX0" fmla="*/ 0 w 1386840"/>
              <a:gd name="connsiteY0" fmla="*/ 577205 h 1014084"/>
              <a:gd name="connsiteX1" fmla="*/ 336237 w 1386840"/>
              <a:gd name="connsiteY1" fmla="*/ 0 h 1014084"/>
              <a:gd name="connsiteX2" fmla="*/ 788357 w 1386840"/>
              <a:gd name="connsiteY2" fmla="*/ 99686 h 1014084"/>
              <a:gd name="connsiteX3" fmla="*/ 1070923 w 1386840"/>
              <a:gd name="connsiteY3" fmla="*/ 99686 h 1014084"/>
              <a:gd name="connsiteX4" fmla="*/ 1299523 w 1386840"/>
              <a:gd name="connsiteY4" fmla="*/ 274320 h 1014084"/>
              <a:gd name="connsiteX5" fmla="*/ 1386840 w 1386840"/>
              <a:gd name="connsiteY5" fmla="*/ 556885 h 1014084"/>
              <a:gd name="connsiteX6" fmla="*/ 1299523 w 1386840"/>
              <a:gd name="connsiteY6" fmla="*/ 839450 h 1014084"/>
              <a:gd name="connsiteX7" fmla="*/ 1070923 w 1386840"/>
              <a:gd name="connsiteY7" fmla="*/ 1014084 h 1014084"/>
              <a:gd name="connsiteX8" fmla="*/ 788357 w 1386840"/>
              <a:gd name="connsiteY8" fmla="*/ 1014084 h 1014084"/>
              <a:gd name="connsiteX9" fmla="*/ 559757 w 1386840"/>
              <a:gd name="connsiteY9" fmla="*/ 839450 h 1014084"/>
              <a:gd name="connsiteX10" fmla="*/ 0 w 1386840"/>
              <a:gd name="connsiteY10" fmla="*/ 577205 h 1014084"/>
              <a:gd name="connsiteX0" fmla="*/ 0 w 1386840"/>
              <a:gd name="connsiteY0" fmla="*/ 858519 h 1295398"/>
              <a:gd name="connsiteX1" fmla="*/ 336237 w 1386840"/>
              <a:gd name="connsiteY1" fmla="*/ 281314 h 1295398"/>
              <a:gd name="connsiteX2" fmla="*/ 757877 w 1386840"/>
              <a:gd name="connsiteY2" fmla="*/ 0 h 1295398"/>
              <a:gd name="connsiteX3" fmla="*/ 1070923 w 1386840"/>
              <a:gd name="connsiteY3" fmla="*/ 381000 h 1295398"/>
              <a:gd name="connsiteX4" fmla="*/ 1299523 w 1386840"/>
              <a:gd name="connsiteY4" fmla="*/ 555634 h 1295398"/>
              <a:gd name="connsiteX5" fmla="*/ 1386840 w 1386840"/>
              <a:gd name="connsiteY5" fmla="*/ 838199 h 1295398"/>
              <a:gd name="connsiteX6" fmla="*/ 1299523 w 1386840"/>
              <a:gd name="connsiteY6" fmla="*/ 1120764 h 1295398"/>
              <a:gd name="connsiteX7" fmla="*/ 1070923 w 1386840"/>
              <a:gd name="connsiteY7" fmla="*/ 1295398 h 1295398"/>
              <a:gd name="connsiteX8" fmla="*/ 788357 w 1386840"/>
              <a:gd name="connsiteY8" fmla="*/ 1295398 h 1295398"/>
              <a:gd name="connsiteX9" fmla="*/ 559757 w 1386840"/>
              <a:gd name="connsiteY9" fmla="*/ 1120764 h 1295398"/>
              <a:gd name="connsiteX10" fmla="*/ 0 w 1386840"/>
              <a:gd name="connsiteY10" fmla="*/ 858519 h 1295398"/>
              <a:gd name="connsiteX0" fmla="*/ 0 w 1386840"/>
              <a:gd name="connsiteY0" fmla="*/ 858519 h 1295398"/>
              <a:gd name="connsiteX1" fmla="*/ 331157 w 1386840"/>
              <a:gd name="connsiteY1" fmla="*/ 276234 h 1295398"/>
              <a:gd name="connsiteX2" fmla="*/ 757877 w 1386840"/>
              <a:gd name="connsiteY2" fmla="*/ 0 h 1295398"/>
              <a:gd name="connsiteX3" fmla="*/ 1070923 w 1386840"/>
              <a:gd name="connsiteY3" fmla="*/ 381000 h 1295398"/>
              <a:gd name="connsiteX4" fmla="*/ 1299523 w 1386840"/>
              <a:gd name="connsiteY4" fmla="*/ 555634 h 1295398"/>
              <a:gd name="connsiteX5" fmla="*/ 1386840 w 1386840"/>
              <a:gd name="connsiteY5" fmla="*/ 838199 h 1295398"/>
              <a:gd name="connsiteX6" fmla="*/ 1299523 w 1386840"/>
              <a:gd name="connsiteY6" fmla="*/ 1120764 h 1295398"/>
              <a:gd name="connsiteX7" fmla="*/ 1070923 w 1386840"/>
              <a:gd name="connsiteY7" fmla="*/ 1295398 h 1295398"/>
              <a:gd name="connsiteX8" fmla="*/ 788357 w 1386840"/>
              <a:gd name="connsiteY8" fmla="*/ 1295398 h 1295398"/>
              <a:gd name="connsiteX9" fmla="*/ 559757 w 1386840"/>
              <a:gd name="connsiteY9" fmla="*/ 1120764 h 1295398"/>
              <a:gd name="connsiteX10" fmla="*/ 0 w 1386840"/>
              <a:gd name="connsiteY10" fmla="*/ 858519 h 1295398"/>
              <a:gd name="connsiteX0" fmla="*/ 0 w 1386840"/>
              <a:gd name="connsiteY0" fmla="*/ 858519 h 1501764"/>
              <a:gd name="connsiteX1" fmla="*/ 331157 w 1386840"/>
              <a:gd name="connsiteY1" fmla="*/ 276234 h 1501764"/>
              <a:gd name="connsiteX2" fmla="*/ 757877 w 1386840"/>
              <a:gd name="connsiteY2" fmla="*/ 0 h 1501764"/>
              <a:gd name="connsiteX3" fmla="*/ 1070923 w 1386840"/>
              <a:gd name="connsiteY3" fmla="*/ 381000 h 1501764"/>
              <a:gd name="connsiteX4" fmla="*/ 1299523 w 1386840"/>
              <a:gd name="connsiteY4" fmla="*/ 555634 h 1501764"/>
              <a:gd name="connsiteX5" fmla="*/ 1386840 w 1386840"/>
              <a:gd name="connsiteY5" fmla="*/ 838199 h 1501764"/>
              <a:gd name="connsiteX6" fmla="*/ 1299523 w 1386840"/>
              <a:gd name="connsiteY6" fmla="*/ 1120764 h 1501764"/>
              <a:gd name="connsiteX7" fmla="*/ 1070923 w 1386840"/>
              <a:gd name="connsiteY7" fmla="*/ 1295398 h 1501764"/>
              <a:gd name="connsiteX8" fmla="*/ 788357 w 1386840"/>
              <a:gd name="connsiteY8" fmla="*/ 1295398 h 1501764"/>
              <a:gd name="connsiteX9" fmla="*/ 127957 w 1386840"/>
              <a:gd name="connsiteY9" fmla="*/ 1501764 h 1501764"/>
              <a:gd name="connsiteX10" fmla="*/ 0 w 1386840"/>
              <a:gd name="connsiteY10" fmla="*/ 858519 h 1501764"/>
              <a:gd name="connsiteX0" fmla="*/ 0 w 1386840"/>
              <a:gd name="connsiteY0" fmla="*/ 858519 h 1564638"/>
              <a:gd name="connsiteX1" fmla="*/ 331157 w 1386840"/>
              <a:gd name="connsiteY1" fmla="*/ 276234 h 1564638"/>
              <a:gd name="connsiteX2" fmla="*/ 757877 w 1386840"/>
              <a:gd name="connsiteY2" fmla="*/ 0 h 1564638"/>
              <a:gd name="connsiteX3" fmla="*/ 1070923 w 1386840"/>
              <a:gd name="connsiteY3" fmla="*/ 381000 h 1564638"/>
              <a:gd name="connsiteX4" fmla="*/ 1299523 w 1386840"/>
              <a:gd name="connsiteY4" fmla="*/ 555634 h 1564638"/>
              <a:gd name="connsiteX5" fmla="*/ 1386840 w 1386840"/>
              <a:gd name="connsiteY5" fmla="*/ 838199 h 1564638"/>
              <a:gd name="connsiteX6" fmla="*/ 1299523 w 1386840"/>
              <a:gd name="connsiteY6" fmla="*/ 1120764 h 1564638"/>
              <a:gd name="connsiteX7" fmla="*/ 1070923 w 1386840"/>
              <a:gd name="connsiteY7" fmla="*/ 1295398 h 1564638"/>
              <a:gd name="connsiteX8" fmla="*/ 188917 w 1386840"/>
              <a:gd name="connsiteY8" fmla="*/ 1564638 h 1564638"/>
              <a:gd name="connsiteX9" fmla="*/ 127957 w 1386840"/>
              <a:gd name="connsiteY9" fmla="*/ 1501764 h 1564638"/>
              <a:gd name="connsiteX10" fmla="*/ 0 w 1386840"/>
              <a:gd name="connsiteY10" fmla="*/ 858519 h 1564638"/>
              <a:gd name="connsiteX0" fmla="*/ 0 w 1726243"/>
              <a:gd name="connsiteY0" fmla="*/ 858519 h 1920238"/>
              <a:gd name="connsiteX1" fmla="*/ 331157 w 1726243"/>
              <a:gd name="connsiteY1" fmla="*/ 276234 h 1920238"/>
              <a:gd name="connsiteX2" fmla="*/ 757877 w 1726243"/>
              <a:gd name="connsiteY2" fmla="*/ 0 h 1920238"/>
              <a:gd name="connsiteX3" fmla="*/ 1070923 w 1726243"/>
              <a:gd name="connsiteY3" fmla="*/ 381000 h 1920238"/>
              <a:gd name="connsiteX4" fmla="*/ 1299523 w 1726243"/>
              <a:gd name="connsiteY4" fmla="*/ 555634 h 1920238"/>
              <a:gd name="connsiteX5" fmla="*/ 1386840 w 1726243"/>
              <a:gd name="connsiteY5" fmla="*/ 838199 h 1920238"/>
              <a:gd name="connsiteX6" fmla="*/ 1299523 w 1726243"/>
              <a:gd name="connsiteY6" fmla="*/ 1120764 h 1920238"/>
              <a:gd name="connsiteX7" fmla="*/ 1726243 w 1726243"/>
              <a:gd name="connsiteY7" fmla="*/ 1920238 h 1920238"/>
              <a:gd name="connsiteX8" fmla="*/ 188917 w 1726243"/>
              <a:gd name="connsiteY8" fmla="*/ 1564638 h 1920238"/>
              <a:gd name="connsiteX9" fmla="*/ 127957 w 1726243"/>
              <a:gd name="connsiteY9" fmla="*/ 1501764 h 1920238"/>
              <a:gd name="connsiteX10" fmla="*/ 0 w 1726243"/>
              <a:gd name="connsiteY10" fmla="*/ 858519 h 1920238"/>
              <a:gd name="connsiteX0" fmla="*/ 0 w 2097083"/>
              <a:gd name="connsiteY0" fmla="*/ 858519 h 1920238"/>
              <a:gd name="connsiteX1" fmla="*/ 331157 w 2097083"/>
              <a:gd name="connsiteY1" fmla="*/ 276234 h 1920238"/>
              <a:gd name="connsiteX2" fmla="*/ 757877 w 2097083"/>
              <a:gd name="connsiteY2" fmla="*/ 0 h 1920238"/>
              <a:gd name="connsiteX3" fmla="*/ 1070923 w 2097083"/>
              <a:gd name="connsiteY3" fmla="*/ 381000 h 1920238"/>
              <a:gd name="connsiteX4" fmla="*/ 1299523 w 2097083"/>
              <a:gd name="connsiteY4" fmla="*/ 555634 h 1920238"/>
              <a:gd name="connsiteX5" fmla="*/ 1386840 w 2097083"/>
              <a:gd name="connsiteY5" fmla="*/ 838199 h 1920238"/>
              <a:gd name="connsiteX6" fmla="*/ 2097083 w 2097083"/>
              <a:gd name="connsiteY6" fmla="*/ 1811644 h 1920238"/>
              <a:gd name="connsiteX7" fmla="*/ 1726243 w 2097083"/>
              <a:gd name="connsiteY7" fmla="*/ 1920238 h 1920238"/>
              <a:gd name="connsiteX8" fmla="*/ 188917 w 2097083"/>
              <a:gd name="connsiteY8" fmla="*/ 1564638 h 1920238"/>
              <a:gd name="connsiteX9" fmla="*/ 127957 w 2097083"/>
              <a:gd name="connsiteY9" fmla="*/ 1501764 h 1920238"/>
              <a:gd name="connsiteX10" fmla="*/ 0 w 2097083"/>
              <a:gd name="connsiteY10" fmla="*/ 858519 h 1920238"/>
              <a:gd name="connsiteX0" fmla="*/ 0 w 2097083"/>
              <a:gd name="connsiteY0" fmla="*/ 858519 h 1904998"/>
              <a:gd name="connsiteX1" fmla="*/ 331157 w 2097083"/>
              <a:gd name="connsiteY1" fmla="*/ 276234 h 1904998"/>
              <a:gd name="connsiteX2" fmla="*/ 757877 w 2097083"/>
              <a:gd name="connsiteY2" fmla="*/ 0 h 1904998"/>
              <a:gd name="connsiteX3" fmla="*/ 1070923 w 2097083"/>
              <a:gd name="connsiteY3" fmla="*/ 381000 h 1904998"/>
              <a:gd name="connsiteX4" fmla="*/ 1299523 w 2097083"/>
              <a:gd name="connsiteY4" fmla="*/ 555634 h 1904998"/>
              <a:gd name="connsiteX5" fmla="*/ 1386840 w 2097083"/>
              <a:gd name="connsiteY5" fmla="*/ 838199 h 1904998"/>
              <a:gd name="connsiteX6" fmla="*/ 2097083 w 2097083"/>
              <a:gd name="connsiteY6" fmla="*/ 1811644 h 1904998"/>
              <a:gd name="connsiteX7" fmla="*/ 1711003 w 2097083"/>
              <a:gd name="connsiteY7" fmla="*/ 1904998 h 1904998"/>
              <a:gd name="connsiteX8" fmla="*/ 188917 w 2097083"/>
              <a:gd name="connsiteY8" fmla="*/ 1564638 h 1904998"/>
              <a:gd name="connsiteX9" fmla="*/ 127957 w 2097083"/>
              <a:gd name="connsiteY9" fmla="*/ 1501764 h 1904998"/>
              <a:gd name="connsiteX10" fmla="*/ 0 w 2097083"/>
              <a:gd name="connsiteY10" fmla="*/ 858519 h 1904998"/>
              <a:gd name="connsiteX0" fmla="*/ 0 w 2661920"/>
              <a:gd name="connsiteY0" fmla="*/ 858519 h 1904998"/>
              <a:gd name="connsiteX1" fmla="*/ 331157 w 2661920"/>
              <a:gd name="connsiteY1" fmla="*/ 276234 h 1904998"/>
              <a:gd name="connsiteX2" fmla="*/ 757877 w 2661920"/>
              <a:gd name="connsiteY2" fmla="*/ 0 h 1904998"/>
              <a:gd name="connsiteX3" fmla="*/ 1070923 w 2661920"/>
              <a:gd name="connsiteY3" fmla="*/ 381000 h 1904998"/>
              <a:gd name="connsiteX4" fmla="*/ 1299523 w 2661920"/>
              <a:gd name="connsiteY4" fmla="*/ 555634 h 1904998"/>
              <a:gd name="connsiteX5" fmla="*/ 2661920 w 2661920"/>
              <a:gd name="connsiteY5" fmla="*/ 1183639 h 1904998"/>
              <a:gd name="connsiteX6" fmla="*/ 2097083 w 2661920"/>
              <a:gd name="connsiteY6" fmla="*/ 1811644 h 1904998"/>
              <a:gd name="connsiteX7" fmla="*/ 1711003 w 2661920"/>
              <a:gd name="connsiteY7" fmla="*/ 1904998 h 1904998"/>
              <a:gd name="connsiteX8" fmla="*/ 188917 w 2661920"/>
              <a:gd name="connsiteY8" fmla="*/ 1564638 h 1904998"/>
              <a:gd name="connsiteX9" fmla="*/ 127957 w 2661920"/>
              <a:gd name="connsiteY9" fmla="*/ 1501764 h 1904998"/>
              <a:gd name="connsiteX10" fmla="*/ 0 w 2661920"/>
              <a:gd name="connsiteY10" fmla="*/ 858519 h 1904998"/>
              <a:gd name="connsiteX0" fmla="*/ 0 w 2823523"/>
              <a:gd name="connsiteY0" fmla="*/ 858519 h 1904998"/>
              <a:gd name="connsiteX1" fmla="*/ 331157 w 2823523"/>
              <a:gd name="connsiteY1" fmla="*/ 276234 h 1904998"/>
              <a:gd name="connsiteX2" fmla="*/ 757877 w 2823523"/>
              <a:gd name="connsiteY2" fmla="*/ 0 h 1904998"/>
              <a:gd name="connsiteX3" fmla="*/ 1070923 w 2823523"/>
              <a:gd name="connsiteY3" fmla="*/ 381000 h 1904998"/>
              <a:gd name="connsiteX4" fmla="*/ 2823523 w 2823523"/>
              <a:gd name="connsiteY4" fmla="*/ 723274 h 1904998"/>
              <a:gd name="connsiteX5" fmla="*/ 2661920 w 2823523"/>
              <a:gd name="connsiteY5" fmla="*/ 1183639 h 1904998"/>
              <a:gd name="connsiteX6" fmla="*/ 2097083 w 2823523"/>
              <a:gd name="connsiteY6" fmla="*/ 1811644 h 1904998"/>
              <a:gd name="connsiteX7" fmla="*/ 1711003 w 2823523"/>
              <a:gd name="connsiteY7" fmla="*/ 1904998 h 1904998"/>
              <a:gd name="connsiteX8" fmla="*/ 188917 w 2823523"/>
              <a:gd name="connsiteY8" fmla="*/ 1564638 h 1904998"/>
              <a:gd name="connsiteX9" fmla="*/ 127957 w 2823523"/>
              <a:gd name="connsiteY9" fmla="*/ 1501764 h 1904998"/>
              <a:gd name="connsiteX10" fmla="*/ 0 w 2823523"/>
              <a:gd name="connsiteY10" fmla="*/ 858519 h 1904998"/>
              <a:gd name="connsiteX0" fmla="*/ 0 w 2823523"/>
              <a:gd name="connsiteY0" fmla="*/ 858519 h 1904998"/>
              <a:gd name="connsiteX1" fmla="*/ 331157 w 2823523"/>
              <a:gd name="connsiteY1" fmla="*/ 276234 h 1904998"/>
              <a:gd name="connsiteX2" fmla="*/ 757877 w 2823523"/>
              <a:gd name="connsiteY2" fmla="*/ 0 h 1904998"/>
              <a:gd name="connsiteX3" fmla="*/ 2320603 w 2823523"/>
              <a:gd name="connsiteY3" fmla="*/ 198120 h 1904998"/>
              <a:gd name="connsiteX4" fmla="*/ 2823523 w 2823523"/>
              <a:gd name="connsiteY4" fmla="*/ 723274 h 1904998"/>
              <a:gd name="connsiteX5" fmla="*/ 2661920 w 2823523"/>
              <a:gd name="connsiteY5" fmla="*/ 1183639 h 1904998"/>
              <a:gd name="connsiteX6" fmla="*/ 2097083 w 2823523"/>
              <a:gd name="connsiteY6" fmla="*/ 1811644 h 1904998"/>
              <a:gd name="connsiteX7" fmla="*/ 1711003 w 2823523"/>
              <a:gd name="connsiteY7" fmla="*/ 1904998 h 1904998"/>
              <a:gd name="connsiteX8" fmla="*/ 188917 w 2823523"/>
              <a:gd name="connsiteY8" fmla="*/ 1564638 h 1904998"/>
              <a:gd name="connsiteX9" fmla="*/ 127957 w 2823523"/>
              <a:gd name="connsiteY9" fmla="*/ 1501764 h 1904998"/>
              <a:gd name="connsiteX10" fmla="*/ 0 w 2823523"/>
              <a:gd name="connsiteY10" fmla="*/ 858519 h 190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23523" h="1904998">
                <a:moveTo>
                  <a:pt x="0" y="858519"/>
                </a:moveTo>
                <a:lnTo>
                  <a:pt x="331157" y="276234"/>
                </a:lnTo>
                <a:lnTo>
                  <a:pt x="757877" y="0"/>
                </a:lnTo>
                <a:lnTo>
                  <a:pt x="2320603" y="198120"/>
                </a:lnTo>
                <a:lnTo>
                  <a:pt x="2823523" y="723274"/>
                </a:lnTo>
                <a:lnTo>
                  <a:pt x="2661920" y="1183639"/>
                </a:lnTo>
                <a:lnTo>
                  <a:pt x="2097083" y="1811644"/>
                </a:lnTo>
                <a:lnTo>
                  <a:pt x="1711003" y="1904998"/>
                </a:lnTo>
                <a:lnTo>
                  <a:pt x="188917" y="1564638"/>
                </a:lnTo>
                <a:lnTo>
                  <a:pt x="127957" y="1501764"/>
                </a:lnTo>
                <a:lnTo>
                  <a:pt x="0" y="85851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Elemento grafico 61">
            <a:extLst>
              <a:ext uri="{FF2B5EF4-FFF2-40B4-BE49-F238E27FC236}">
                <a16:creationId xmlns:a16="http://schemas.microsoft.com/office/drawing/2014/main" id="{334D667C-29A8-952E-693B-19A372EC0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318" y="1027435"/>
            <a:ext cx="3710567" cy="2368663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/>
          </a:p>
        </p:txBody>
      </p:sp>
      <p:sp>
        <p:nvSpPr>
          <p:cNvPr id="28" name="Segnaposto testo 8">
            <a:extLst>
              <a:ext uri="{FF2B5EF4-FFF2-40B4-BE49-F238E27FC236}">
                <a16:creationId xmlns:a16="http://schemas.microsoft.com/office/drawing/2014/main" id="{B7CD8F35-85B8-47BA-1FD4-E5F5947D0816}"/>
              </a:ext>
            </a:extLst>
          </p:cNvPr>
          <p:cNvSpPr txBox="1">
            <a:spLocks/>
          </p:cNvSpPr>
          <p:nvPr/>
        </p:nvSpPr>
        <p:spPr>
          <a:xfrm>
            <a:off x="3490393" y="1447785"/>
            <a:ext cx="2451567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500" dirty="0"/>
              <a:t>Migliorare i Modelli</a:t>
            </a:r>
          </a:p>
        </p:txBody>
      </p:sp>
      <p:sp>
        <p:nvSpPr>
          <p:cNvPr id="29" name="Segnaposto testo 9">
            <a:extLst>
              <a:ext uri="{FF2B5EF4-FFF2-40B4-BE49-F238E27FC236}">
                <a16:creationId xmlns:a16="http://schemas.microsoft.com/office/drawing/2014/main" id="{55FEDAC4-859B-5AF9-62A1-FF6FFE0EE4BB}"/>
              </a:ext>
            </a:extLst>
          </p:cNvPr>
          <p:cNvSpPr txBox="1">
            <a:spLocks/>
          </p:cNvSpPr>
          <p:nvPr/>
        </p:nvSpPr>
        <p:spPr>
          <a:xfrm>
            <a:off x="3952309" y="4540568"/>
            <a:ext cx="2155044" cy="1060139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dirty="0"/>
              <a:t>Valutazione dei Modelli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562B3D-0FB1-5DB0-47D0-A11B407E0A87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E41972-51CB-8719-B882-57E0E8F28C75}"/>
              </a:ext>
            </a:extLst>
          </p:cNvPr>
          <p:cNvSpPr txBox="1"/>
          <p:nvPr/>
        </p:nvSpPr>
        <p:spPr>
          <a:xfrm>
            <a:off x="11455121" y="633882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15/16</a:t>
            </a:r>
          </a:p>
        </p:txBody>
      </p:sp>
      <p:sp>
        <p:nvSpPr>
          <p:cNvPr id="9" name="Decagono 25">
            <a:extLst>
              <a:ext uri="{FF2B5EF4-FFF2-40B4-BE49-F238E27FC236}">
                <a16:creationId xmlns:a16="http://schemas.microsoft.com/office/drawing/2014/main" id="{AA7020C5-A373-A770-7D7D-44FDFB8B8221}"/>
              </a:ext>
            </a:extLst>
          </p:cNvPr>
          <p:cNvSpPr/>
          <p:nvPr/>
        </p:nvSpPr>
        <p:spPr>
          <a:xfrm>
            <a:off x="577387" y="3192287"/>
            <a:ext cx="2464234" cy="1480378"/>
          </a:xfrm>
          <a:custGeom>
            <a:avLst/>
            <a:gdLst>
              <a:gd name="connsiteX0" fmla="*/ 0 w 914400"/>
              <a:gd name="connsiteY0" fmla="*/ 457200 h 914400"/>
              <a:gd name="connsiteX1" fmla="*/ 87317 w 914400"/>
              <a:gd name="connsiteY1" fmla="*/ 174635 h 914400"/>
              <a:gd name="connsiteX2" fmla="*/ 315917 w 914400"/>
              <a:gd name="connsiteY2" fmla="*/ 1 h 914400"/>
              <a:gd name="connsiteX3" fmla="*/ 598483 w 914400"/>
              <a:gd name="connsiteY3" fmla="*/ 1 h 914400"/>
              <a:gd name="connsiteX4" fmla="*/ 827083 w 914400"/>
              <a:gd name="connsiteY4" fmla="*/ 174635 h 914400"/>
              <a:gd name="connsiteX5" fmla="*/ 914400 w 914400"/>
              <a:gd name="connsiteY5" fmla="*/ 457200 h 914400"/>
              <a:gd name="connsiteX6" fmla="*/ 827083 w 914400"/>
              <a:gd name="connsiteY6" fmla="*/ 739765 h 914400"/>
              <a:gd name="connsiteX7" fmla="*/ 598483 w 914400"/>
              <a:gd name="connsiteY7" fmla="*/ 914399 h 914400"/>
              <a:gd name="connsiteX8" fmla="*/ 315917 w 914400"/>
              <a:gd name="connsiteY8" fmla="*/ 914399 h 914400"/>
              <a:gd name="connsiteX9" fmla="*/ 87317 w 914400"/>
              <a:gd name="connsiteY9" fmla="*/ 739765 h 914400"/>
              <a:gd name="connsiteX10" fmla="*/ 0 w 914400"/>
              <a:gd name="connsiteY10" fmla="*/ 457200 h 914400"/>
              <a:gd name="connsiteX0" fmla="*/ 136203 w 1050603"/>
              <a:gd name="connsiteY0" fmla="*/ 556885 h 1014084"/>
              <a:gd name="connsiteX1" fmla="*/ 0 w 1050603"/>
              <a:gd name="connsiteY1" fmla="*/ 0 h 1014084"/>
              <a:gd name="connsiteX2" fmla="*/ 452120 w 1050603"/>
              <a:gd name="connsiteY2" fmla="*/ 99686 h 1014084"/>
              <a:gd name="connsiteX3" fmla="*/ 734686 w 1050603"/>
              <a:gd name="connsiteY3" fmla="*/ 99686 h 1014084"/>
              <a:gd name="connsiteX4" fmla="*/ 963286 w 1050603"/>
              <a:gd name="connsiteY4" fmla="*/ 274320 h 1014084"/>
              <a:gd name="connsiteX5" fmla="*/ 1050603 w 1050603"/>
              <a:gd name="connsiteY5" fmla="*/ 556885 h 1014084"/>
              <a:gd name="connsiteX6" fmla="*/ 963286 w 1050603"/>
              <a:gd name="connsiteY6" fmla="*/ 839450 h 1014084"/>
              <a:gd name="connsiteX7" fmla="*/ 734686 w 1050603"/>
              <a:gd name="connsiteY7" fmla="*/ 1014084 h 1014084"/>
              <a:gd name="connsiteX8" fmla="*/ 452120 w 1050603"/>
              <a:gd name="connsiteY8" fmla="*/ 1014084 h 1014084"/>
              <a:gd name="connsiteX9" fmla="*/ 223520 w 1050603"/>
              <a:gd name="connsiteY9" fmla="*/ 839450 h 1014084"/>
              <a:gd name="connsiteX10" fmla="*/ 136203 w 1050603"/>
              <a:gd name="connsiteY10" fmla="*/ 556885 h 1014084"/>
              <a:gd name="connsiteX0" fmla="*/ 0 w 1386840"/>
              <a:gd name="connsiteY0" fmla="*/ 577205 h 1014084"/>
              <a:gd name="connsiteX1" fmla="*/ 336237 w 1386840"/>
              <a:gd name="connsiteY1" fmla="*/ 0 h 1014084"/>
              <a:gd name="connsiteX2" fmla="*/ 788357 w 1386840"/>
              <a:gd name="connsiteY2" fmla="*/ 99686 h 1014084"/>
              <a:gd name="connsiteX3" fmla="*/ 1070923 w 1386840"/>
              <a:gd name="connsiteY3" fmla="*/ 99686 h 1014084"/>
              <a:gd name="connsiteX4" fmla="*/ 1299523 w 1386840"/>
              <a:gd name="connsiteY4" fmla="*/ 274320 h 1014084"/>
              <a:gd name="connsiteX5" fmla="*/ 1386840 w 1386840"/>
              <a:gd name="connsiteY5" fmla="*/ 556885 h 1014084"/>
              <a:gd name="connsiteX6" fmla="*/ 1299523 w 1386840"/>
              <a:gd name="connsiteY6" fmla="*/ 839450 h 1014084"/>
              <a:gd name="connsiteX7" fmla="*/ 1070923 w 1386840"/>
              <a:gd name="connsiteY7" fmla="*/ 1014084 h 1014084"/>
              <a:gd name="connsiteX8" fmla="*/ 788357 w 1386840"/>
              <a:gd name="connsiteY8" fmla="*/ 1014084 h 1014084"/>
              <a:gd name="connsiteX9" fmla="*/ 559757 w 1386840"/>
              <a:gd name="connsiteY9" fmla="*/ 839450 h 1014084"/>
              <a:gd name="connsiteX10" fmla="*/ 0 w 1386840"/>
              <a:gd name="connsiteY10" fmla="*/ 577205 h 1014084"/>
              <a:gd name="connsiteX0" fmla="*/ 0 w 1386840"/>
              <a:gd name="connsiteY0" fmla="*/ 858519 h 1295398"/>
              <a:gd name="connsiteX1" fmla="*/ 336237 w 1386840"/>
              <a:gd name="connsiteY1" fmla="*/ 281314 h 1295398"/>
              <a:gd name="connsiteX2" fmla="*/ 757877 w 1386840"/>
              <a:gd name="connsiteY2" fmla="*/ 0 h 1295398"/>
              <a:gd name="connsiteX3" fmla="*/ 1070923 w 1386840"/>
              <a:gd name="connsiteY3" fmla="*/ 381000 h 1295398"/>
              <a:gd name="connsiteX4" fmla="*/ 1299523 w 1386840"/>
              <a:gd name="connsiteY4" fmla="*/ 555634 h 1295398"/>
              <a:gd name="connsiteX5" fmla="*/ 1386840 w 1386840"/>
              <a:gd name="connsiteY5" fmla="*/ 838199 h 1295398"/>
              <a:gd name="connsiteX6" fmla="*/ 1299523 w 1386840"/>
              <a:gd name="connsiteY6" fmla="*/ 1120764 h 1295398"/>
              <a:gd name="connsiteX7" fmla="*/ 1070923 w 1386840"/>
              <a:gd name="connsiteY7" fmla="*/ 1295398 h 1295398"/>
              <a:gd name="connsiteX8" fmla="*/ 788357 w 1386840"/>
              <a:gd name="connsiteY8" fmla="*/ 1295398 h 1295398"/>
              <a:gd name="connsiteX9" fmla="*/ 559757 w 1386840"/>
              <a:gd name="connsiteY9" fmla="*/ 1120764 h 1295398"/>
              <a:gd name="connsiteX10" fmla="*/ 0 w 1386840"/>
              <a:gd name="connsiteY10" fmla="*/ 858519 h 1295398"/>
              <a:gd name="connsiteX0" fmla="*/ 0 w 1386840"/>
              <a:gd name="connsiteY0" fmla="*/ 858519 h 1295398"/>
              <a:gd name="connsiteX1" fmla="*/ 331157 w 1386840"/>
              <a:gd name="connsiteY1" fmla="*/ 276234 h 1295398"/>
              <a:gd name="connsiteX2" fmla="*/ 757877 w 1386840"/>
              <a:gd name="connsiteY2" fmla="*/ 0 h 1295398"/>
              <a:gd name="connsiteX3" fmla="*/ 1070923 w 1386840"/>
              <a:gd name="connsiteY3" fmla="*/ 381000 h 1295398"/>
              <a:gd name="connsiteX4" fmla="*/ 1299523 w 1386840"/>
              <a:gd name="connsiteY4" fmla="*/ 555634 h 1295398"/>
              <a:gd name="connsiteX5" fmla="*/ 1386840 w 1386840"/>
              <a:gd name="connsiteY5" fmla="*/ 838199 h 1295398"/>
              <a:gd name="connsiteX6" fmla="*/ 1299523 w 1386840"/>
              <a:gd name="connsiteY6" fmla="*/ 1120764 h 1295398"/>
              <a:gd name="connsiteX7" fmla="*/ 1070923 w 1386840"/>
              <a:gd name="connsiteY7" fmla="*/ 1295398 h 1295398"/>
              <a:gd name="connsiteX8" fmla="*/ 788357 w 1386840"/>
              <a:gd name="connsiteY8" fmla="*/ 1295398 h 1295398"/>
              <a:gd name="connsiteX9" fmla="*/ 559757 w 1386840"/>
              <a:gd name="connsiteY9" fmla="*/ 1120764 h 1295398"/>
              <a:gd name="connsiteX10" fmla="*/ 0 w 1386840"/>
              <a:gd name="connsiteY10" fmla="*/ 858519 h 1295398"/>
              <a:gd name="connsiteX0" fmla="*/ 0 w 1386840"/>
              <a:gd name="connsiteY0" fmla="*/ 858519 h 1501764"/>
              <a:gd name="connsiteX1" fmla="*/ 331157 w 1386840"/>
              <a:gd name="connsiteY1" fmla="*/ 276234 h 1501764"/>
              <a:gd name="connsiteX2" fmla="*/ 757877 w 1386840"/>
              <a:gd name="connsiteY2" fmla="*/ 0 h 1501764"/>
              <a:gd name="connsiteX3" fmla="*/ 1070923 w 1386840"/>
              <a:gd name="connsiteY3" fmla="*/ 381000 h 1501764"/>
              <a:gd name="connsiteX4" fmla="*/ 1299523 w 1386840"/>
              <a:gd name="connsiteY4" fmla="*/ 555634 h 1501764"/>
              <a:gd name="connsiteX5" fmla="*/ 1386840 w 1386840"/>
              <a:gd name="connsiteY5" fmla="*/ 838199 h 1501764"/>
              <a:gd name="connsiteX6" fmla="*/ 1299523 w 1386840"/>
              <a:gd name="connsiteY6" fmla="*/ 1120764 h 1501764"/>
              <a:gd name="connsiteX7" fmla="*/ 1070923 w 1386840"/>
              <a:gd name="connsiteY7" fmla="*/ 1295398 h 1501764"/>
              <a:gd name="connsiteX8" fmla="*/ 788357 w 1386840"/>
              <a:gd name="connsiteY8" fmla="*/ 1295398 h 1501764"/>
              <a:gd name="connsiteX9" fmla="*/ 127957 w 1386840"/>
              <a:gd name="connsiteY9" fmla="*/ 1501764 h 1501764"/>
              <a:gd name="connsiteX10" fmla="*/ 0 w 1386840"/>
              <a:gd name="connsiteY10" fmla="*/ 858519 h 1501764"/>
              <a:gd name="connsiteX0" fmla="*/ 0 w 1386840"/>
              <a:gd name="connsiteY0" fmla="*/ 858519 h 1564638"/>
              <a:gd name="connsiteX1" fmla="*/ 331157 w 1386840"/>
              <a:gd name="connsiteY1" fmla="*/ 276234 h 1564638"/>
              <a:gd name="connsiteX2" fmla="*/ 757877 w 1386840"/>
              <a:gd name="connsiteY2" fmla="*/ 0 h 1564638"/>
              <a:gd name="connsiteX3" fmla="*/ 1070923 w 1386840"/>
              <a:gd name="connsiteY3" fmla="*/ 381000 h 1564638"/>
              <a:gd name="connsiteX4" fmla="*/ 1299523 w 1386840"/>
              <a:gd name="connsiteY4" fmla="*/ 555634 h 1564638"/>
              <a:gd name="connsiteX5" fmla="*/ 1386840 w 1386840"/>
              <a:gd name="connsiteY5" fmla="*/ 838199 h 1564638"/>
              <a:gd name="connsiteX6" fmla="*/ 1299523 w 1386840"/>
              <a:gd name="connsiteY6" fmla="*/ 1120764 h 1564638"/>
              <a:gd name="connsiteX7" fmla="*/ 1070923 w 1386840"/>
              <a:gd name="connsiteY7" fmla="*/ 1295398 h 1564638"/>
              <a:gd name="connsiteX8" fmla="*/ 188917 w 1386840"/>
              <a:gd name="connsiteY8" fmla="*/ 1564638 h 1564638"/>
              <a:gd name="connsiteX9" fmla="*/ 127957 w 1386840"/>
              <a:gd name="connsiteY9" fmla="*/ 1501764 h 1564638"/>
              <a:gd name="connsiteX10" fmla="*/ 0 w 1386840"/>
              <a:gd name="connsiteY10" fmla="*/ 858519 h 1564638"/>
              <a:gd name="connsiteX0" fmla="*/ 0 w 1726243"/>
              <a:gd name="connsiteY0" fmla="*/ 858519 h 1920238"/>
              <a:gd name="connsiteX1" fmla="*/ 331157 w 1726243"/>
              <a:gd name="connsiteY1" fmla="*/ 276234 h 1920238"/>
              <a:gd name="connsiteX2" fmla="*/ 757877 w 1726243"/>
              <a:gd name="connsiteY2" fmla="*/ 0 h 1920238"/>
              <a:gd name="connsiteX3" fmla="*/ 1070923 w 1726243"/>
              <a:gd name="connsiteY3" fmla="*/ 381000 h 1920238"/>
              <a:gd name="connsiteX4" fmla="*/ 1299523 w 1726243"/>
              <a:gd name="connsiteY4" fmla="*/ 555634 h 1920238"/>
              <a:gd name="connsiteX5" fmla="*/ 1386840 w 1726243"/>
              <a:gd name="connsiteY5" fmla="*/ 838199 h 1920238"/>
              <a:gd name="connsiteX6" fmla="*/ 1299523 w 1726243"/>
              <a:gd name="connsiteY6" fmla="*/ 1120764 h 1920238"/>
              <a:gd name="connsiteX7" fmla="*/ 1726243 w 1726243"/>
              <a:gd name="connsiteY7" fmla="*/ 1920238 h 1920238"/>
              <a:gd name="connsiteX8" fmla="*/ 188917 w 1726243"/>
              <a:gd name="connsiteY8" fmla="*/ 1564638 h 1920238"/>
              <a:gd name="connsiteX9" fmla="*/ 127957 w 1726243"/>
              <a:gd name="connsiteY9" fmla="*/ 1501764 h 1920238"/>
              <a:gd name="connsiteX10" fmla="*/ 0 w 1726243"/>
              <a:gd name="connsiteY10" fmla="*/ 858519 h 1920238"/>
              <a:gd name="connsiteX0" fmla="*/ 0 w 2097083"/>
              <a:gd name="connsiteY0" fmla="*/ 858519 h 1920238"/>
              <a:gd name="connsiteX1" fmla="*/ 331157 w 2097083"/>
              <a:gd name="connsiteY1" fmla="*/ 276234 h 1920238"/>
              <a:gd name="connsiteX2" fmla="*/ 757877 w 2097083"/>
              <a:gd name="connsiteY2" fmla="*/ 0 h 1920238"/>
              <a:gd name="connsiteX3" fmla="*/ 1070923 w 2097083"/>
              <a:gd name="connsiteY3" fmla="*/ 381000 h 1920238"/>
              <a:gd name="connsiteX4" fmla="*/ 1299523 w 2097083"/>
              <a:gd name="connsiteY4" fmla="*/ 555634 h 1920238"/>
              <a:gd name="connsiteX5" fmla="*/ 1386840 w 2097083"/>
              <a:gd name="connsiteY5" fmla="*/ 838199 h 1920238"/>
              <a:gd name="connsiteX6" fmla="*/ 2097083 w 2097083"/>
              <a:gd name="connsiteY6" fmla="*/ 1811644 h 1920238"/>
              <a:gd name="connsiteX7" fmla="*/ 1726243 w 2097083"/>
              <a:gd name="connsiteY7" fmla="*/ 1920238 h 1920238"/>
              <a:gd name="connsiteX8" fmla="*/ 188917 w 2097083"/>
              <a:gd name="connsiteY8" fmla="*/ 1564638 h 1920238"/>
              <a:gd name="connsiteX9" fmla="*/ 127957 w 2097083"/>
              <a:gd name="connsiteY9" fmla="*/ 1501764 h 1920238"/>
              <a:gd name="connsiteX10" fmla="*/ 0 w 2097083"/>
              <a:gd name="connsiteY10" fmla="*/ 858519 h 1920238"/>
              <a:gd name="connsiteX0" fmla="*/ 0 w 2097083"/>
              <a:gd name="connsiteY0" fmla="*/ 858519 h 1904998"/>
              <a:gd name="connsiteX1" fmla="*/ 331157 w 2097083"/>
              <a:gd name="connsiteY1" fmla="*/ 276234 h 1904998"/>
              <a:gd name="connsiteX2" fmla="*/ 757877 w 2097083"/>
              <a:gd name="connsiteY2" fmla="*/ 0 h 1904998"/>
              <a:gd name="connsiteX3" fmla="*/ 1070923 w 2097083"/>
              <a:gd name="connsiteY3" fmla="*/ 381000 h 1904998"/>
              <a:gd name="connsiteX4" fmla="*/ 1299523 w 2097083"/>
              <a:gd name="connsiteY4" fmla="*/ 555634 h 1904998"/>
              <a:gd name="connsiteX5" fmla="*/ 1386840 w 2097083"/>
              <a:gd name="connsiteY5" fmla="*/ 838199 h 1904998"/>
              <a:gd name="connsiteX6" fmla="*/ 2097083 w 2097083"/>
              <a:gd name="connsiteY6" fmla="*/ 1811644 h 1904998"/>
              <a:gd name="connsiteX7" fmla="*/ 1711003 w 2097083"/>
              <a:gd name="connsiteY7" fmla="*/ 1904998 h 1904998"/>
              <a:gd name="connsiteX8" fmla="*/ 188917 w 2097083"/>
              <a:gd name="connsiteY8" fmla="*/ 1564638 h 1904998"/>
              <a:gd name="connsiteX9" fmla="*/ 127957 w 2097083"/>
              <a:gd name="connsiteY9" fmla="*/ 1501764 h 1904998"/>
              <a:gd name="connsiteX10" fmla="*/ 0 w 2097083"/>
              <a:gd name="connsiteY10" fmla="*/ 858519 h 1904998"/>
              <a:gd name="connsiteX0" fmla="*/ 0 w 2661920"/>
              <a:gd name="connsiteY0" fmla="*/ 858519 h 1904998"/>
              <a:gd name="connsiteX1" fmla="*/ 331157 w 2661920"/>
              <a:gd name="connsiteY1" fmla="*/ 276234 h 1904998"/>
              <a:gd name="connsiteX2" fmla="*/ 757877 w 2661920"/>
              <a:gd name="connsiteY2" fmla="*/ 0 h 1904998"/>
              <a:gd name="connsiteX3" fmla="*/ 1070923 w 2661920"/>
              <a:gd name="connsiteY3" fmla="*/ 381000 h 1904998"/>
              <a:gd name="connsiteX4" fmla="*/ 1299523 w 2661920"/>
              <a:gd name="connsiteY4" fmla="*/ 555634 h 1904998"/>
              <a:gd name="connsiteX5" fmla="*/ 2661920 w 2661920"/>
              <a:gd name="connsiteY5" fmla="*/ 1183639 h 1904998"/>
              <a:gd name="connsiteX6" fmla="*/ 2097083 w 2661920"/>
              <a:gd name="connsiteY6" fmla="*/ 1811644 h 1904998"/>
              <a:gd name="connsiteX7" fmla="*/ 1711003 w 2661920"/>
              <a:gd name="connsiteY7" fmla="*/ 1904998 h 1904998"/>
              <a:gd name="connsiteX8" fmla="*/ 188917 w 2661920"/>
              <a:gd name="connsiteY8" fmla="*/ 1564638 h 1904998"/>
              <a:gd name="connsiteX9" fmla="*/ 127957 w 2661920"/>
              <a:gd name="connsiteY9" fmla="*/ 1501764 h 1904998"/>
              <a:gd name="connsiteX10" fmla="*/ 0 w 2661920"/>
              <a:gd name="connsiteY10" fmla="*/ 858519 h 1904998"/>
              <a:gd name="connsiteX0" fmla="*/ 0 w 2823523"/>
              <a:gd name="connsiteY0" fmla="*/ 858519 h 1904998"/>
              <a:gd name="connsiteX1" fmla="*/ 331157 w 2823523"/>
              <a:gd name="connsiteY1" fmla="*/ 276234 h 1904998"/>
              <a:gd name="connsiteX2" fmla="*/ 757877 w 2823523"/>
              <a:gd name="connsiteY2" fmla="*/ 0 h 1904998"/>
              <a:gd name="connsiteX3" fmla="*/ 1070923 w 2823523"/>
              <a:gd name="connsiteY3" fmla="*/ 381000 h 1904998"/>
              <a:gd name="connsiteX4" fmla="*/ 2823523 w 2823523"/>
              <a:gd name="connsiteY4" fmla="*/ 723274 h 1904998"/>
              <a:gd name="connsiteX5" fmla="*/ 2661920 w 2823523"/>
              <a:gd name="connsiteY5" fmla="*/ 1183639 h 1904998"/>
              <a:gd name="connsiteX6" fmla="*/ 2097083 w 2823523"/>
              <a:gd name="connsiteY6" fmla="*/ 1811644 h 1904998"/>
              <a:gd name="connsiteX7" fmla="*/ 1711003 w 2823523"/>
              <a:gd name="connsiteY7" fmla="*/ 1904998 h 1904998"/>
              <a:gd name="connsiteX8" fmla="*/ 188917 w 2823523"/>
              <a:gd name="connsiteY8" fmla="*/ 1564638 h 1904998"/>
              <a:gd name="connsiteX9" fmla="*/ 127957 w 2823523"/>
              <a:gd name="connsiteY9" fmla="*/ 1501764 h 1904998"/>
              <a:gd name="connsiteX10" fmla="*/ 0 w 2823523"/>
              <a:gd name="connsiteY10" fmla="*/ 858519 h 1904998"/>
              <a:gd name="connsiteX0" fmla="*/ 0 w 2823523"/>
              <a:gd name="connsiteY0" fmla="*/ 858519 h 1904998"/>
              <a:gd name="connsiteX1" fmla="*/ 331157 w 2823523"/>
              <a:gd name="connsiteY1" fmla="*/ 276234 h 1904998"/>
              <a:gd name="connsiteX2" fmla="*/ 757877 w 2823523"/>
              <a:gd name="connsiteY2" fmla="*/ 0 h 1904998"/>
              <a:gd name="connsiteX3" fmla="*/ 2320603 w 2823523"/>
              <a:gd name="connsiteY3" fmla="*/ 198120 h 1904998"/>
              <a:gd name="connsiteX4" fmla="*/ 2823523 w 2823523"/>
              <a:gd name="connsiteY4" fmla="*/ 723274 h 1904998"/>
              <a:gd name="connsiteX5" fmla="*/ 2661920 w 2823523"/>
              <a:gd name="connsiteY5" fmla="*/ 1183639 h 1904998"/>
              <a:gd name="connsiteX6" fmla="*/ 2097083 w 2823523"/>
              <a:gd name="connsiteY6" fmla="*/ 1811644 h 1904998"/>
              <a:gd name="connsiteX7" fmla="*/ 1711003 w 2823523"/>
              <a:gd name="connsiteY7" fmla="*/ 1904998 h 1904998"/>
              <a:gd name="connsiteX8" fmla="*/ 188917 w 2823523"/>
              <a:gd name="connsiteY8" fmla="*/ 1564638 h 1904998"/>
              <a:gd name="connsiteX9" fmla="*/ 127957 w 2823523"/>
              <a:gd name="connsiteY9" fmla="*/ 1501764 h 1904998"/>
              <a:gd name="connsiteX10" fmla="*/ 0 w 2823523"/>
              <a:gd name="connsiteY10" fmla="*/ 858519 h 1904998"/>
              <a:gd name="connsiteX0" fmla="*/ 324163 w 3147686"/>
              <a:gd name="connsiteY0" fmla="*/ 858519 h 1904998"/>
              <a:gd name="connsiteX1" fmla="*/ 655320 w 3147686"/>
              <a:gd name="connsiteY1" fmla="*/ 276234 h 1904998"/>
              <a:gd name="connsiteX2" fmla="*/ 1082040 w 3147686"/>
              <a:gd name="connsiteY2" fmla="*/ 0 h 1904998"/>
              <a:gd name="connsiteX3" fmla="*/ 2644766 w 3147686"/>
              <a:gd name="connsiteY3" fmla="*/ 198120 h 1904998"/>
              <a:gd name="connsiteX4" fmla="*/ 3147686 w 3147686"/>
              <a:gd name="connsiteY4" fmla="*/ 723274 h 1904998"/>
              <a:gd name="connsiteX5" fmla="*/ 2986083 w 3147686"/>
              <a:gd name="connsiteY5" fmla="*/ 1183639 h 1904998"/>
              <a:gd name="connsiteX6" fmla="*/ 2421246 w 3147686"/>
              <a:gd name="connsiteY6" fmla="*/ 1811644 h 1904998"/>
              <a:gd name="connsiteX7" fmla="*/ 2035166 w 3147686"/>
              <a:gd name="connsiteY7" fmla="*/ 1904998 h 1904998"/>
              <a:gd name="connsiteX8" fmla="*/ 513080 w 3147686"/>
              <a:gd name="connsiteY8" fmla="*/ 1564638 h 1904998"/>
              <a:gd name="connsiteX9" fmla="*/ 0 w 3147686"/>
              <a:gd name="connsiteY9" fmla="*/ 1450964 h 1904998"/>
              <a:gd name="connsiteX10" fmla="*/ 324163 w 3147686"/>
              <a:gd name="connsiteY10" fmla="*/ 858519 h 1904998"/>
              <a:gd name="connsiteX0" fmla="*/ 324163 w 3147686"/>
              <a:gd name="connsiteY0" fmla="*/ 858519 h 1904998"/>
              <a:gd name="connsiteX1" fmla="*/ 655320 w 3147686"/>
              <a:gd name="connsiteY1" fmla="*/ 276234 h 1904998"/>
              <a:gd name="connsiteX2" fmla="*/ 1082040 w 3147686"/>
              <a:gd name="connsiteY2" fmla="*/ 0 h 1904998"/>
              <a:gd name="connsiteX3" fmla="*/ 2644766 w 3147686"/>
              <a:gd name="connsiteY3" fmla="*/ 198120 h 1904998"/>
              <a:gd name="connsiteX4" fmla="*/ 3147686 w 3147686"/>
              <a:gd name="connsiteY4" fmla="*/ 723274 h 1904998"/>
              <a:gd name="connsiteX5" fmla="*/ 2986083 w 3147686"/>
              <a:gd name="connsiteY5" fmla="*/ 1183639 h 1904998"/>
              <a:gd name="connsiteX6" fmla="*/ 2421246 w 3147686"/>
              <a:gd name="connsiteY6" fmla="*/ 1811644 h 1904998"/>
              <a:gd name="connsiteX7" fmla="*/ 2035166 w 3147686"/>
              <a:gd name="connsiteY7" fmla="*/ 1904998 h 1904998"/>
              <a:gd name="connsiteX8" fmla="*/ 502920 w 3147686"/>
              <a:gd name="connsiteY8" fmla="*/ 1681478 h 1904998"/>
              <a:gd name="connsiteX9" fmla="*/ 0 w 3147686"/>
              <a:gd name="connsiteY9" fmla="*/ 1450964 h 1904998"/>
              <a:gd name="connsiteX10" fmla="*/ 324163 w 3147686"/>
              <a:gd name="connsiteY10" fmla="*/ 858519 h 1904998"/>
              <a:gd name="connsiteX0" fmla="*/ 202243 w 3147686"/>
              <a:gd name="connsiteY0" fmla="*/ 391159 h 1904998"/>
              <a:gd name="connsiteX1" fmla="*/ 655320 w 3147686"/>
              <a:gd name="connsiteY1" fmla="*/ 276234 h 1904998"/>
              <a:gd name="connsiteX2" fmla="*/ 1082040 w 3147686"/>
              <a:gd name="connsiteY2" fmla="*/ 0 h 1904998"/>
              <a:gd name="connsiteX3" fmla="*/ 2644766 w 3147686"/>
              <a:gd name="connsiteY3" fmla="*/ 198120 h 1904998"/>
              <a:gd name="connsiteX4" fmla="*/ 3147686 w 3147686"/>
              <a:gd name="connsiteY4" fmla="*/ 723274 h 1904998"/>
              <a:gd name="connsiteX5" fmla="*/ 2986083 w 3147686"/>
              <a:gd name="connsiteY5" fmla="*/ 1183639 h 1904998"/>
              <a:gd name="connsiteX6" fmla="*/ 2421246 w 3147686"/>
              <a:gd name="connsiteY6" fmla="*/ 1811644 h 1904998"/>
              <a:gd name="connsiteX7" fmla="*/ 2035166 w 3147686"/>
              <a:gd name="connsiteY7" fmla="*/ 1904998 h 1904998"/>
              <a:gd name="connsiteX8" fmla="*/ 502920 w 3147686"/>
              <a:gd name="connsiteY8" fmla="*/ 1681478 h 1904998"/>
              <a:gd name="connsiteX9" fmla="*/ 0 w 3147686"/>
              <a:gd name="connsiteY9" fmla="*/ 1450964 h 1904998"/>
              <a:gd name="connsiteX10" fmla="*/ 202243 w 3147686"/>
              <a:gd name="connsiteY10" fmla="*/ 391159 h 1904998"/>
              <a:gd name="connsiteX0" fmla="*/ 202243 w 3147686"/>
              <a:gd name="connsiteY0" fmla="*/ 447039 h 1960878"/>
              <a:gd name="connsiteX1" fmla="*/ 655320 w 3147686"/>
              <a:gd name="connsiteY1" fmla="*/ 332114 h 1960878"/>
              <a:gd name="connsiteX2" fmla="*/ 1889760 w 3147686"/>
              <a:gd name="connsiteY2" fmla="*/ 0 h 1960878"/>
              <a:gd name="connsiteX3" fmla="*/ 2644766 w 3147686"/>
              <a:gd name="connsiteY3" fmla="*/ 254000 h 1960878"/>
              <a:gd name="connsiteX4" fmla="*/ 3147686 w 3147686"/>
              <a:gd name="connsiteY4" fmla="*/ 779154 h 1960878"/>
              <a:gd name="connsiteX5" fmla="*/ 2986083 w 3147686"/>
              <a:gd name="connsiteY5" fmla="*/ 1239519 h 1960878"/>
              <a:gd name="connsiteX6" fmla="*/ 2421246 w 3147686"/>
              <a:gd name="connsiteY6" fmla="*/ 1867524 h 1960878"/>
              <a:gd name="connsiteX7" fmla="*/ 2035166 w 3147686"/>
              <a:gd name="connsiteY7" fmla="*/ 1960878 h 1960878"/>
              <a:gd name="connsiteX8" fmla="*/ 502920 w 3147686"/>
              <a:gd name="connsiteY8" fmla="*/ 1737358 h 1960878"/>
              <a:gd name="connsiteX9" fmla="*/ 0 w 3147686"/>
              <a:gd name="connsiteY9" fmla="*/ 1506844 h 1960878"/>
              <a:gd name="connsiteX10" fmla="*/ 202243 w 3147686"/>
              <a:gd name="connsiteY10" fmla="*/ 447039 h 1960878"/>
              <a:gd name="connsiteX0" fmla="*/ 202243 w 3147686"/>
              <a:gd name="connsiteY0" fmla="*/ 470525 h 1984364"/>
              <a:gd name="connsiteX1" fmla="*/ 1071880 w 3147686"/>
              <a:gd name="connsiteY1" fmla="*/ 0 h 1984364"/>
              <a:gd name="connsiteX2" fmla="*/ 1889760 w 3147686"/>
              <a:gd name="connsiteY2" fmla="*/ 23486 h 1984364"/>
              <a:gd name="connsiteX3" fmla="*/ 2644766 w 3147686"/>
              <a:gd name="connsiteY3" fmla="*/ 277486 h 1984364"/>
              <a:gd name="connsiteX4" fmla="*/ 3147686 w 3147686"/>
              <a:gd name="connsiteY4" fmla="*/ 802640 h 1984364"/>
              <a:gd name="connsiteX5" fmla="*/ 2986083 w 3147686"/>
              <a:gd name="connsiteY5" fmla="*/ 1263005 h 1984364"/>
              <a:gd name="connsiteX6" fmla="*/ 2421246 w 3147686"/>
              <a:gd name="connsiteY6" fmla="*/ 1891010 h 1984364"/>
              <a:gd name="connsiteX7" fmla="*/ 2035166 w 3147686"/>
              <a:gd name="connsiteY7" fmla="*/ 1984364 h 1984364"/>
              <a:gd name="connsiteX8" fmla="*/ 502920 w 3147686"/>
              <a:gd name="connsiteY8" fmla="*/ 1760844 h 1984364"/>
              <a:gd name="connsiteX9" fmla="*/ 0 w 3147686"/>
              <a:gd name="connsiteY9" fmla="*/ 1530330 h 1984364"/>
              <a:gd name="connsiteX10" fmla="*/ 202243 w 3147686"/>
              <a:gd name="connsiteY10" fmla="*/ 470525 h 1984364"/>
              <a:gd name="connsiteX0" fmla="*/ 202243 w 3147686"/>
              <a:gd name="connsiteY0" fmla="*/ 470525 h 1984364"/>
              <a:gd name="connsiteX1" fmla="*/ 1071880 w 3147686"/>
              <a:gd name="connsiteY1" fmla="*/ 0 h 1984364"/>
              <a:gd name="connsiteX2" fmla="*/ 1889760 w 3147686"/>
              <a:gd name="connsiteY2" fmla="*/ 23486 h 1984364"/>
              <a:gd name="connsiteX3" fmla="*/ 2974966 w 3147686"/>
              <a:gd name="connsiteY3" fmla="*/ 252086 h 1984364"/>
              <a:gd name="connsiteX4" fmla="*/ 3147686 w 3147686"/>
              <a:gd name="connsiteY4" fmla="*/ 802640 h 1984364"/>
              <a:gd name="connsiteX5" fmla="*/ 2986083 w 3147686"/>
              <a:gd name="connsiteY5" fmla="*/ 1263005 h 1984364"/>
              <a:gd name="connsiteX6" fmla="*/ 2421246 w 3147686"/>
              <a:gd name="connsiteY6" fmla="*/ 1891010 h 1984364"/>
              <a:gd name="connsiteX7" fmla="*/ 2035166 w 3147686"/>
              <a:gd name="connsiteY7" fmla="*/ 1984364 h 1984364"/>
              <a:gd name="connsiteX8" fmla="*/ 502920 w 3147686"/>
              <a:gd name="connsiteY8" fmla="*/ 1760844 h 1984364"/>
              <a:gd name="connsiteX9" fmla="*/ 0 w 3147686"/>
              <a:gd name="connsiteY9" fmla="*/ 1530330 h 1984364"/>
              <a:gd name="connsiteX10" fmla="*/ 202243 w 3147686"/>
              <a:gd name="connsiteY10" fmla="*/ 470525 h 1984364"/>
              <a:gd name="connsiteX0" fmla="*/ 202243 w 3152766"/>
              <a:gd name="connsiteY0" fmla="*/ 470525 h 1984364"/>
              <a:gd name="connsiteX1" fmla="*/ 1071880 w 3152766"/>
              <a:gd name="connsiteY1" fmla="*/ 0 h 1984364"/>
              <a:gd name="connsiteX2" fmla="*/ 1889760 w 3152766"/>
              <a:gd name="connsiteY2" fmla="*/ 23486 h 1984364"/>
              <a:gd name="connsiteX3" fmla="*/ 2974966 w 3152766"/>
              <a:gd name="connsiteY3" fmla="*/ 252086 h 1984364"/>
              <a:gd name="connsiteX4" fmla="*/ 3152766 w 3152766"/>
              <a:gd name="connsiteY4" fmla="*/ 482600 h 1984364"/>
              <a:gd name="connsiteX5" fmla="*/ 2986083 w 3152766"/>
              <a:gd name="connsiteY5" fmla="*/ 1263005 h 1984364"/>
              <a:gd name="connsiteX6" fmla="*/ 2421246 w 3152766"/>
              <a:gd name="connsiteY6" fmla="*/ 1891010 h 1984364"/>
              <a:gd name="connsiteX7" fmla="*/ 2035166 w 3152766"/>
              <a:gd name="connsiteY7" fmla="*/ 1984364 h 1984364"/>
              <a:gd name="connsiteX8" fmla="*/ 502920 w 3152766"/>
              <a:gd name="connsiteY8" fmla="*/ 1760844 h 1984364"/>
              <a:gd name="connsiteX9" fmla="*/ 0 w 3152766"/>
              <a:gd name="connsiteY9" fmla="*/ 1530330 h 1984364"/>
              <a:gd name="connsiteX10" fmla="*/ 202243 w 3152766"/>
              <a:gd name="connsiteY10" fmla="*/ 470525 h 1984364"/>
              <a:gd name="connsiteX0" fmla="*/ 202243 w 3152766"/>
              <a:gd name="connsiteY0" fmla="*/ 470525 h 1891010"/>
              <a:gd name="connsiteX1" fmla="*/ 1071880 w 3152766"/>
              <a:gd name="connsiteY1" fmla="*/ 0 h 1891010"/>
              <a:gd name="connsiteX2" fmla="*/ 1889760 w 3152766"/>
              <a:gd name="connsiteY2" fmla="*/ 23486 h 1891010"/>
              <a:gd name="connsiteX3" fmla="*/ 2974966 w 3152766"/>
              <a:gd name="connsiteY3" fmla="*/ 252086 h 1891010"/>
              <a:gd name="connsiteX4" fmla="*/ 3152766 w 3152766"/>
              <a:gd name="connsiteY4" fmla="*/ 482600 h 1891010"/>
              <a:gd name="connsiteX5" fmla="*/ 2986083 w 3152766"/>
              <a:gd name="connsiteY5" fmla="*/ 1263005 h 1891010"/>
              <a:gd name="connsiteX6" fmla="*/ 2421246 w 3152766"/>
              <a:gd name="connsiteY6" fmla="*/ 1891010 h 1891010"/>
              <a:gd name="connsiteX7" fmla="*/ 1867526 w 3152766"/>
              <a:gd name="connsiteY7" fmla="*/ 1202044 h 1891010"/>
              <a:gd name="connsiteX8" fmla="*/ 502920 w 3152766"/>
              <a:gd name="connsiteY8" fmla="*/ 1760844 h 1891010"/>
              <a:gd name="connsiteX9" fmla="*/ 0 w 3152766"/>
              <a:gd name="connsiteY9" fmla="*/ 1530330 h 1891010"/>
              <a:gd name="connsiteX10" fmla="*/ 202243 w 3152766"/>
              <a:gd name="connsiteY10" fmla="*/ 470525 h 1891010"/>
              <a:gd name="connsiteX0" fmla="*/ 202243 w 3152766"/>
              <a:gd name="connsiteY0" fmla="*/ 470525 h 1760844"/>
              <a:gd name="connsiteX1" fmla="*/ 1071880 w 3152766"/>
              <a:gd name="connsiteY1" fmla="*/ 0 h 1760844"/>
              <a:gd name="connsiteX2" fmla="*/ 1889760 w 3152766"/>
              <a:gd name="connsiteY2" fmla="*/ 23486 h 1760844"/>
              <a:gd name="connsiteX3" fmla="*/ 2974966 w 3152766"/>
              <a:gd name="connsiteY3" fmla="*/ 252086 h 1760844"/>
              <a:gd name="connsiteX4" fmla="*/ 3152766 w 3152766"/>
              <a:gd name="connsiteY4" fmla="*/ 482600 h 1760844"/>
              <a:gd name="connsiteX5" fmla="*/ 2986083 w 3152766"/>
              <a:gd name="connsiteY5" fmla="*/ 1263005 h 1760844"/>
              <a:gd name="connsiteX6" fmla="*/ 2299326 w 3152766"/>
              <a:gd name="connsiteY6" fmla="*/ 1159490 h 1760844"/>
              <a:gd name="connsiteX7" fmla="*/ 1867526 w 3152766"/>
              <a:gd name="connsiteY7" fmla="*/ 1202044 h 1760844"/>
              <a:gd name="connsiteX8" fmla="*/ 502920 w 3152766"/>
              <a:gd name="connsiteY8" fmla="*/ 1760844 h 1760844"/>
              <a:gd name="connsiteX9" fmla="*/ 0 w 3152766"/>
              <a:gd name="connsiteY9" fmla="*/ 1530330 h 1760844"/>
              <a:gd name="connsiteX10" fmla="*/ 202243 w 3152766"/>
              <a:gd name="connsiteY10" fmla="*/ 470525 h 1760844"/>
              <a:gd name="connsiteX0" fmla="*/ 202243 w 3152766"/>
              <a:gd name="connsiteY0" fmla="*/ 470525 h 1760844"/>
              <a:gd name="connsiteX1" fmla="*/ 1071880 w 3152766"/>
              <a:gd name="connsiteY1" fmla="*/ 0 h 1760844"/>
              <a:gd name="connsiteX2" fmla="*/ 1889760 w 3152766"/>
              <a:gd name="connsiteY2" fmla="*/ 23486 h 1760844"/>
              <a:gd name="connsiteX3" fmla="*/ 2974966 w 3152766"/>
              <a:gd name="connsiteY3" fmla="*/ 252086 h 1760844"/>
              <a:gd name="connsiteX4" fmla="*/ 3152766 w 3152766"/>
              <a:gd name="connsiteY4" fmla="*/ 482600 h 1760844"/>
              <a:gd name="connsiteX5" fmla="*/ 2747323 w 3152766"/>
              <a:gd name="connsiteY5" fmla="*/ 1024245 h 1760844"/>
              <a:gd name="connsiteX6" fmla="*/ 2299326 w 3152766"/>
              <a:gd name="connsiteY6" fmla="*/ 1159490 h 1760844"/>
              <a:gd name="connsiteX7" fmla="*/ 1867526 w 3152766"/>
              <a:gd name="connsiteY7" fmla="*/ 1202044 h 1760844"/>
              <a:gd name="connsiteX8" fmla="*/ 502920 w 3152766"/>
              <a:gd name="connsiteY8" fmla="*/ 1760844 h 1760844"/>
              <a:gd name="connsiteX9" fmla="*/ 0 w 3152766"/>
              <a:gd name="connsiteY9" fmla="*/ 1530330 h 1760844"/>
              <a:gd name="connsiteX10" fmla="*/ 202243 w 3152766"/>
              <a:gd name="connsiteY10" fmla="*/ 470525 h 1760844"/>
              <a:gd name="connsiteX0" fmla="*/ 202243 w 3152766"/>
              <a:gd name="connsiteY0" fmla="*/ 470525 h 1760844"/>
              <a:gd name="connsiteX1" fmla="*/ 1071880 w 3152766"/>
              <a:gd name="connsiteY1" fmla="*/ 0 h 1760844"/>
              <a:gd name="connsiteX2" fmla="*/ 1889760 w 3152766"/>
              <a:gd name="connsiteY2" fmla="*/ 23486 h 1760844"/>
              <a:gd name="connsiteX3" fmla="*/ 2974966 w 3152766"/>
              <a:gd name="connsiteY3" fmla="*/ 252086 h 1760844"/>
              <a:gd name="connsiteX4" fmla="*/ 3152766 w 3152766"/>
              <a:gd name="connsiteY4" fmla="*/ 482600 h 1760844"/>
              <a:gd name="connsiteX5" fmla="*/ 2691443 w 3152766"/>
              <a:gd name="connsiteY5" fmla="*/ 1588125 h 1760844"/>
              <a:gd name="connsiteX6" fmla="*/ 2299326 w 3152766"/>
              <a:gd name="connsiteY6" fmla="*/ 1159490 h 1760844"/>
              <a:gd name="connsiteX7" fmla="*/ 1867526 w 3152766"/>
              <a:gd name="connsiteY7" fmla="*/ 1202044 h 1760844"/>
              <a:gd name="connsiteX8" fmla="*/ 502920 w 3152766"/>
              <a:gd name="connsiteY8" fmla="*/ 1760844 h 1760844"/>
              <a:gd name="connsiteX9" fmla="*/ 0 w 3152766"/>
              <a:gd name="connsiteY9" fmla="*/ 1530330 h 1760844"/>
              <a:gd name="connsiteX10" fmla="*/ 202243 w 3152766"/>
              <a:gd name="connsiteY10" fmla="*/ 470525 h 1760844"/>
              <a:gd name="connsiteX0" fmla="*/ 202243 w 3152766"/>
              <a:gd name="connsiteY0" fmla="*/ 470525 h 1760844"/>
              <a:gd name="connsiteX1" fmla="*/ 1071880 w 3152766"/>
              <a:gd name="connsiteY1" fmla="*/ 0 h 1760844"/>
              <a:gd name="connsiteX2" fmla="*/ 1889760 w 3152766"/>
              <a:gd name="connsiteY2" fmla="*/ 23486 h 1760844"/>
              <a:gd name="connsiteX3" fmla="*/ 2974966 w 3152766"/>
              <a:gd name="connsiteY3" fmla="*/ 252086 h 1760844"/>
              <a:gd name="connsiteX4" fmla="*/ 3152766 w 3152766"/>
              <a:gd name="connsiteY4" fmla="*/ 482600 h 1760844"/>
              <a:gd name="connsiteX5" fmla="*/ 2691443 w 3152766"/>
              <a:gd name="connsiteY5" fmla="*/ 1588125 h 1760844"/>
              <a:gd name="connsiteX6" fmla="*/ 2624446 w 3152766"/>
              <a:gd name="connsiteY6" fmla="*/ 1606530 h 1760844"/>
              <a:gd name="connsiteX7" fmla="*/ 1867526 w 3152766"/>
              <a:gd name="connsiteY7" fmla="*/ 1202044 h 1760844"/>
              <a:gd name="connsiteX8" fmla="*/ 502920 w 3152766"/>
              <a:gd name="connsiteY8" fmla="*/ 1760844 h 1760844"/>
              <a:gd name="connsiteX9" fmla="*/ 0 w 3152766"/>
              <a:gd name="connsiteY9" fmla="*/ 1530330 h 1760844"/>
              <a:gd name="connsiteX10" fmla="*/ 202243 w 3152766"/>
              <a:gd name="connsiteY10" fmla="*/ 470525 h 1760844"/>
              <a:gd name="connsiteX0" fmla="*/ 202243 w 3152766"/>
              <a:gd name="connsiteY0" fmla="*/ 470525 h 1857364"/>
              <a:gd name="connsiteX1" fmla="*/ 1071880 w 3152766"/>
              <a:gd name="connsiteY1" fmla="*/ 0 h 1857364"/>
              <a:gd name="connsiteX2" fmla="*/ 1889760 w 3152766"/>
              <a:gd name="connsiteY2" fmla="*/ 23486 h 1857364"/>
              <a:gd name="connsiteX3" fmla="*/ 2974966 w 3152766"/>
              <a:gd name="connsiteY3" fmla="*/ 252086 h 1857364"/>
              <a:gd name="connsiteX4" fmla="*/ 3152766 w 3152766"/>
              <a:gd name="connsiteY4" fmla="*/ 482600 h 1857364"/>
              <a:gd name="connsiteX5" fmla="*/ 2691443 w 3152766"/>
              <a:gd name="connsiteY5" fmla="*/ 1588125 h 1857364"/>
              <a:gd name="connsiteX6" fmla="*/ 2624446 w 3152766"/>
              <a:gd name="connsiteY6" fmla="*/ 1606530 h 1857364"/>
              <a:gd name="connsiteX7" fmla="*/ 1537326 w 3152766"/>
              <a:gd name="connsiteY7" fmla="*/ 1857364 h 1857364"/>
              <a:gd name="connsiteX8" fmla="*/ 502920 w 3152766"/>
              <a:gd name="connsiteY8" fmla="*/ 1760844 h 1857364"/>
              <a:gd name="connsiteX9" fmla="*/ 0 w 3152766"/>
              <a:gd name="connsiteY9" fmla="*/ 1530330 h 1857364"/>
              <a:gd name="connsiteX10" fmla="*/ 202243 w 3152766"/>
              <a:gd name="connsiteY10" fmla="*/ 470525 h 1857364"/>
              <a:gd name="connsiteX0" fmla="*/ 202243 w 3152766"/>
              <a:gd name="connsiteY0" fmla="*/ 470525 h 1857364"/>
              <a:gd name="connsiteX1" fmla="*/ 1071880 w 3152766"/>
              <a:gd name="connsiteY1" fmla="*/ 0 h 1857364"/>
              <a:gd name="connsiteX2" fmla="*/ 1889760 w 3152766"/>
              <a:gd name="connsiteY2" fmla="*/ 23486 h 1857364"/>
              <a:gd name="connsiteX3" fmla="*/ 2974966 w 3152766"/>
              <a:gd name="connsiteY3" fmla="*/ 252086 h 1857364"/>
              <a:gd name="connsiteX4" fmla="*/ 3152766 w 3152766"/>
              <a:gd name="connsiteY4" fmla="*/ 482600 h 1857364"/>
              <a:gd name="connsiteX5" fmla="*/ 2691443 w 3152766"/>
              <a:gd name="connsiteY5" fmla="*/ 1588125 h 1857364"/>
              <a:gd name="connsiteX6" fmla="*/ 2614286 w 3152766"/>
              <a:gd name="connsiteY6" fmla="*/ 1626850 h 1857364"/>
              <a:gd name="connsiteX7" fmla="*/ 1537326 w 3152766"/>
              <a:gd name="connsiteY7" fmla="*/ 1857364 h 1857364"/>
              <a:gd name="connsiteX8" fmla="*/ 502920 w 3152766"/>
              <a:gd name="connsiteY8" fmla="*/ 1760844 h 1857364"/>
              <a:gd name="connsiteX9" fmla="*/ 0 w 3152766"/>
              <a:gd name="connsiteY9" fmla="*/ 1530330 h 1857364"/>
              <a:gd name="connsiteX10" fmla="*/ 202243 w 3152766"/>
              <a:gd name="connsiteY10" fmla="*/ 470525 h 1857364"/>
              <a:gd name="connsiteX0" fmla="*/ 202243 w 3191924"/>
              <a:gd name="connsiteY0" fmla="*/ 470525 h 1857364"/>
              <a:gd name="connsiteX1" fmla="*/ 1071880 w 3191924"/>
              <a:gd name="connsiteY1" fmla="*/ 0 h 1857364"/>
              <a:gd name="connsiteX2" fmla="*/ 1889760 w 3191924"/>
              <a:gd name="connsiteY2" fmla="*/ 23486 h 1857364"/>
              <a:gd name="connsiteX3" fmla="*/ 2974966 w 3191924"/>
              <a:gd name="connsiteY3" fmla="*/ 252086 h 1857364"/>
              <a:gd name="connsiteX4" fmla="*/ 3191924 w 3191924"/>
              <a:gd name="connsiteY4" fmla="*/ 535107 h 1857364"/>
              <a:gd name="connsiteX5" fmla="*/ 2691443 w 3191924"/>
              <a:gd name="connsiteY5" fmla="*/ 1588125 h 1857364"/>
              <a:gd name="connsiteX6" fmla="*/ 2614286 w 3191924"/>
              <a:gd name="connsiteY6" fmla="*/ 1626850 h 1857364"/>
              <a:gd name="connsiteX7" fmla="*/ 1537326 w 3191924"/>
              <a:gd name="connsiteY7" fmla="*/ 1857364 h 1857364"/>
              <a:gd name="connsiteX8" fmla="*/ 502920 w 3191924"/>
              <a:gd name="connsiteY8" fmla="*/ 1760844 h 1857364"/>
              <a:gd name="connsiteX9" fmla="*/ 0 w 3191924"/>
              <a:gd name="connsiteY9" fmla="*/ 1530330 h 1857364"/>
              <a:gd name="connsiteX10" fmla="*/ 202243 w 3191924"/>
              <a:gd name="connsiteY10" fmla="*/ 470525 h 1857364"/>
              <a:gd name="connsiteX0" fmla="*/ 202243 w 3191924"/>
              <a:gd name="connsiteY0" fmla="*/ 470525 h 1857364"/>
              <a:gd name="connsiteX1" fmla="*/ 1071880 w 3191924"/>
              <a:gd name="connsiteY1" fmla="*/ 0 h 1857364"/>
              <a:gd name="connsiteX2" fmla="*/ 1889760 w 3191924"/>
              <a:gd name="connsiteY2" fmla="*/ 23486 h 1857364"/>
              <a:gd name="connsiteX3" fmla="*/ 2974966 w 3191924"/>
              <a:gd name="connsiteY3" fmla="*/ 252086 h 1857364"/>
              <a:gd name="connsiteX4" fmla="*/ 3191924 w 3191924"/>
              <a:gd name="connsiteY4" fmla="*/ 535107 h 1857364"/>
              <a:gd name="connsiteX5" fmla="*/ 2754661 w 3191924"/>
              <a:gd name="connsiteY5" fmla="*/ 1583164 h 1857364"/>
              <a:gd name="connsiteX6" fmla="*/ 2614286 w 3191924"/>
              <a:gd name="connsiteY6" fmla="*/ 1626850 h 1857364"/>
              <a:gd name="connsiteX7" fmla="*/ 1537326 w 3191924"/>
              <a:gd name="connsiteY7" fmla="*/ 1857364 h 1857364"/>
              <a:gd name="connsiteX8" fmla="*/ 502920 w 3191924"/>
              <a:gd name="connsiteY8" fmla="*/ 1760844 h 1857364"/>
              <a:gd name="connsiteX9" fmla="*/ 0 w 3191924"/>
              <a:gd name="connsiteY9" fmla="*/ 1530330 h 1857364"/>
              <a:gd name="connsiteX10" fmla="*/ 202243 w 3191924"/>
              <a:gd name="connsiteY10" fmla="*/ 470525 h 1857364"/>
              <a:gd name="connsiteX0" fmla="*/ 202243 w 3191924"/>
              <a:gd name="connsiteY0" fmla="*/ 470525 h 1857364"/>
              <a:gd name="connsiteX1" fmla="*/ 1071880 w 3191924"/>
              <a:gd name="connsiteY1" fmla="*/ 0 h 1857364"/>
              <a:gd name="connsiteX2" fmla="*/ 1889760 w 3191924"/>
              <a:gd name="connsiteY2" fmla="*/ 23486 h 1857364"/>
              <a:gd name="connsiteX3" fmla="*/ 3009187 w 3191924"/>
              <a:gd name="connsiteY3" fmla="*/ 274680 h 1857364"/>
              <a:gd name="connsiteX4" fmla="*/ 3191924 w 3191924"/>
              <a:gd name="connsiteY4" fmla="*/ 535107 h 1857364"/>
              <a:gd name="connsiteX5" fmla="*/ 2754661 w 3191924"/>
              <a:gd name="connsiteY5" fmla="*/ 1583164 h 1857364"/>
              <a:gd name="connsiteX6" fmla="*/ 2614286 w 3191924"/>
              <a:gd name="connsiteY6" fmla="*/ 1626850 h 1857364"/>
              <a:gd name="connsiteX7" fmla="*/ 1537326 w 3191924"/>
              <a:gd name="connsiteY7" fmla="*/ 1857364 h 1857364"/>
              <a:gd name="connsiteX8" fmla="*/ 502920 w 3191924"/>
              <a:gd name="connsiteY8" fmla="*/ 1760844 h 1857364"/>
              <a:gd name="connsiteX9" fmla="*/ 0 w 3191924"/>
              <a:gd name="connsiteY9" fmla="*/ 1530330 h 1857364"/>
              <a:gd name="connsiteX10" fmla="*/ 202243 w 3191924"/>
              <a:gd name="connsiteY10" fmla="*/ 470525 h 1857364"/>
              <a:gd name="connsiteX0" fmla="*/ 202243 w 3191924"/>
              <a:gd name="connsiteY0" fmla="*/ 447039 h 1833878"/>
              <a:gd name="connsiteX1" fmla="*/ 1116557 w 3191924"/>
              <a:gd name="connsiteY1" fmla="*/ 33679 h 1833878"/>
              <a:gd name="connsiteX2" fmla="*/ 1889760 w 3191924"/>
              <a:gd name="connsiteY2" fmla="*/ 0 h 1833878"/>
              <a:gd name="connsiteX3" fmla="*/ 3009187 w 3191924"/>
              <a:gd name="connsiteY3" fmla="*/ 251194 h 1833878"/>
              <a:gd name="connsiteX4" fmla="*/ 3191924 w 3191924"/>
              <a:gd name="connsiteY4" fmla="*/ 511621 h 1833878"/>
              <a:gd name="connsiteX5" fmla="*/ 2754661 w 3191924"/>
              <a:gd name="connsiteY5" fmla="*/ 1559678 h 1833878"/>
              <a:gd name="connsiteX6" fmla="*/ 2614286 w 3191924"/>
              <a:gd name="connsiteY6" fmla="*/ 1603364 h 1833878"/>
              <a:gd name="connsiteX7" fmla="*/ 1537326 w 3191924"/>
              <a:gd name="connsiteY7" fmla="*/ 1833878 h 1833878"/>
              <a:gd name="connsiteX8" fmla="*/ 502920 w 3191924"/>
              <a:gd name="connsiteY8" fmla="*/ 1737358 h 1833878"/>
              <a:gd name="connsiteX9" fmla="*/ 0 w 3191924"/>
              <a:gd name="connsiteY9" fmla="*/ 1506844 h 1833878"/>
              <a:gd name="connsiteX10" fmla="*/ 202243 w 3191924"/>
              <a:gd name="connsiteY10" fmla="*/ 447039 h 1833878"/>
              <a:gd name="connsiteX0" fmla="*/ 247927 w 3191924"/>
              <a:gd name="connsiteY0" fmla="*/ 415280 h 1833878"/>
              <a:gd name="connsiteX1" fmla="*/ 1116557 w 3191924"/>
              <a:gd name="connsiteY1" fmla="*/ 33679 h 1833878"/>
              <a:gd name="connsiteX2" fmla="*/ 1889760 w 3191924"/>
              <a:gd name="connsiteY2" fmla="*/ 0 h 1833878"/>
              <a:gd name="connsiteX3" fmla="*/ 3009187 w 3191924"/>
              <a:gd name="connsiteY3" fmla="*/ 251194 h 1833878"/>
              <a:gd name="connsiteX4" fmla="*/ 3191924 w 3191924"/>
              <a:gd name="connsiteY4" fmla="*/ 511621 h 1833878"/>
              <a:gd name="connsiteX5" fmla="*/ 2754661 w 3191924"/>
              <a:gd name="connsiteY5" fmla="*/ 1559678 h 1833878"/>
              <a:gd name="connsiteX6" fmla="*/ 2614286 w 3191924"/>
              <a:gd name="connsiteY6" fmla="*/ 1603364 h 1833878"/>
              <a:gd name="connsiteX7" fmla="*/ 1537326 w 3191924"/>
              <a:gd name="connsiteY7" fmla="*/ 1833878 h 1833878"/>
              <a:gd name="connsiteX8" fmla="*/ 502920 w 3191924"/>
              <a:gd name="connsiteY8" fmla="*/ 1737358 h 1833878"/>
              <a:gd name="connsiteX9" fmla="*/ 0 w 3191924"/>
              <a:gd name="connsiteY9" fmla="*/ 1506844 h 1833878"/>
              <a:gd name="connsiteX10" fmla="*/ 247927 w 3191924"/>
              <a:gd name="connsiteY10" fmla="*/ 415280 h 1833878"/>
              <a:gd name="connsiteX0" fmla="*/ 247927 w 3191924"/>
              <a:gd name="connsiteY0" fmla="*/ 438768 h 1857366"/>
              <a:gd name="connsiteX1" fmla="*/ 1096978 w 3191924"/>
              <a:gd name="connsiteY1" fmla="*/ 0 h 1857366"/>
              <a:gd name="connsiteX2" fmla="*/ 1889760 w 3191924"/>
              <a:gd name="connsiteY2" fmla="*/ 23488 h 1857366"/>
              <a:gd name="connsiteX3" fmla="*/ 3009187 w 3191924"/>
              <a:gd name="connsiteY3" fmla="*/ 274682 h 1857366"/>
              <a:gd name="connsiteX4" fmla="*/ 3191924 w 3191924"/>
              <a:gd name="connsiteY4" fmla="*/ 535109 h 1857366"/>
              <a:gd name="connsiteX5" fmla="*/ 2754661 w 3191924"/>
              <a:gd name="connsiteY5" fmla="*/ 1583166 h 1857366"/>
              <a:gd name="connsiteX6" fmla="*/ 2614286 w 3191924"/>
              <a:gd name="connsiteY6" fmla="*/ 1626852 h 1857366"/>
              <a:gd name="connsiteX7" fmla="*/ 1537326 w 3191924"/>
              <a:gd name="connsiteY7" fmla="*/ 1857366 h 1857366"/>
              <a:gd name="connsiteX8" fmla="*/ 502920 w 3191924"/>
              <a:gd name="connsiteY8" fmla="*/ 1760846 h 1857366"/>
              <a:gd name="connsiteX9" fmla="*/ 0 w 3191924"/>
              <a:gd name="connsiteY9" fmla="*/ 1530332 h 1857366"/>
              <a:gd name="connsiteX10" fmla="*/ 247927 w 3191924"/>
              <a:gd name="connsiteY10" fmla="*/ 438768 h 1857366"/>
              <a:gd name="connsiteX0" fmla="*/ 215295 w 3159292"/>
              <a:gd name="connsiteY0" fmla="*/ 438768 h 1857366"/>
              <a:gd name="connsiteX1" fmla="*/ 1064346 w 3159292"/>
              <a:gd name="connsiteY1" fmla="*/ 0 h 1857366"/>
              <a:gd name="connsiteX2" fmla="*/ 1857128 w 3159292"/>
              <a:gd name="connsiteY2" fmla="*/ 23488 h 1857366"/>
              <a:gd name="connsiteX3" fmla="*/ 2976555 w 3159292"/>
              <a:gd name="connsiteY3" fmla="*/ 274682 h 1857366"/>
              <a:gd name="connsiteX4" fmla="*/ 3159292 w 3159292"/>
              <a:gd name="connsiteY4" fmla="*/ 535109 h 1857366"/>
              <a:gd name="connsiteX5" fmla="*/ 2722029 w 3159292"/>
              <a:gd name="connsiteY5" fmla="*/ 1583166 h 1857366"/>
              <a:gd name="connsiteX6" fmla="*/ 2581654 w 3159292"/>
              <a:gd name="connsiteY6" fmla="*/ 1626852 h 1857366"/>
              <a:gd name="connsiteX7" fmla="*/ 1504694 w 3159292"/>
              <a:gd name="connsiteY7" fmla="*/ 1857366 h 1857366"/>
              <a:gd name="connsiteX8" fmla="*/ 470288 w 3159292"/>
              <a:gd name="connsiteY8" fmla="*/ 1760846 h 1857366"/>
              <a:gd name="connsiteX9" fmla="*/ 0 w 3159292"/>
              <a:gd name="connsiteY9" fmla="*/ 1562091 h 1857366"/>
              <a:gd name="connsiteX10" fmla="*/ 215295 w 3159292"/>
              <a:gd name="connsiteY10" fmla="*/ 438768 h 1857366"/>
              <a:gd name="connsiteX0" fmla="*/ 215295 w 3159292"/>
              <a:gd name="connsiteY0" fmla="*/ 438768 h 1857366"/>
              <a:gd name="connsiteX1" fmla="*/ 1064346 w 3159292"/>
              <a:gd name="connsiteY1" fmla="*/ 0 h 1857366"/>
              <a:gd name="connsiteX2" fmla="*/ 1857128 w 3159292"/>
              <a:gd name="connsiteY2" fmla="*/ 23488 h 1857366"/>
              <a:gd name="connsiteX3" fmla="*/ 2976555 w 3159292"/>
              <a:gd name="connsiteY3" fmla="*/ 274682 h 1857366"/>
              <a:gd name="connsiteX4" fmla="*/ 3159292 w 3159292"/>
              <a:gd name="connsiteY4" fmla="*/ 535109 h 1857366"/>
              <a:gd name="connsiteX5" fmla="*/ 2722029 w 3159292"/>
              <a:gd name="connsiteY5" fmla="*/ 1583166 h 1857366"/>
              <a:gd name="connsiteX6" fmla="*/ 2581654 w 3159292"/>
              <a:gd name="connsiteY6" fmla="*/ 1626852 h 1857366"/>
              <a:gd name="connsiteX7" fmla="*/ 1504694 w 3159292"/>
              <a:gd name="connsiteY7" fmla="*/ 1857366 h 1857366"/>
              <a:gd name="connsiteX8" fmla="*/ 522498 w 3159292"/>
              <a:gd name="connsiteY8" fmla="*/ 1767198 h 1857366"/>
              <a:gd name="connsiteX9" fmla="*/ 0 w 3159292"/>
              <a:gd name="connsiteY9" fmla="*/ 1562091 h 1857366"/>
              <a:gd name="connsiteX10" fmla="*/ 215295 w 3159292"/>
              <a:gd name="connsiteY10" fmla="*/ 438768 h 1857366"/>
              <a:gd name="connsiteX0" fmla="*/ 189190 w 3133187"/>
              <a:gd name="connsiteY0" fmla="*/ 438768 h 1857366"/>
              <a:gd name="connsiteX1" fmla="*/ 1038241 w 3133187"/>
              <a:gd name="connsiteY1" fmla="*/ 0 h 1857366"/>
              <a:gd name="connsiteX2" fmla="*/ 1831023 w 3133187"/>
              <a:gd name="connsiteY2" fmla="*/ 23488 h 1857366"/>
              <a:gd name="connsiteX3" fmla="*/ 2950450 w 3133187"/>
              <a:gd name="connsiteY3" fmla="*/ 274682 h 1857366"/>
              <a:gd name="connsiteX4" fmla="*/ 3133187 w 3133187"/>
              <a:gd name="connsiteY4" fmla="*/ 535109 h 1857366"/>
              <a:gd name="connsiteX5" fmla="*/ 2695924 w 3133187"/>
              <a:gd name="connsiteY5" fmla="*/ 1583166 h 1857366"/>
              <a:gd name="connsiteX6" fmla="*/ 2555549 w 3133187"/>
              <a:gd name="connsiteY6" fmla="*/ 1626852 h 1857366"/>
              <a:gd name="connsiteX7" fmla="*/ 1478589 w 3133187"/>
              <a:gd name="connsiteY7" fmla="*/ 1857366 h 1857366"/>
              <a:gd name="connsiteX8" fmla="*/ 496393 w 3133187"/>
              <a:gd name="connsiteY8" fmla="*/ 1767198 h 1857366"/>
              <a:gd name="connsiteX9" fmla="*/ 0 w 3133187"/>
              <a:gd name="connsiteY9" fmla="*/ 1530332 h 1857366"/>
              <a:gd name="connsiteX10" fmla="*/ 189190 w 3133187"/>
              <a:gd name="connsiteY10" fmla="*/ 438768 h 1857366"/>
              <a:gd name="connsiteX0" fmla="*/ 189190 w 3133187"/>
              <a:gd name="connsiteY0" fmla="*/ 438768 h 1857366"/>
              <a:gd name="connsiteX1" fmla="*/ 1038241 w 3133187"/>
              <a:gd name="connsiteY1" fmla="*/ 0 h 1857366"/>
              <a:gd name="connsiteX2" fmla="*/ 1831023 w 3133187"/>
              <a:gd name="connsiteY2" fmla="*/ 23488 h 1857366"/>
              <a:gd name="connsiteX3" fmla="*/ 2950450 w 3133187"/>
              <a:gd name="connsiteY3" fmla="*/ 274682 h 1857366"/>
              <a:gd name="connsiteX4" fmla="*/ 3133187 w 3133187"/>
              <a:gd name="connsiteY4" fmla="*/ 535109 h 1857366"/>
              <a:gd name="connsiteX5" fmla="*/ 2695924 w 3133187"/>
              <a:gd name="connsiteY5" fmla="*/ 1583166 h 1857366"/>
              <a:gd name="connsiteX6" fmla="*/ 2535970 w 3133187"/>
              <a:gd name="connsiteY6" fmla="*/ 1652260 h 1857366"/>
              <a:gd name="connsiteX7" fmla="*/ 1478589 w 3133187"/>
              <a:gd name="connsiteY7" fmla="*/ 1857366 h 1857366"/>
              <a:gd name="connsiteX8" fmla="*/ 496393 w 3133187"/>
              <a:gd name="connsiteY8" fmla="*/ 1767198 h 1857366"/>
              <a:gd name="connsiteX9" fmla="*/ 0 w 3133187"/>
              <a:gd name="connsiteY9" fmla="*/ 1530332 h 1857366"/>
              <a:gd name="connsiteX10" fmla="*/ 189190 w 3133187"/>
              <a:gd name="connsiteY10" fmla="*/ 438768 h 1857366"/>
              <a:gd name="connsiteX0" fmla="*/ 189190 w 3133187"/>
              <a:gd name="connsiteY0" fmla="*/ 438768 h 1857366"/>
              <a:gd name="connsiteX1" fmla="*/ 1038241 w 3133187"/>
              <a:gd name="connsiteY1" fmla="*/ 0 h 1857366"/>
              <a:gd name="connsiteX2" fmla="*/ 1831023 w 3133187"/>
              <a:gd name="connsiteY2" fmla="*/ 23488 h 1857366"/>
              <a:gd name="connsiteX3" fmla="*/ 2950450 w 3133187"/>
              <a:gd name="connsiteY3" fmla="*/ 274682 h 1857366"/>
              <a:gd name="connsiteX4" fmla="*/ 3133187 w 3133187"/>
              <a:gd name="connsiteY4" fmla="*/ 535109 h 1857366"/>
              <a:gd name="connsiteX5" fmla="*/ 2695924 w 3133187"/>
              <a:gd name="connsiteY5" fmla="*/ 1583166 h 1857366"/>
              <a:gd name="connsiteX6" fmla="*/ 2535970 w 3133187"/>
              <a:gd name="connsiteY6" fmla="*/ 1652260 h 1857366"/>
              <a:gd name="connsiteX7" fmla="*/ 1504694 w 3133187"/>
              <a:gd name="connsiteY7" fmla="*/ 1857366 h 1857366"/>
              <a:gd name="connsiteX8" fmla="*/ 496393 w 3133187"/>
              <a:gd name="connsiteY8" fmla="*/ 1767198 h 1857366"/>
              <a:gd name="connsiteX9" fmla="*/ 0 w 3133187"/>
              <a:gd name="connsiteY9" fmla="*/ 1530332 h 1857366"/>
              <a:gd name="connsiteX10" fmla="*/ 189190 w 3133187"/>
              <a:gd name="connsiteY10" fmla="*/ 438768 h 1857366"/>
              <a:gd name="connsiteX0" fmla="*/ 189190 w 3133187"/>
              <a:gd name="connsiteY0" fmla="*/ 438768 h 1857366"/>
              <a:gd name="connsiteX1" fmla="*/ 1038241 w 3133187"/>
              <a:gd name="connsiteY1" fmla="*/ 0 h 1857366"/>
              <a:gd name="connsiteX2" fmla="*/ 1831023 w 3133187"/>
              <a:gd name="connsiteY2" fmla="*/ 23488 h 1857366"/>
              <a:gd name="connsiteX3" fmla="*/ 2950450 w 3133187"/>
              <a:gd name="connsiteY3" fmla="*/ 274682 h 1857366"/>
              <a:gd name="connsiteX4" fmla="*/ 3133187 w 3133187"/>
              <a:gd name="connsiteY4" fmla="*/ 535109 h 1857366"/>
              <a:gd name="connsiteX5" fmla="*/ 2695924 w 3133187"/>
              <a:gd name="connsiteY5" fmla="*/ 1583166 h 1857366"/>
              <a:gd name="connsiteX6" fmla="*/ 2562076 w 3133187"/>
              <a:gd name="connsiteY6" fmla="*/ 1664963 h 1857366"/>
              <a:gd name="connsiteX7" fmla="*/ 1504694 w 3133187"/>
              <a:gd name="connsiteY7" fmla="*/ 1857366 h 1857366"/>
              <a:gd name="connsiteX8" fmla="*/ 496393 w 3133187"/>
              <a:gd name="connsiteY8" fmla="*/ 1767198 h 1857366"/>
              <a:gd name="connsiteX9" fmla="*/ 0 w 3133187"/>
              <a:gd name="connsiteY9" fmla="*/ 1530332 h 1857366"/>
              <a:gd name="connsiteX10" fmla="*/ 189190 w 3133187"/>
              <a:gd name="connsiteY10" fmla="*/ 438768 h 1857366"/>
              <a:gd name="connsiteX0" fmla="*/ 189190 w 3133187"/>
              <a:gd name="connsiteY0" fmla="*/ 438768 h 1857366"/>
              <a:gd name="connsiteX1" fmla="*/ 1038241 w 3133187"/>
              <a:gd name="connsiteY1" fmla="*/ 0 h 1857366"/>
              <a:gd name="connsiteX2" fmla="*/ 1831023 w 3133187"/>
              <a:gd name="connsiteY2" fmla="*/ 23488 h 1857366"/>
              <a:gd name="connsiteX3" fmla="*/ 2950450 w 3133187"/>
              <a:gd name="connsiteY3" fmla="*/ 274682 h 1857366"/>
              <a:gd name="connsiteX4" fmla="*/ 3133187 w 3133187"/>
              <a:gd name="connsiteY4" fmla="*/ 535109 h 1857366"/>
              <a:gd name="connsiteX5" fmla="*/ 2708977 w 3133187"/>
              <a:gd name="connsiteY5" fmla="*/ 1621277 h 1857366"/>
              <a:gd name="connsiteX6" fmla="*/ 2562076 w 3133187"/>
              <a:gd name="connsiteY6" fmla="*/ 1664963 h 1857366"/>
              <a:gd name="connsiteX7" fmla="*/ 1504694 w 3133187"/>
              <a:gd name="connsiteY7" fmla="*/ 1857366 h 1857366"/>
              <a:gd name="connsiteX8" fmla="*/ 496393 w 3133187"/>
              <a:gd name="connsiteY8" fmla="*/ 1767198 h 1857366"/>
              <a:gd name="connsiteX9" fmla="*/ 0 w 3133187"/>
              <a:gd name="connsiteY9" fmla="*/ 1530332 h 1857366"/>
              <a:gd name="connsiteX10" fmla="*/ 189190 w 3133187"/>
              <a:gd name="connsiteY10" fmla="*/ 438768 h 1857366"/>
              <a:gd name="connsiteX0" fmla="*/ 189190 w 3185397"/>
              <a:gd name="connsiteY0" fmla="*/ 438768 h 1857366"/>
              <a:gd name="connsiteX1" fmla="*/ 1038241 w 3185397"/>
              <a:gd name="connsiteY1" fmla="*/ 0 h 1857366"/>
              <a:gd name="connsiteX2" fmla="*/ 1831023 w 3185397"/>
              <a:gd name="connsiteY2" fmla="*/ 23488 h 1857366"/>
              <a:gd name="connsiteX3" fmla="*/ 2950450 w 3185397"/>
              <a:gd name="connsiteY3" fmla="*/ 274682 h 1857366"/>
              <a:gd name="connsiteX4" fmla="*/ 3185397 w 3185397"/>
              <a:gd name="connsiteY4" fmla="*/ 522405 h 1857366"/>
              <a:gd name="connsiteX5" fmla="*/ 2708977 w 3185397"/>
              <a:gd name="connsiteY5" fmla="*/ 1621277 h 1857366"/>
              <a:gd name="connsiteX6" fmla="*/ 2562076 w 3185397"/>
              <a:gd name="connsiteY6" fmla="*/ 1664963 h 1857366"/>
              <a:gd name="connsiteX7" fmla="*/ 1504694 w 3185397"/>
              <a:gd name="connsiteY7" fmla="*/ 1857366 h 1857366"/>
              <a:gd name="connsiteX8" fmla="*/ 496393 w 3185397"/>
              <a:gd name="connsiteY8" fmla="*/ 1767198 h 1857366"/>
              <a:gd name="connsiteX9" fmla="*/ 0 w 3185397"/>
              <a:gd name="connsiteY9" fmla="*/ 1530332 h 1857366"/>
              <a:gd name="connsiteX10" fmla="*/ 189190 w 3185397"/>
              <a:gd name="connsiteY10" fmla="*/ 438768 h 1857366"/>
              <a:gd name="connsiteX0" fmla="*/ 189190 w 3185397"/>
              <a:gd name="connsiteY0" fmla="*/ 438768 h 1857366"/>
              <a:gd name="connsiteX1" fmla="*/ 1038241 w 3185397"/>
              <a:gd name="connsiteY1" fmla="*/ 0 h 1857366"/>
              <a:gd name="connsiteX2" fmla="*/ 1831023 w 3185397"/>
              <a:gd name="connsiteY2" fmla="*/ 23488 h 1857366"/>
              <a:gd name="connsiteX3" fmla="*/ 3002660 w 3185397"/>
              <a:gd name="connsiteY3" fmla="*/ 287385 h 1857366"/>
              <a:gd name="connsiteX4" fmla="*/ 3185397 w 3185397"/>
              <a:gd name="connsiteY4" fmla="*/ 522405 h 1857366"/>
              <a:gd name="connsiteX5" fmla="*/ 2708977 w 3185397"/>
              <a:gd name="connsiteY5" fmla="*/ 1621277 h 1857366"/>
              <a:gd name="connsiteX6" fmla="*/ 2562076 w 3185397"/>
              <a:gd name="connsiteY6" fmla="*/ 1664963 h 1857366"/>
              <a:gd name="connsiteX7" fmla="*/ 1504694 w 3185397"/>
              <a:gd name="connsiteY7" fmla="*/ 1857366 h 1857366"/>
              <a:gd name="connsiteX8" fmla="*/ 496393 w 3185397"/>
              <a:gd name="connsiteY8" fmla="*/ 1767198 h 1857366"/>
              <a:gd name="connsiteX9" fmla="*/ 0 w 3185397"/>
              <a:gd name="connsiteY9" fmla="*/ 1530332 h 1857366"/>
              <a:gd name="connsiteX10" fmla="*/ 189190 w 3185397"/>
              <a:gd name="connsiteY10" fmla="*/ 438768 h 1857366"/>
              <a:gd name="connsiteX0" fmla="*/ 189190 w 3185397"/>
              <a:gd name="connsiteY0" fmla="*/ 419712 h 1838310"/>
              <a:gd name="connsiteX1" fmla="*/ 1090451 w 3185397"/>
              <a:gd name="connsiteY1" fmla="*/ 0 h 1838310"/>
              <a:gd name="connsiteX2" fmla="*/ 1831023 w 3185397"/>
              <a:gd name="connsiteY2" fmla="*/ 4432 h 1838310"/>
              <a:gd name="connsiteX3" fmla="*/ 3002660 w 3185397"/>
              <a:gd name="connsiteY3" fmla="*/ 268329 h 1838310"/>
              <a:gd name="connsiteX4" fmla="*/ 3185397 w 3185397"/>
              <a:gd name="connsiteY4" fmla="*/ 503349 h 1838310"/>
              <a:gd name="connsiteX5" fmla="*/ 2708977 w 3185397"/>
              <a:gd name="connsiteY5" fmla="*/ 1602221 h 1838310"/>
              <a:gd name="connsiteX6" fmla="*/ 2562076 w 3185397"/>
              <a:gd name="connsiteY6" fmla="*/ 1645907 h 1838310"/>
              <a:gd name="connsiteX7" fmla="*/ 1504694 w 3185397"/>
              <a:gd name="connsiteY7" fmla="*/ 1838310 h 1838310"/>
              <a:gd name="connsiteX8" fmla="*/ 496393 w 3185397"/>
              <a:gd name="connsiteY8" fmla="*/ 1748142 h 1838310"/>
              <a:gd name="connsiteX9" fmla="*/ 0 w 3185397"/>
              <a:gd name="connsiteY9" fmla="*/ 1511276 h 1838310"/>
              <a:gd name="connsiteX10" fmla="*/ 189190 w 3185397"/>
              <a:gd name="connsiteY10" fmla="*/ 419712 h 1838310"/>
              <a:gd name="connsiteX0" fmla="*/ 215295 w 3185397"/>
              <a:gd name="connsiteY0" fmla="*/ 445119 h 1838310"/>
              <a:gd name="connsiteX1" fmla="*/ 1090451 w 3185397"/>
              <a:gd name="connsiteY1" fmla="*/ 0 h 1838310"/>
              <a:gd name="connsiteX2" fmla="*/ 1831023 w 3185397"/>
              <a:gd name="connsiteY2" fmla="*/ 4432 h 1838310"/>
              <a:gd name="connsiteX3" fmla="*/ 3002660 w 3185397"/>
              <a:gd name="connsiteY3" fmla="*/ 268329 h 1838310"/>
              <a:gd name="connsiteX4" fmla="*/ 3185397 w 3185397"/>
              <a:gd name="connsiteY4" fmla="*/ 503349 h 1838310"/>
              <a:gd name="connsiteX5" fmla="*/ 2708977 w 3185397"/>
              <a:gd name="connsiteY5" fmla="*/ 1602221 h 1838310"/>
              <a:gd name="connsiteX6" fmla="*/ 2562076 w 3185397"/>
              <a:gd name="connsiteY6" fmla="*/ 1645907 h 1838310"/>
              <a:gd name="connsiteX7" fmla="*/ 1504694 w 3185397"/>
              <a:gd name="connsiteY7" fmla="*/ 1838310 h 1838310"/>
              <a:gd name="connsiteX8" fmla="*/ 496393 w 3185397"/>
              <a:gd name="connsiteY8" fmla="*/ 1748142 h 1838310"/>
              <a:gd name="connsiteX9" fmla="*/ 0 w 3185397"/>
              <a:gd name="connsiteY9" fmla="*/ 1511276 h 1838310"/>
              <a:gd name="connsiteX10" fmla="*/ 215295 w 3185397"/>
              <a:gd name="connsiteY10" fmla="*/ 445119 h 1838310"/>
              <a:gd name="connsiteX0" fmla="*/ 195716 w 3165818"/>
              <a:gd name="connsiteY0" fmla="*/ 445119 h 1838310"/>
              <a:gd name="connsiteX1" fmla="*/ 1070872 w 3165818"/>
              <a:gd name="connsiteY1" fmla="*/ 0 h 1838310"/>
              <a:gd name="connsiteX2" fmla="*/ 1811444 w 3165818"/>
              <a:gd name="connsiteY2" fmla="*/ 4432 h 1838310"/>
              <a:gd name="connsiteX3" fmla="*/ 2983081 w 3165818"/>
              <a:gd name="connsiteY3" fmla="*/ 268329 h 1838310"/>
              <a:gd name="connsiteX4" fmla="*/ 3165818 w 3165818"/>
              <a:gd name="connsiteY4" fmla="*/ 503349 h 1838310"/>
              <a:gd name="connsiteX5" fmla="*/ 2689398 w 3165818"/>
              <a:gd name="connsiteY5" fmla="*/ 1602221 h 1838310"/>
              <a:gd name="connsiteX6" fmla="*/ 2542497 w 3165818"/>
              <a:gd name="connsiteY6" fmla="*/ 1645907 h 1838310"/>
              <a:gd name="connsiteX7" fmla="*/ 1485115 w 3165818"/>
              <a:gd name="connsiteY7" fmla="*/ 1838310 h 1838310"/>
              <a:gd name="connsiteX8" fmla="*/ 476814 w 3165818"/>
              <a:gd name="connsiteY8" fmla="*/ 1748142 h 1838310"/>
              <a:gd name="connsiteX9" fmla="*/ 0 w 3165818"/>
              <a:gd name="connsiteY9" fmla="*/ 1511276 h 1838310"/>
              <a:gd name="connsiteX10" fmla="*/ 195716 w 3165818"/>
              <a:gd name="connsiteY10" fmla="*/ 445119 h 1838310"/>
              <a:gd name="connsiteX0" fmla="*/ 195716 w 3165818"/>
              <a:gd name="connsiteY0" fmla="*/ 445119 h 1851014"/>
              <a:gd name="connsiteX1" fmla="*/ 1070872 w 3165818"/>
              <a:gd name="connsiteY1" fmla="*/ 0 h 1851014"/>
              <a:gd name="connsiteX2" fmla="*/ 1811444 w 3165818"/>
              <a:gd name="connsiteY2" fmla="*/ 4432 h 1851014"/>
              <a:gd name="connsiteX3" fmla="*/ 2983081 w 3165818"/>
              <a:gd name="connsiteY3" fmla="*/ 268329 h 1851014"/>
              <a:gd name="connsiteX4" fmla="*/ 3165818 w 3165818"/>
              <a:gd name="connsiteY4" fmla="*/ 503349 h 1851014"/>
              <a:gd name="connsiteX5" fmla="*/ 2689398 w 3165818"/>
              <a:gd name="connsiteY5" fmla="*/ 1602221 h 1851014"/>
              <a:gd name="connsiteX6" fmla="*/ 2542497 w 3165818"/>
              <a:gd name="connsiteY6" fmla="*/ 1645907 h 1851014"/>
              <a:gd name="connsiteX7" fmla="*/ 1563430 w 3165818"/>
              <a:gd name="connsiteY7" fmla="*/ 1851014 h 1851014"/>
              <a:gd name="connsiteX8" fmla="*/ 476814 w 3165818"/>
              <a:gd name="connsiteY8" fmla="*/ 1748142 h 1851014"/>
              <a:gd name="connsiteX9" fmla="*/ 0 w 3165818"/>
              <a:gd name="connsiteY9" fmla="*/ 1511276 h 1851014"/>
              <a:gd name="connsiteX10" fmla="*/ 195716 w 3165818"/>
              <a:gd name="connsiteY10" fmla="*/ 445119 h 18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5818" h="1851014">
                <a:moveTo>
                  <a:pt x="195716" y="445119"/>
                </a:moveTo>
                <a:lnTo>
                  <a:pt x="1070872" y="0"/>
                </a:lnTo>
                <a:lnTo>
                  <a:pt x="1811444" y="4432"/>
                </a:lnTo>
                <a:lnTo>
                  <a:pt x="2983081" y="268329"/>
                </a:lnTo>
                <a:lnTo>
                  <a:pt x="3165818" y="503349"/>
                </a:lnTo>
                <a:lnTo>
                  <a:pt x="2689398" y="1602221"/>
                </a:lnTo>
                <a:lnTo>
                  <a:pt x="2542497" y="1645907"/>
                </a:lnTo>
                <a:lnTo>
                  <a:pt x="1563430" y="1851014"/>
                </a:lnTo>
                <a:lnTo>
                  <a:pt x="476814" y="1748142"/>
                </a:lnTo>
                <a:lnTo>
                  <a:pt x="0" y="1511276"/>
                </a:lnTo>
                <a:lnTo>
                  <a:pt x="195716" y="44511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Elemento grafico 61">
            <a:extLst>
              <a:ext uri="{FF2B5EF4-FFF2-40B4-BE49-F238E27FC236}">
                <a16:creationId xmlns:a16="http://schemas.microsoft.com/office/drawing/2014/main" id="{F6B17BF1-9C64-EB73-C141-25650678D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5763620">
            <a:off x="4092721" y="3360606"/>
            <a:ext cx="1984458" cy="316097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E5152E-E8EB-875C-2921-E621D12208F5}"/>
              </a:ext>
            </a:extLst>
          </p:cNvPr>
          <p:cNvSpPr txBox="1"/>
          <p:nvPr/>
        </p:nvSpPr>
        <p:spPr>
          <a:xfrm>
            <a:off x="874616" y="3606681"/>
            <a:ext cx="1917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Funzione di </a:t>
            </a:r>
            <a:r>
              <a:rPr lang="it-IT" sz="2000" dirty="0" err="1"/>
              <a:t>loss</a:t>
            </a:r>
            <a:endParaRPr lang="it-IT" sz="2000" dirty="0"/>
          </a:p>
          <a:p>
            <a:r>
              <a:rPr lang="it-IT" sz="2000" dirty="0"/>
              <a:t>Crescita</a:t>
            </a:r>
          </a:p>
          <a:p>
            <a:endParaRPr lang="it-IT" sz="2000" dirty="0"/>
          </a:p>
        </p:txBody>
      </p:sp>
      <p:sp>
        <p:nvSpPr>
          <p:cNvPr id="30" name="Elemento grafico 61">
            <a:extLst>
              <a:ext uri="{FF2B5EF4-FFF2-40B4-BE49-F238E27FC236}">
                <a16:creationId xmlns:a16="http://schemas.microsoft.com/office/drawing/2014/main" id="{9154E736-B789-A751-3AE7-AB59A1CA9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5763620">
            <a:off x="841336" y="2374311"/>
            <a:ext cx="1984458" cy="316097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bg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41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C97EA-5CF9-04A9-FCC4-1FC43BCBB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06EFD4D-C88B-3A4C-B376-DFB475EFC3E1}"/>
              </a:ext>
            </a:extLst>
          </p:cNvPr>
          <p:cNvSpPr/>
          <p:nvPr/>
        </p:nvSpPr>
        <p:spPr>
          <a:xfrm rot="2700000">
            <a:off x="5218226" y="2559595"/>
            <a:ext cx="1645200" cy="17265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09A1A1"/>
              </a:gs>
              <a:gs pos="100000">
                <a:srgbClr val="095D7E"/>
              </a:gs>
            </a:gsLst>
            <a:path path="circle">
              <a:fillToRect l="50000" t="130000" r="50000" b="-30000"/>
            </a:path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1CADC83D-5BE8-7F17-F517-5A0DC961604E}"/>
              </a:ext>
            </a:extLst>
          </p:cNvPr>
          <p:cNvGrpSpPr/>
          <p:nvPr/>
        </p:nvGrpSpPr>
        <p:grpSpPr>
          <a:xfrm>
            <a:off x="5171433" y="2521387"/>
            <a:ext cx="1652568" cy="1655761"/>
            <a:chOff x="6944039" y="906886"/>
            <a:chExt cx="1652568" cy="165576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2D04D08F-9150-1D88-0F50-9CB600CBEEB8}"/>
                </a:ext>
              </a:extLst>
            </p:cNvPr>
            <p:cNvSpPr/>
            <p:nvPr/>
          </p:nvSpPr>
          <p:spPr>
            <a:xfrm>
              <a:off x="6951407" y="906886"/>
              <a:ext cx="1645200" cy="1645200"/>
            </a:xfrm>
            <a:prstGeom prst="ellipse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erchio vuoto 13">
              <a:extLst>
                <a:ext uri="{FF2B5EF4-FFF2-40B4-BE49-F238E27FC236}">
                  <a16:creationId xmlns:a16="http://schemas.microsoft.com/office/drawing/2014/main" id="{9CA05116-63D8-6195-A13E-F4F302FC1107}"/>
                </a:ext>
              </a:extLst>
            </p:cNvPr>
            <p:cNvSpPr/>
            <p:nvPr/>
          </p:nvSpPr>
          <p:spPr>
            <a:xfrm>
              <a:off x="6944039" y="917447"/>
              <a:ext cx="1645200" cy="1645200"/>
            </a:xfrm>
            <a:prstGeom prst="donut">
              <a:avLst>
                <a:gd name="adj" fmla="val 7664"/>
              </a:avLst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pic>
          <p:nvPicPr>
            <p:cNvPr id="20" name="Elemento grafico 19" descr="Endovena contorno">
              <a:extLst>
                <a:ext uri="{FF2B5EF4-FFF2-40B4-BE49-F238E27FC236}">
                  <a16:creationId xmlns:a16="http://schemas.microsoft.com/office/drawing/2014/main" id="{B72B626C-E436-33ED-F22C-1407F9244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9725" y="1282847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327C910-9322-4E21-43F6-707A4FA69B36}"/>
              </a:ext>
            </a:extLst>
          </p:cNvPr>
          <p:cNvGrpSpPr/>
          <p:nvPr/>
        </p:nvGrpSpPr>
        <p:grpSpPr>
          <a:xfrm>
            <a:off x="5191144" y="2566672"/>
            <a:ext cx="1645201" cy="1655762"/>
            <a:chOff x="3563241" y="4295353"/>
            <a:chExt cx="1645201" cy="1655762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34D228F6-D63B-989F-0B13-4515BF864BB9}"/>
                </a:ext>
              </a:extLst>
            </p:cNvPr>
            <p:cNvSpPr/>
            <p:nvPr/>
          </p:nvSpPr>
          <p:spPr>
            <a:xfrm>
              <a:off x="3563241" y="4295353"/>
              <a:ext cx="1645200" cy="1645200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erchio vuoto 14">
              <a:extLst>
                <a:ext uri="{FF2B5EF4-FFF2-40B4-BE49-F238E27FC236}">
                  <a16:creationId xmlns:a16="http://schemas.microsoft.com/office/drawing/2014/main" id="{DAF93062-6FE8-AB3A-4B5F-60E9C5677365}"/>
                </a:ext>
              </a:extLst>
            </p:cNvPr>
            <p:cNvSpPr/>
            <p:nvPr/>
          </p:nvSpPr>
          <p:spPr>
            <a:xfrm>
              <a:off x="3563242" y="4305915"/>
              <a:ext cx="1645200" cy="1645200"/>
            </a:xfrm>
            <a:prstGeom prst="donut">
              <a:avLst>
                <a:gd name="adj" fmla="val 7664"/>
              </a:avLst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pic>
          <p:nvPicPr>
            <p:cNvPr id="26" name="Elemento grafico 25" descr="Grafico a barre contorno">
              <a:extLst>
                <a:ext uri="{FF2B5EF4-FFF2-40B4-BE49-F238E27FC236}">
                  <a16:creationId xmlns:a16="http://schemas.microsoft.com/office/drawing/2014/main" id="{AD41FEC7-52B3-7781-732A-A0DCE1ECB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28641" y="4706249"/>
              <a:ext cx="914400" cy="914400"/>
            </a:xfrm>
            <a:prstGeom prst="rect">
              <a:avLst/>
            </a:prstGeom>
          </p:spPr>
        </p:pic>
      </p:grp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EE6BCF7-7D63-27F5-BF22-54BC38033B6F}"/>
              </a:ext>
            </a:extLst>
          </p:cNvPr>
          <p:cNvSpPr/>
          <p:nvPr/>
        </p:nvSpPr>
        <p:spPr>
          <a:xfrm rot="8100000">
            <a:off x="5273399" y="2604125"/>
            <a:ext cx="1645200" cy="1631350"/>
          </a:xfrm>
          <a:prstGeom prst="roundRect">
            <a:avLst>
              <a:gd name="adj" fmla="val 50000"/>
            </a:avLst>
          </a:prstGeom>
          <a:gradFill>
            <a:gsLst>
              <a:gs pos="3000">
                <a:srgbClr val="636363"/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95D3600-0A3A-20F9-DAD1-654213A6AD97}"/>
              </a:ext>
            </a:extLst>
          </p:cNvPr>
          <p:cNvGrpSpPr/>
          <p:nvPr/>
        </p:nvGrpSpPr>
        <p:grpSpPr>
          <a:xfrm>
            <a:off x="5218225" y="2606400"/>
            <a:ext cx="1645202" cy="1645200"/>
            <a:chOff x="3585370" y="958255"/>
            <a:chExt cx="1645202" cy="1645200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19A85964-C149-0C72-755C-E7C3139EEF79}"/>
                </a:ext>
              </a:extLst>
            </p:cNvPr>
            <p:cNvSpPr/>
            <p:nvPr/>
          </p:nvSpPr>
          <p:spPr>
            <a:xfrm>
              <a:off x="3585372" y="958255"/>
              <a:ext cx="1645200" cy="16452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Cerchio vuoto 11">
              <a:extLst>
                <a:ext uri="{FF2B5EF4-FFF2-40B4-BE49-F238E27FC236}">
                  <a16:creationId xmlns:a16="http://schemas.microsoft.com/office/drawing/2014/main" id="{9514E68E-F5AA-8D29-50CC-622A203323F8}"/>
                </a:ext>
              </a:extLst>
            </p:cNvPr>
            <p:cNvSpPr/>
            <p:nvPr/>
          </p:nvSpPr>
          <p:spPr>
            <a:xfrm>
              <a:off x="3585370" y="958255"/>
              <a:ext cx="1645200" cy="1645200"/>
            </a:xfrm>
            <a:prstGeom prst="donut">
              <a:avLst>
                <a:gd name="adj" fmla="val 7664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pic>
          <p:nvPicPr>
            <p:cNvPr id="24" name="Elemento grafico 23" descr="Neonato contorno">
              <a:extLst>
                <a:ext uri="{FF2B5EF4-FFF2-40B4-BE49-F238E27FC236}">
                  <a16:creationId xmlns:a16="http://schemas.microsoft.com/office/drawing/2014/main" id="{2C58788B-1E9C-31AF-7B90-304BADD53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55725" y="1323655"/>
              <a:ext cx="914400" cy="914400"/>
            </a:xfrm>
            <a:prstGeom prst="rect">
              <a:avLst/>
            </a:prstGeom>
          </p:spPr>
        </p:pic>
      </p:grpSp>
      <p:pic>
        <p:nvPicPr>
          <p:cNvPr id="8" name="Immagine 7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DAC3BEF0-11C4-FDAD-B607-15816BBEE3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72D63AE7-12F5-94F9-C5FC-D8CEF0C00FD4}"/>
              </a:ext>
            </a:extLst>
          </p:cNvPr>
          <p:cNvGrpSpPr/>
          <p:nvPr/>
        </p:nvGrpSpPr>
        <p:grpSpPr>
          <a:xfrm>
            <a:off x="5263566" y="2606887"/>
            <a:ext cx="1655032" cy="1655762"/>
            <a:chOff x="6961430" y="4295353"/>
            <a:chExt cx="1655032" cy="1655762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1655F672-9F61-7CDC-2F04-4CE8B9042368}"/>
                </a:ext>
              </a:extLst>
            </p:cNvPr>
            <p:cNvSpPr/>
            <p:nvPr/>
          </p:nvSpPr>
          <p:spPr>
            <a:xfrm>
              <a:off x="6961430" y="4305915"/>
              <a:ext cx="1645200" cy="1645200"/>
            </a:xfrm>
            <a:prstGeom prst="ellipse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erchio vuoto 15">
              <a:extLst>
                <a:ext uri="{FF2B5EF4-FFF2-40B4-BE49-F238E27FC236}">
                  <a16:creationId xmlns:a16="http://schemas.microsoft.com/office/drawing/2014/main" id="{E510252E-1FB2-B259-702F-229D2CB5756B}"/>
                </a:ext>
              </a:extLst>
            </p:cNvPr>
            <p:cNvSpPr/>
            <p:nvPr/>
          </p:nvSpPr>
          <p:spPr>
            <a:xfrm>
              <a:off x="6971262" y="4295353"/>
              <a:ext cx="1645200" cy="1645200"/>
            </a:xfrm>
            <a:prstGeom prst="donut">
              <a:avLst>
                <a:gd name="adj" fmla="val 7664"/>
              </a:avLst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pic>
          <p:nvPicPr>
            <p:cNvPr id="22" name="Elemento grafico 21" descr="Intelligenza artificiale contorno">
              <a:extLst>
                <a:ext uri="{FF2B5EF4-FFF2-40B4-BE49-F238E27FC236}">
                  <a16:creationId xmlns:a16="http://schemas.microsoft.com/office/drawing/2014/main" id="{DF94A5F6-8752-2139-D2D9-2F3BD391C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36662" y="4660753"/>
              <a:ext cx="914400" cy="914400"/>
            </a:xfrm>
            <a:prstGeom prst="rect">
              <a:avLst/>
            </a:prstGeom>
          </p:spPr>
        </p:pic>
      </p:grp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9CBEDEDE-B5EC-9ACA-DD55-F5729487F22B}"/>
              </a:ext>
            </a:extLst>
          </p:cNvPr>
          <p:cNvSpPr/>
          <p:nvPr/>
        </p:nvSpPr>
        <p:spPr>
          <a:xfrm rot="2700000">
            <a:off x="4914571" y="2283484"/>
            <a:ext cx="2252508" cy="2208269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6784CFAB-8782-C577-5F39-5867CD15D765}"/>
              </a:ext>
            </a:extLst>
          </p:cNvPr>
          <p:cNvGrpSpPr/>
          <p:nvPr/>
        </p:nvGrpSpPr>
        <p:grpSpPr>
          <a:xfrm>
            <a:off x="5000562" y="2923720"/>
            <a:ext cx="2080528" cy="1061829"/>
            <a:chOff x="5000562" y="2923720"/>
            <a:chExt cx="2080528" cy="1061829"/>
          </a:xfrm>
        </p:grpSpPr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CB47F880-CD0A-68FD-432C-FB3DC223C157}"/>
                </a:ext>
              </a:extLst>
            </p:cNvPr>
            <p:cNvSpPr txBox="1"/>
            <p:nvPr/>
          </p:nvSpPr>
          <p:spPr>
            <a:xfrm>
              <a:off x="5000562" y="2923720"/>
              <a:ext cx="208052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/>
                <a:t>Problema e Approcci Risolutivi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D2EB2A37-DFD4-5BBF-DCE5-E73CB33D8AE7}"/>
                </a:ext>
              </a:extLst>
            </p:cNvPr>
            <p:cNvSpPr txBox="1"/>
            <p:nvPr/>
          </p:nvSpPr>
          <p:spPr>
            <a:xfrm>
              <a:off x="5382659" y="3154552"/>
              <a:ext cx="131633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4800" dirty="0">
                  <a:solidFill>
                    <a:srgbClr val="095D7E"/>
                  </a:solidFill>
                </a:rPr>
                <a:t>.</a:t>
              </a:r>
              <a:r>
                <a:rPr lang="it-IT" sz="4800" dirty="0"/>
                <a:t> </a:t>
              </a:r>
              <a:r>
                <a:rPr lang="it-IT" sz="4800" dirty="0">
                  <a:solidFill>
                    <a:srgbClr val="636363"/>
                  </a:solidFill>
                </a:rPr>
                <a:t>.</a:t>
              </a:r>
              <a:r>
                <a:rPr lang="it-IT" sz="4800" dirty="0"/>
                <a:t> . </a:t>
              </a:r>
              <a:r>
                <a:rPr lang="it-IT" sz="4800" dirty="0">
                  <a:solidFill>
                    <a:srgbClr val="14967F"/>
                  </a:solidFill>
                </a:rPr>
                <a:t>.</a:t>
              </a:r>
            </a:p>
          </p:txBody>
        </p:sp>
      </p:grpSp>
      <p:sp>
        <p:nvSpPr>
          <p:cNvPr id="39" name="Sottotitolo 2">
            <a:extLst>
              <a:ext uri="{FF2B5EF4-FFF2-40B4-BE49-F238E27FC236}">
                <a16:creationId xmlns:a16="http://schemas.microsoft.com/office/drawing/2014/main" id="{763476E3-95E8-C094-8944-31313B7B1001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CC412B-864C-93E8-BAA6-117E6F399915}"/>
              </a:ext>
            </a:extLst>
          </p:cNvPr>
          <p:cNvSpPr txBox="1"/>
          <p:nvPr/>
        </p:nvSpPr>
        <p:spPr>
          <a:xfrm>
            <a:off x="11455121" y="6338829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1/16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7A9A8E-44EF-88C2-8D34-B982027D54A5}"/>
              </a:ext>
            </a:extLst>
          </p:cNvPr>
          <p:cNvSpPr txBox="1"/>
          <p:nvPr/>
        </p:nvSpPr>
        <p:spPr>
          <a:xfrm>
            <a:off x="-2476873" y="-568419"/>
            <a:ext cx="2457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IL CONTESTO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I Neonati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Difficoltà Nutrizionali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C5FEE8-3A56-0CF7-530A-F0C7E32879CD}"/>
              </a:ext>
            </a:extLst>
          </p:cNvPr>
          <p:cNvSpPr txBox="1"/>
          <p:nvPr/>
        </p:nvSpPr>
        <p:spPr>
          <a:xfrm>
            <a:off x="-3375415" y="6421096"/>
            <a:ext cx="27150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92D050"/>
                </a:solidFill>
                <a:latin typeface="+mj-lt"/>
              </a:rPr>
              <a:t>ANALISI DEI DATI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Il Dataset Di Base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Dataset Derivati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FA0AD1E-9007-E633-4DEB-556B3FEE797C}"/>
              </a:ext>
            </a:extLst>
          </p:cNvPr>
          <p:cNvSpPr txBox="1"/>
          <p:nvPr/>
        </p:nvSpPr>
        <p:spPr>
          <a:xfrm>
            <a:off x="13172002" y="6710771"/>
            <a:ext cx="2866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636363"/>
                </a:solidFill>
                <a:latin typeface="+mj-lt"/>
              </a:rPr>
              <a:t>LE RETI NEURALI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L’architettura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I Modelli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C004F10-3C39-9DCB-5961-9C7A109FF4E8}"/>
              </a:ext>
            </a:extLst>
          </p:cNvPr>
          <p:cNvSpPr txBox="1"/>
          <p:nvPr/>
        </p:nvSpPr>
        <p:spPr>
          <a:xfrm>
            <a:off x="12744903" y="-835670"/>
            <a:ext cx="28860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95D7E"/>
                </a:solidFill>
                <a:latin typeface="+mj-lt"/>
              </a:rPr>
              <a:t>LO STATO ATTUALE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Sacche Parenterali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Composizione Manuale</a:t>
            </a:r>
          </a:p>
        </p:txBody>
      </p:sp>
    </p:spTree>
    <p:extLst>
      <p:ext uri="{BB962C8B-B14F-4D97-AF65-F5344CB8AC3E}">
        <p14:creationId xmlns:p14="http://schemas.microsoft.com/office/powerpoint/2010/main" val="3004638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it-IT" dirty="0"/>
              <a:t>Grazie Per l’attenzione</a:t>
            </a:r>
          </a:p>
        </p:txBody>
      </p:sp>
      <p:pic>
        <p:nvPicPr>
          <p:cNvPr id="3" name="Immagine 2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598B9265-09FA-AD92-E702-68CC83A9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p:sp>
        <p:nvSpPr>
          <p:cNvPr id="6" name="Sottotitolo 2">
            <a:extLst>
              <a:ext uri="{FF2B5EF4-FFF2-40B4-BE49-F238E27FC236}">
                <a16:creationId xmlns:a16="http://schemas.microsoft.com/office/drawing/2014/main" id="{4CEC07A0-99DC-623D-B103-B0CF2E4F78CB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FF058-E76E-719F-B04E-04424A94F035}"/>
              </a:ext>
            </a:extLst>
          </p:cNvPr>
          <p:cNvSpPr txBox="1"/>
          <p:nvPr/>
        </p:nvSpPr>
        <p:spPr>
          <a:xfrm>
            <a:off x="11455121" y="633882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14BFD-5E84-7D43-6802-8ECFFF7EB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84B57647-FC75-580C-E217-B52AD01109F5}"/>
              </a:ext>
            </a:extLst>
          </p:cNvPr>
          <p:cNvSpPr/>
          <p:nvPr/>
        </p:nvSpPr>
        <p:spPr>
          <a:xfrm rot="8100000">
            <a:off x="5273399" y="219400"/>
            <a:ext cx="1645200" cy="6400800"/>
          </a:xfrm>
          <a:prstGeom prst="roundRect">
            <a:avLst>
              <a:gd name="adj" fmla="val 50000"/>
            </a:avLst>
          </a:prstGeom>
          <a:gradFill>
            <a:gsLst>
              <a:gs pos="3000">
                <a:srgbClr val="636363"/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C6B4FEFF-B8D7-FE91-539D-3ED34F145F17}"/>
              </a:ext>
            </a:extLst>
          </p:cNvPr>
          <p:cNvSpPr/>
          <p:nvPr/>
        </p:nvSpPr>
        <p:spPr>
          <a:xfrm rot="2700000">
            <a:off x="5218226" y="222466"/>
            <a:ext cx="1645200" cy="6400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92D050"/>
              </a:gs>
              <a:gs pos="100000">
                <a:srgbClr val="095D7E"/>
              </a:gs>
            </a:gsLst>
            <a:path path="circle">
              <a:fillToRect l="50000" t="130000" r="50000" b="-30000"/>
            </a:path>
            <a:tileRect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DD645101-D10C-1FD3-1BA4-6955E045EFBE}"/>
              </a:ext>
            </a:extLst>
          </p:cNvPr>
          <p:cNvGrpSpPr/>
          <p:nvPr/>
        </p:nvGrpSpPr>
        <p:grpSpPr>
          <a:xfrm>
            <a:off x="3526233" y="4284791"/>
            <a:ext cx="1645201" cy="1655762"/>
            <a:chOff x="3563241" y="4295353"/>
            <a:chExt cx="1645201" cy="1655762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9E94B982-9BC0-0C1A-BA15-F7274D678701}"/>
                </a:ext>
              </a:extLst>
            </p:cNvPr>
            <p:cNvSpPr/>
            <p:nvPr/>
          </p:nvSpPr>
          <p:spPr>
            <a:xfrm>
              <a:off x="3563241" y="4295353"/>
              <a:ext cx="1645200" cy="1645200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erchio vuoto 14">
              <a:extLst>
                <a:ext uri="{FF2B5EF4-FFF2-40B4-BE49-F238E27FC236}">
                  <a16:creationId xmlns:a16="http://schemas.microsoft.com/office/drawing/2014/main" id="{7D412436-1D22-2875-658D-EC98C88BEBA8}"/>
                </a:ext>
              </a:extLst>
            </p:cNvPr>
            <p:cNvSpPr/>
            <p:nvPr/>
          </p:nvSpPr>
          <p:spPr>
            <a:xfrm>
              <a:off x="3563242" y="4305915"/>
              <a:ext cx="1645200" cy="1645200"/>
            </a:xfrm>
            <a:prstGeom prst="donut">
              <a:avLst>
                <a:gd name="adj" fmla="val 7664"/>
              </a:avLst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pic>
          <p:nvPicPr>
            <p:cNvPr id="26" name="Elemento grafico 25" descr="Grafico a barre contorno">
              <a:extLst>
                <a:ext uri="{FF2B5EF4-FFF2-40B4-BE49-F238E27FC236}">
                  <a16:creationId xmlns:a16="http://schemas.microsoft.com/office/drawing/2014/main" id="{F2CBAC2C-015D-8D85-F244-D88B0CF92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28641" y="4706249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53911A1-8B6B-99B7-7969-977915E2B1C5}"/>
              </a:ext>
            </a:extLst>
          </p:cNvPr>
          <p:cNvGrpSpPr/>
          <p:nvPr/>
        </p:nvGrpSpPr>
        <p:grpSpPr>
          <a:xfrm>
            <a:off x="6944230" y="896324"/>
            <a:ext cx="1652568" cy="1655761"/>
            <a:chOff x="6944039" y="906886"/>
            <a:chExt cx="1652568" cy="165576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01DB4A3B-198A-DE55-AD0D-7D92EA5AD92E}"/>
                </a:ext>
              </a:extLst>
            </p:cNvPr>
            <p:cNvSpPr/>
            <p:nvPr/>
          </p:nvSpPr>
          <p:spPr>
            <a:xfrm>
              <a:off x="6951407" y="906886"/>
              <a:ext cx="1645200" cy="1645200"/>
            </a:xfrm>
            <a:prstGeom prst="ellipse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erchio vuoto 13">
              <a:extLst>
                <a:ext uri="{FF2B5EF4-FFF2-40B4-BE49-F238E27FC236}">
                  <a16:creationId xmlns:a16="http://schemas.microsoft.com/office/drawing/2014/main" id="{FE6548E8-9676-1499-34E8-D4C3F28AC956}"/>
                </a:ext>
              </a:extLst>
            </p:cNvPr>
            <p:cNvSpPr/>
            <p:nvPr/>
          </p:nvSpPr>
          <p:spPr>
            <a:xfrm>
              <a:off x="6944039" y="917447"/>
              <a:ext cx="1645200" cy="1645200"/>
            </a:xfrm>
            <a:prstGeom prst="donut">
              <a:avLst>
                <a:gd name="adj" fmla="val 7664"/>
              </a:avLst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pic>
          <p:nvPicPr>
            <p:cNvPr id="20" name="Elemento grafico 19" descr="Endovena contorno">
              <a:extLst>
                <a:ext uri="{FF2B5EF4-FFF2-40B4-BE49-F238E27FC236}">
                  <a16:creationId xmlns:a16="http://schemas.microsoft.com/office/drawing/2014/main" id="{7DBD761D-4BC6-7154-E4E0-37C4FE10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99725" y="1282847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3631210-1E03-986E-C195-92E699945EAA}"/>
              </a:ext>
            </a:extLst>
          </p:cNvPr>
          <p:cNvGrpSpPr/>
          <p:nvPr/>
        </p:nvGrpSpPr>
        <p:grpSpPr>
          <a:xfrm>
            <a:off x="6951598" y="4274229"/>
            <a:ext cx="1655032" cy="1655762"/>
            <a:chOff x="6961430" y="4295353"/>
            <a:chExt cx="1655032" cy="1655762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C6A9C867-A377-B406-E01C-738362AFB0FB}"/>
                </a:ext>
              </a:extLst>
            </p:cNvPr>
            <p:cNvSpPr/>
            <p:nvPr/>
          </p:nvSpPr>
          <p:spPr>
            <a:xfrm>
              <a:off x="6961430" y="4305915"/>
              <a:ext cx="1645200" cy="1645200"/>
            </a:xfrm>
            <a:prstGeom prst="ellipse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" name="Cerchio vuoto 15">
              <a:extLst>
                <a:ext uri="{FF2B5EF4-FFF2-40B4-BE49-F238E27FC236}">
                  <a16:creationId xmlns:a16="http://schemas.microsoft.com/office/drawing/2014/main" id="{8D30631F-9B9F-5E23-79E5-479A5EE00B74}"/>
                </a:ext>
              </a:extLst>
            </p:cNvPr>
            <p:cNvSpPr/>
            <p:nvPr/>
          </p:nvSpPr>
          <p:spPr>
            <a:xfrm>
              <a:off x="6971262" y="4295353"/>
              <a:ext cx="1645200" cy="1645200"/>
            </a:xfrm>
            <a:prstGeom prst="donut">
              <a:avLst>
                <a:gd name="adj" fmla="val 7664"/>
              </a:avLst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pic>
          <p:nvPicPr>
            <p:cNvPr id="22" name="Elemento grafico 21" descr="Intelligenza artificiale contorno">
              <a:extLst>
                <a:ext uri="{FF2B5EF4-FFF2-40B4-BE49-F238E27FC236}">
                  <a16:creationId xmlns:a16="http://schemas.microsoft.com/office/drawing/2014/main" id="{4C4831D8-5AB1-4546-2BC7-4FABF1289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36662" y="4660753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C0CD8B5D-9981-2D33-3676-D4482FBB355E}"/>
              </a:ext>
            </a:extLst>
          </p:cNvPr>
          <p:cNvGrpSpPr/>
          <p:nvPr/>
        </p:nvGrpSpPr>
        <p:grpSpPr>
          <a:xfrm>
            <a:off x="3592737" y="906885"/>
            <a:ext cx="1645202" cy="1645200"/>
            <a:chOff x="3585370" y="958255"/>
            <a:chExt cx="1645202" cy="1645200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AE37575E-00F5-2B1F-203C-ADA2EFE8A561}"/>
                </a:ext>
              </a:extLst>
            </p:cNvPr>
            <p:cNvSpPr/>
            <p:nvPr/>
          </p:nvSpPr>
          <p:spPr>
            <a:xfrm>
              <a:off x="3585372" y="958255"/>
              <a:ext cx="1645200" cy="16452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Cerchio vuoto 11">
              <a:extLst>
                <a:ext uri="{FF2B5EF4-FFF2-40B4-BE49-F238E27FC236}">
                  <a16:creationId xmlns:a16="http://schemas.microsoft.com/office/drawing/2014/main" id="{4CA628F3-0ABF-CD16-B4D1-62133EB9CCAE}"/>
                </a:ext>
              </a:extLst>
            </p:cNvPr>
            <p:cNvSpPr/>
            <p:nvPr/>
          </p:nvSpPr>
          <p:spPr>
            <a:xfrm>
              <a:off x="3585370" y="958255"/>
              <a:ext cx="1645200" cy="1645200"/>
            </a:xfrm>
            <a:prstGeom prst="donut">
              <a:avLst>
                <a:gd name="adj" fmla="val 7664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pic>
          <p:nvPicPr>
            <p:cNvPr id="24" name="Elemento grafico 23" descr="Neonato contorno">
              <a:extLst>
                <a:ext uri="{FF2B5EF4-FFF2-40B4-BE49-F238E27FC236}">
                  <a16:creationId xmlns:a16="http://schemas.microsoft.com/office/drawing/2014/main" id="{F001E556-6465-C300-3683-C5F9EC957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55725" y="1323655"/>
              <a:ext cx="914400" cy="914400"/>
            </a:xfrm>
            <a:prstGeom prst="rect">
              <a:avLst/>
            </a:prstGeom>
          </p:spPr>
        </p:pic>
      </p:grpSp>
      <p:pic>
        <p:nvPicPr>
          <p:cNvPr id="8" name="Immagine 7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68602961-8163-2100-71B7-A4A02EE0DB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74BB4132-13D1-6C2F-B6A7-133B550098B5}"/>
              </a:ext>
            </a:extLst>
          </p:cNvPr>
          <p:cNvSpPr/>
          <p:nvPr/>
        </p:nvSpPr>
        <p:spPr>
          <a:xfrm rot="2700000">
            <a:off x="5254276" y="2534828"/>
            <a:ext cx="1680984" cy="1680984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D66BD98F-1980-EA56-909A-6B55DED1AC9A}"/>
              </a:ext>
            </a:extLst>
          </p:cNvPr>
          <p:cNvGrpSpPr/>
          <p:nvPr/>
        </p:nvGrpSpPr>
        <p:grpSpPr>
          <a:xfrm>
            <a:off x="5000562" y="2923720"/>
            <a:ext cx="2080528" cy="1061829"/>
            <a:chOff x="5000562" y="2923720"/>
            <a:chExt cx="2080528" cy="1061829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9FD00CB5-CD5B-996B-0CC3-8D76E08044F1}"/>
                </a:ext>
              </a:extLst>
            </p:cNvPr>
            <p:cNvSpPr txBox="1"/>
            <p:nvPr/>
          </p:nvSpPr>
          <p:spPr>
            <a:xfrm>
              <a:off x="5000562" y="2923720"/>
              <a:ext cx="208052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/>
                <a:t>Problema e Approcci Risolutivi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4218FDD-ABDB-BCA6-803F-AC7C7314D961}"/>
                </a:ext>
              </a:extLst>
            </p:cNvPr>
            <p:cNvSpPr txBox="1"/>
            <p:nvPr/>
          </p:nvSpPr>
          <p:spPr>
            <a:xfrm>
              <a:off x="5382659" y="3154552"/>
              <a:ext cx="131633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4800" dirty="0">
                  <a:solidFill>
                    <a:srgbClr val="095D7E"/>
                  </a:solidFill>
                </a:rPr>
                <a:t>.</a:t>
              </a:r>
              <a:r>
                <a:rPr lang="it-IT" sz="4800" dirty="0"/>
                <a:t> </a:t>
              </a:r>
              <a:r>
                <a:rPr lang="it-IT" sz="4800" dirty="0">
                  <a:solidFill>
                    <a:srgbClr val="636363"/>
                  </a:solidFill>
                </a:rPr>
                <a:t>.</a:t>
              </a:r>
              <a:r>
                <a:rPr lang="it-IT" sz="4800" dirty="0"/>
                <a:t> </a:t>
              </a:r>
              <a:r>
                <a:rPr lang="it-IT" sz="4800" dirty="0">
                  <a:solidFill>
                    <a:srgbClr val="92D050"/>
                  </a:solidFill>
                </a:rPr>
                <a:t>.</a:t>
              </a:r>
              <a:r>
                <a:rPr lang="it-IT" sz="4800" dirty="0"/>
                <a:t> .</a:t>
              </a:r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B942BD6-D9B5-251E-5BF3-97B0432CE53E}"/>
              </a:ext>
            </a:extLst>
          </p:cNvPr>
          <p:cNvSpPr txBox="1"/>
          <p:nvPr/>
        </p:nvSpPr>
        <p:spPr>
          <a:xfrm>
            <a:off x="811663" y="896324"/>
            <a:ext cx="2457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IL CONTESTO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I Neonati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Difficoltà Nutrizionali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F89269B-8683-B0F4-275F-2667AEB50D2A}"/>
              </a:ext>
            </a:extLst>
          </p:cNvPr>
          <p:cNvSpPr txBox="1"/>
          <p:nvPr/>
        </p:nvSpPr>
        <p:spPr>
          <a:xfrm>
            <a:off x="8995863" y="896324"/>
            <a:ext cx="28860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95D7E"/>
                </a:solidFill>
                <a:latin typeface="+mj-lt"/>
              </a:rPr>
              <a:t>LO STATO ATTUALE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Sacche Parenterali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Composizione Manuale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F71584F-4282-3BD0-219D-55D5A1005582}"/>
              </a:ext>
            </a:extLst>
          </p:cNvPr>
          <p:cNvSpPr txBox="1"/>
          <p:nvPr/>
        </p:nvSpPr>
        <p:spPr>
          <a:xfrm>
            <a:off x="815585" y="4098928"/>
            <a:ext cx="27150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92D050"/>
                </a:solidFill>
                <a:latin typeface="+mj-lt"/>
              </a:rPr>
              <a:t>ANALISI DEI DATI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Il Dataset Di Base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Dataset Derivati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B7BEB0A-C3D6-4447-0D5A-E9D02FC2F304}"/>
              </a:ext>
            </a:extLst>
          </p:cNvPr>
          <p:cNvSpPr txBox="1"/>
          <p:nvPr/>
        </p:nvSpPr>
        <p:spPr>
          <a:xfrm>
            <a:off x="8950522" y="4465531"/>
            <a:ext cx="2866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636363"/>
                </a:solidFill>
                <a:latin typeface="+mj-lt"/>
              </a:rPr>
              <a:t>LE RETI NEURALI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L’architettura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I Modelli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E0618E-3211-55EB-9A64-EBCFDBC0FA97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D06DD6-7EE2-66FD-A41C-CB37E1BDB7D4}"/>
              </a:ext>
            </a:extLst>
          </p:cNvPr>
          <p:cNvSpPr txBox="1"/>
          <p:nvPr/>
        </p:nvSpPr>
        <p:spPr>
          <a:xfrm>
            <a:off x="11455121" y="6338829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1/16</a:t>
            </a:r>
          </a:p>
        </p:txBody>
      </p:sp>
    </p:spTree>
    <p:extLst>
      <p:ext uri="{BB962C8B-B14F-4D97-AF65-F5344CB8AC3E}">
        <p14:creationId xmlns:p14="http://schemas.microsoft.com/office/powerpoint/2010/main" val="400787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90553-99EF-487C-7965-B4F5F9864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740262B6-8E68-07B5-D5EE-0320DCD8599D}"/>
              </a:ext>
            </a:extLst>
          </p:cNvPr>
          <p:cNvGrpSpPr/>
          <p:nvPr/>
        </p:nvGrpSpPr>
        <p:grpSpPr>
          <a:xfrm>
            <a:off x="4296778" y="1629780"/>
            <a:ext cx="3598443" cy="3598439"/>
            <a:chOff x="3585370" y="958255"/>
            <a:chExt cx="1645202" cy="1645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E4931CDC-0DD1-A977-7FF2-B431F0F42F11}"/>
                </a:ext>
              </a:extLst>
            </p:cNvPr>
            <p:cNvSpPr/>
            <p:nvPr/>
          </p:nvSpPr>
          <p:spPr>
            <a:xfrm>
              <a:off x="3585372" y="958255"/>
              <a:ext cx="1645200" cy="16452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" name="Cerchio vuoto 11">
              <a:extLst>
                <a:ext uri="{FF2B5EF4-FFF2-40B4-BE49-F238E27FC236}">
                  <a16:creationId xmlns:a16="http://schemas.microsoft.com/office/drawing/2014/main" id="{E89B12DE-DFB3-3304-0AEF-49D25C9DAFF8}"/>
                </a:ext>
              </a:extLst>
            </p:cNvPr>
            <p:cNvSpPr/>
            <p:nvPr/>
          </p:nvSpPr>
          <p:spPr>
            <a:xfrm>
              <a:off x="3585370" y="958255"/>
              <a:ext cx="1645200" cy="1645200"/>
            </a:xfrm>
            <a:prstGeom prst="donut">
              <a:avLst>
                <a:gd name="adj" fmla="val 7664"/>
              </a:avLst>
            </a:prstGeom>
            <a:solidFill>
              <a:schemeClr val="tx1">
                <a:lumMod val="95000"/>
                <a:lumOff val="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pic>
          <p:nvPicPr>
            <p:cNvPr id="24" name="Elemento grafico 23" descr="Neonato contorno">
              <a:extLst>
                <a:ext uri="{FF2B5EF4-FFF2-40B4-BE49-F238E27FC236}">
                  <a16:creationId xmlns:a16="http://schemas.microsoft.com/office/drawing/2014/main" id="{0E5DE292-05FD-D1F4-0D53-192DACD4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3124" y="1323655"/>
              <a:ext cx="914400" cy="914400"/>
            </a:xfrm>
            <a:prstGeom prst="rect">
              <a:avLst/>
            </a:prstGeom>
          </p:spPr>
        </p:pic>
      </p:grpSp>
      <p:pic>
        <p:nvPicPr>
          <p:cNvPr id="8" name="Immagine 7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A02DB3CD-3C63-0117-48FF-E3D3F999B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75DED77-CBE5-4DB4-335A-372FB68E6BAD}"/>
              </a:ext>
            </a:extLst>
          </p:cNvPr>
          <p:cNvSpPr txBox="1"/>
          <p:nvPr/>
        </p:nvSpPr>
        <p:spPr>
          <a:xfrm>
            <a:off x="4986658" y="189452"/>
            <a:ext cx="229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latin typeface="+mj-lt"/>
              </a:rPr>
              <a:t>Il Contesto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25029C-4311-FD0E-5438-E4FA8773941B}"/>
              </a:ext>
            </a:extLst>
          </p:cNvPr>
          <p:cNvSpPr txBox="1"/>
          <p:nvPr/>
        </p:nvSpPr>
        <p:spPr>
          <a:xfrm>
            <a:off x="995680" y="1377467"/>
            <a:ext cx="2426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Neonati</a:t>
            </a:r>
          </a:p>
          <a:p>
            <a:endParaRPr lang="it-IT" sz="2800" dirty="0"/>
          </a:p>
          <a:p>
            <a:endParaRPr lang="it-IT" sz="2800" dirty="0"/>
          </a:p>
          <a:p>
            <a:pPr marL="285750" indent="-285750">
              <a:buFontTx/>
              <a:buChar char="-"/>
            </a:pPr>
            <a:r>
              <a:rPr lang="it-IT" sz="2800" dirty="0"/>
              <a:t>TIN</a:t>
            </a:r>
          </a:p>
          <a:p>
            <a:pPr marL="285750" indent="-285750">
              <a:buFontTx/>
              <a:buChar char="-"/>
            </a:pPr>
            <a:endParaRPr lang="it-IT" sz="2800" dirty="0"/>
          </a:p>
          <a:p>
            <a:pPr marL="285750" indent="-285750">
              <a:buFontTx/>
              <a:buChar char="-"/>
            </a:pPr>
            <a:r>
              <a:rPr lang="it-IT" sz="2800" dirty="0"/>
              <a:t>Difficoltà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49FD015-5DE5-6EC7-7849-2E779E52FBA5}"/>
              </a:ext>
            </a:extLst>
          </p:cNvPr>
          <p:cNvSpPr txBox="1"/>
          <p:nvPr/>
        </p:nvSpPr>
        <p:spPr>
          <a:xfrm>
            <a:off x="9221802" y="1377467"/>
            <a:ext cx="2426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Immaturità Fisiologica</a:t>
            </a:r>
          </a:p>
          <a:p>
            <a:endParaRPr lang="it-IT" sz="2800" dirty="0"/>
          </a:p>
          <a:p>
            <a:pPr marL="285750" indent="-285750">
              <a:buFontTx/>
              <a:buChar char="-"/>
            </a:pPr>
            <a:r>
              <a:rPr lang="it-IT" sz="2800" dirty="0"/>
              <a:t>Apparati</a:t>
            </a:r>
          </a:p>
          <a:p>
            <a:pPr marL="285750" indent="-285750">
              <a:buFontTx/>
              <a:buChar char="-"/>
            </a:pPr>
            <a:endParaRPr lang="it-IT" sz="2800" dirty="0"/>
          </a:p>
          <a:p>
            <a:pPr marL="285750" indent="-285750">
              <a:buFontTx/>
              <a:buChar char="-"/>
            </a:pPr>
            <a:r>
              <a:rPr lang="it-IT" sz="2800" dirty="0"/>
              <a:t>NE e NP</a:t>
            </a:r>
          </a:p>
        </p:txBody>
      </p:sp>
      <p:sp>
        <p:nvSpPr>
          <p:cNvPr id="2" name="Sottotitolo 2">
            <a:extLst>
              <a:ext uri="{FF2B5EF4-FFF2-40B4-BE49-F238E27FC236}">
                <a16:creationId xmlns:a16="http://schemas.microsoft.com/office/drawing/2014/main" id="{2A519677-929A-C55D-7E76-B5F62EA39400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58F525C-E1BA-EA45-FABA-60D9161994AE}"/>
              </a:ext>
            </a:extLst>
          </p:cNvPr>
          <p:cNvSpPr txBox="1"/>
          <p:nvPr/>
        </p:nvSpPr>
        <p:spPr>
          <a:xfrm>
            <a:off x="11455121" y="6338829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2/16</a:t>
            </a:r>
          </a:p>
        </p:txBody>
      </p:sp>
    </p:spTree>
    <p:extLst>
      <p:ext uri="{BB962C8B-B14F-4D97-AF65-F5344CB8AC3E}">
        <p14:creationId xmlns:p14="http://schemas.microsoft.com/office/powerpoint/2010/main" val="436494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90678-CEA0-C188-F139-0E7F994A6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B982248A-FEBC-7E71-3497-E99205726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1E31F9E-9E43-F714-AEC0-D634BB537ED1}"/>
              </a:ext>
            </a:extLst>
          </p:cNvPr>
          <p:cNvSpPr txBox="1"/>
          <p:nvPr/>
        </p:nvSpPr>
        <p:spPr>
          <a:xfrm>
            <a:off x="4321158" y="179292"/>
            <a:ext cx="345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095D7E"/>
                </a:solidFill>
                <a:latin typeface="+mj-lt"/>
              </a:rPr>
              <a:t>Lo Stato Attuale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62F0CD-0388-9629-997D-F3E533864A33}"/>
              </a:ext>
            </a:extLst>
          </p:cNvPr>
          <p:cNvSpPr txBox="1"/>
          <p:nvPr/>
        </p:nvSpPr>
        <p:spPr>
          <a:xfrm>
            <a:off x="917214" y="1312043"/>
            <a:ext cx="2701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Sacche Parenterali</a:t>
            </a:r>
          </a:p>
          <a:p>
            <a:endParaRPr lang="it-IT" sz="2800" dirty="0"/>
          </a:p>
          <a:p>
            <a:endParaRPr lang="it-IT" sz="2800" dirty="0"/>
          </a:p>
          <a:p>
            <a:pPr marL="285750" indent="-285750">
              <a:buFontTx/>
              <a:buChar char="-"/>
            </a:pPr>
            <a:r>
              <a:rPr lang="it-IT" sz="2800" dirty="0"/>
              <a:t>Complesse</a:t>
            </a:r>
          </a:p>
          <a:p>
            <a:pPr marL="285750" indent="-285750">
              <a:buFontTx/>
              <a:buChar char="-"/>
            </a:pPr>
            <a:endParaRPr lang="it-IT" sz="2800" dirty="0"/>
          </a:p>
          <a:p>
            <a:pPr marL="285750" indent="-285750">
              <a:buFontTx/>
              <a:buChar char="-"/>
            </a:pPr>
            <a:r>
              <a:rPr lang="it-IT" sz="2800" dirty="0"/>
              <a:t>Personalizzate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02B59F2-B557-58F6-1672-17B167787FDF}"/>
              </a:ext>
            </a:extLst>
          </p:cNvPr>
          <p:cNvSpPr txBox="1"/>
          <p:nvPr/>
        </p:nvSpPr>
        <p:spPr>
          <a:xfrm>
            <a:off x="8907170" y="1312043"/>
            <a:ext cx="25995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Composizione Manuale</a:t>
            </a:r>
          </a:p>
          <a:p>
            <a:endParaRPr lang="it-IT" sz="2800" dirty="0"/>
          </a:p>
          <a:p>
            <a:endParaRPr lang="it-IT" sz="2800" dirty="0"/>
          </a:p>
          <a:p>
            <a:pPr marL="285750" indent="-285750">
              <a:buFontTx/>
              <a:buChar char="-"/>
            </a:pPr>
            <a:r>
              <a:rPr lang="it-IT" sz="2800" dirty="0"/>
              <a:t>Laboriosa</a:t>
            </a:r>
          </a:p>
          <a:p>
            <a:pPr marL="285750" indent="-285750">
              <a:buFontTx/>
              <a:buChar char="-"/>
            </a:pPr>
            <a:endParaRPr lang="it-IT" sz="2800" dirty="0"/>
          </a:p>
          <a:p>
            <a:pPr marL="285750" indent="-285750">
              <a:buFontTx/>
              <a:buChar char="-"/>
            </a:pPr>
            <a:r>
              <a:rPr lang="it-IT" sz="2800" dirty="0"/>
              <a:t>Possibilità di Svolta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E1C3CD3E-3C51-5FFF-2783-9EE99305CCD0}"/>
              </a:ext>
            </a:extLst>
          </p:cNvPr>
          <p:cNvGrpSpPr/>
          <p:nvPr/>
        </p:nvGrpSpPr>
        <p:grpSpPr>
          <a:xfrm>
            <a:off x="4296780" y="1629782"/>
            <a:ext cx="3598439" cy="3598435"/>
            <a:chOff x="3554568" y="887571"/>
            <a:chExt cx="5082864" cy="5082858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06D245D6-EAE8-9586-9F07-A0FF520A2F56}"/>
                </a:ext>
              </a:extLst>
            </p:cNvPr>
            <p:cNvGrpSpPr/>
            <p:nvPr/>
          </p:nvGrpSpPr>
          <p:grpSpPr>
            <a:xfrm>
              <a:off x="3554568" y="887571"/>
              <a:ext cx="5082864" cy="5082858"/>
              <a:chOff x="3585370" y="958255"/>
              <a:chExt cx="1645202" cy="1645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31AF061A-66B1-26A8-D723-2DE5AD6457DF}"/>
                  </a:ext>
                </a:extLst>
              </p:cNvPr>
              <p:cNvSpPr/>
              <p:nvPr/>
            </p:nvSpPr>
            <p:spPr>
              <a:xfrm>
                <a:off x="3585372" y="958255"/>
                <a:ext cx="1645200" cy="1645200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9" name="Cerchio vuoto 18">
                <a:extLst>
                  <a:ext uri="{FF2B5EF4-FFF2-40B4-BE49-F238E27FC236}">
                    <a16:creationId xmlns:a16="http://schemas.microsoft.com/office/drawing/2014/main" id="{8B149D96-43AB-3AF5-3DDB-CCA69D72878D}"/>
                  </a:ext>
                </a:extLst>
              </p:cNvPr>
              <p:cNvSpPr/>
              <p:nvPr/>
            </p:nvSpPr>
            <p:spPr>
              <a:xfrm>
                <a:off x="3585370" y="958255"/>
                <a:ext cx="1645200" cy="1645200"/>
              </a:xfrm>
              <a:prstGeom prst="donut">
                <a:avLst>
                  <a:gd name="adj" fmla="val 7664"/>
                </a:avLst>
              </a:prstGeom>
              <a:solidFill>
                <a:srgbClr val="095D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Elemento grafico 15" descr="Endovena contorno">
              <a:extLst>
                <a:ext uri="{FF2B5EF4-FFF2-40B4-BE49-F238E27FC236}">
                  <a16:creationId xmlns:a16="http://schemas.microsoft.com/office/drawing/2014/main" id="{A39A844A-2203-EF7C-1AF6-83525BEE9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5363" y="2028366"/>
              <a:ext cx="2801268" cy="2801268"/>
            </a:xfrm>
            <a:prstGeom prst="rect">
              <a:avLst/>
            </a:prstGeom>
          </p:spPr>
        </p:pic>
      </p:grpSp>
      <p:sp>
        <p:nvSpPr>
          <p:cNvPr id="7" name="Sottotitolo 2">
            <a:extLst>
              <a:ext uri="{FF2B5EF4-FFF2-40B4-BE49-F238E27FC236}">
                <a16:creationId xmlns:a16="http://schemas.microsoft.com/office/drawing/2014/main" id="{65C195F2-0353-2351-7A49-A78F4132274E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0075CA-4C85-28C1-348D-B21992D40418}"/>
              </a:ext>
            </a:extLst>
          </p:cNvPr>
          <p:cNvSpPr txBox="1"/>
          <p:nvPr/>
        </p:nvSpPr>
        <p:spPr>
          <a:xfrm>
            <a:off x="11455121" y="6338829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3/16</a:t>
            </a:r>
          </a:p>
        </p:txBody>
      </p:sp>
    </p:spTree>
    <p:extLst>
      <p:ext uri="{BB962C8B-B14F-4D97-AF65-F5344CB8AC3E}">
        <p14:creationId xmlns:p14="http://schemas.microsoft.com/office/powerpoint/2010/main" val="287168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992E2-5FEC-3055-0DD6-E593E8363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A5F542FC-C666-568A-6A86-38087769D8D5}"/>
              </a:ext>
            </a:extLst>
          </p:cNvPr>
          <p:cNvSpPr/>
          <p:nvPr/>
        </p:nvSpPr>
        <p:spPr>
          <a:xfrm>
            <a:off x="8364854" y="4701867"/>
            <a:ext cx="3296203" cy="1636961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02D880A2-621A-E4A0-2A8E-BF78DC5A396E}"/>
              </a:ext>
            </a:extLst>
          </p:cNvPr>
          <p:cNvSpPr/>
          <p:nvPr/>
        </p:nvSpPr>
        <p:spPr>
          <a:xfrm>
            <a:off x="2605478" y="1701273"/>
            <a:ext cx="6086238" cy="3477875"/>
          </a:xfrm>
          <a:prstGeom prst="roundRect">
            <a:avLst>
              <a:gd name="adj" fmla="val 14971"/>
            </a:avLst>
          </a:prstGeom>
          <a:solidFill>
            <a:schemeClr val="tx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9A57A95E-2FC0-F292-B9EC-F1C3B7D5B883}"/>
              </a:ext>
            </a:extLst>
          </p:cNvPr>
          <p:cNvSpPr/>
          <p:nvPr/>
        </p:nvSpPr>
        <p:spPr>
          <a:xfrm>
            <a:off x="8436509" y="1209519"/>
            <a:ext cx="3627411" cy="3697627"/>
          </a:xfrm>
          <a:prstGeom prst="roundRect">
            <a:avLst>
              <a:gd name="adj" fmla="val 11367"/>
            </a:avLst>
          </a:prstGeom>
          <a:solidFill>
            <a:srgbClr val="095D7E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7D64B09C-D207-95FC-1294-8118E3D55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02E93FD-5BE6-AD39-0469-750E5A7850D6}"/>
              </a:ext>
            </a:extLst>
          </p:cNvPr>
          <p:cNvSpPr txBox="1"/>
          <p:nvPr/>
        </p:nvSpPr>
        <p:spPr>
          <a:xfrm>
            <a:off x="2077469" y="209234"/>
            <a:ext cx="9094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92D050"/>
                </a:solidFill>
                <a:latin typeface="+mj-lt"/>
              </a:rPr>
              <a:t>Analisi Dei Dati - </a:t>
            </a:r>
            <a:r>
              <a:rPr lang="it-IT" sz="3600" dirty="0">
                <a:solidFill>
                  <a:srgbClr val="92D050"/>
                </a:solidFill>
              </a:rPr>
              <a:t>Informazioni a Disposizione</a:t>
            </a:r>
          </a:p>
          <a:p>
            <a:endParaRPr lang="it-IT" sz="3600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2C17F94-1ED1-2B02-7840-DE5785A663B7}"/>
              </a:ext>
            </a:extLst>
          </p:cNvPr>
          <p:cNvSpPr txBox="1"/>
          <p:nvPr/>
        </p:nvSpPr>
        <p:spPr>
          <a:xfrm>
            <a:off x="2675376" y="1823054"/>
            <a:ext cx="593729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Variabili demografiche e cliniche: </a:t>
            </a:r>
          </a:p>
          <a:p>
            <a:r>
              <a:rPr lang="it-IT" sz="2000" dirty="0"/>
              <a:t>– Sesso </a:t>
            </a:r>
          </a:p>
          <a:p>
            <a:r>
              <a:rPr lang="it-IT" sz="2000" dirty="0"/>
              <a:t>– Giorni di vita </a:t>
            </a:r>
          </a:p>
          <a:p>
            <a:r>
              <a:rPr lang="it-IT" sz="2000" dirty="0"/>
              <a:t>– Giorno di vita di inizio della nutrizione parenterale </a:t>
            </a:r>
          </a:p>
          <a:p>
            <a:r>
              <a:rPr lang="it-IT" sz="2000" dirty="0"/>
              <a:t>– Età gestazionale (settimane) </a:t>
            </a:r>
          </a:p>
          <a:p>
            <a:r>
              <a:rPr lang="it-IT" sz="2000" dirty="0"/>
              <a:t>– Peso attuale (Kg) </a:t>
            </a:r>
          </a:p>
          <a:p>
            <a:r>
              <a:rPr lang="it-IT" sz="2000" dirty="0"/>
              <a:t>– Sodio plasmatico (</a:t>
            </a:r>
            <a:r>
              <a:rPr lang="it-IT" sz="2000" dirty="0" err="1"/>
              <a:t>mEq</a:t>
            </a:r>
            <a:r>
              <a:rPr lang="it-IT" sz="2000" dirty="0"/>
              <a:t>/L)</a:t>
            </a:r>
          </a:p>
          <a:p>
            <a:r>
              <a:rPr lang="it-IT" sz="2000" dirty="0"/>
              <a:t>– Potassio plasmatico (</a:t>
            </a:r>
            <a:r>
              <a:rPr lang="it-IT" sz="2000" dirty="0" err="1"/>
              <a:t>mEq</a:t>
            </a:r>
            <a:r>
              <a:rPr lang="it-IT" sz="2000" dirty="0"/>
              <a:t>/L) </a:t>
            </a:r>
          </a:p>
          <a:p>
            <a:r>
              <a:rPr lang="it-IT" sz="2000" dirty="0"/>
              <a:t>– Cloro plasmatico (</a:t>
            </a:r>
            <a:r>
              <a:rPr lang="it-IT" sz="2000" dirty="0" err="1"/>
              <a:t>mEq</a:t>
            </a:r>
            <a:r>
              <a:rPr lang="it-IT" sz="2000" dirty="0"/>
              <a:t>/L) </a:t>
            </a:r>
          </a:p>
          <a:p>
            <a:r>
              <a:rPr lang="it-IT" sz="2000" dirty="0"/>
              <a:t>– Calcio ionizzato plasmatico (</a:t>
            </a:r>
            <a:r>
              <a:rPr lang="it-IT" sz="2000" dirty="0" err="1"/>
              <a:t>mM</a:t>
            </a:r>
            <a:r>
              <a:rPr lang="it-IT" sz="2000" dirty="0"/>
              <a:t>/L)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CE0D1ED-7BD5-8A07-3206-CD7ED7178F51}"/>
              </a:ext>
            </a:extLst>
          </p:cNvPr>
          <p:cNvSpPr txBox="1"/>
          <p:nvPr/>
        </p:nvSpPr>
        <p:spPr>
          <a:xfrm>
            <a:off x="8647565" y="1258504"/>
            <a:ext cx="341635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Valori Nutrizione Parenterale: </a:t>
            </a:r>
          </a:p>
          <a:p>
            <a:r>
              <a:rPr lang="it-IT" sz="2000" dirty="0"/>
              <a:t>– Volume (</a:t>
            </a:r>
            <a:r>
              <a:rPr lang="it-IT" sz="2000" dirty="0" err="1"/>
              <a:t>mL</a:t>
            </a:r>
            <a:r>
              <a:rPr lang="it-IT" sz="2000" dirty="0"/>
              <a:t>) </a:t>
            </a:r>
          </a:p>
          <a:p>
            <a:r>
              <a:rPr lang="it-IT" sz="2000" dirty="0"/>
              <a:t>– Glucosio (</a:t>
            </a:r>
            <a:r>
              <a:rPr lang="it-IT" sz="2000" dirty="0" err="1"/>
              <a:t>mL</a:t>
            </a:r>
            <a:r>
              <a:rPr lang="it-IT" sz="2000" dirty="0"/>
              <a:t>) </a:t>
            </a:r>
          </a:p>
          <a:p>
            <a:r>
              <a:rPr lang="it-IT" sz="2000" dirty="0"/>
              <a:t>– Amminoacidi (</a:t>
            </a:r>
            <a:r>
              <a:rPr lang="it-IT" sz="2000" dirty="0" err="1"/>
              <a:t>mL</a:t>
            </a:r>
            <a:r>
              <a:rPr lang="it-IT" sz="2000" dirty="0"/>
              <a:t>) </a:t>
            </a:r>
          </a:p>
          <a:p>
            <a:r>
              <a:rPr lang="it-IT" sz="2000" dirty="0"/>
              <a:t>– Lipidi (</a:t>
            </a:r>
            <a:r>
              <a:rPr lang="it-IT" sz="2000" dirty="0" err="1"/>
              <a:t>mL</a:t>
            </a:r>
            <a:r>
              <a:rPr lang="it-IT" sz="2000" dirty="0"/>
              <a:t>) </a:t>
            </a:r>
          </a:p>
          <a:p>
            <a:r>
              <a:rPr lang="it-IT" sz="2000" dirty="0"/>
              <a:t>– Sodio (</a:t>
            </a:r>
            <a:r>
              <a:rPr lang="it-IT" sz="2000" dirty="0" err="1"/>
              <a:t>mEq</a:t>
            </a:r>
            <a:r>
              <a:rPr lang="it-IT" sz="2000" dirty="0"/>
              <a:t>/Kg) </a:t>
            </a:r>
          </a:p>
          <a:p>
            <a:r>
              <a:rPr lang="it-IT" sz="2000" dirty="0"/>
              <a:t>– Potassio (</a:t>
            </a:r>
            <a:r>
              <a:rPr lang="it-IT" sz="2000" dirty="0" err="1"/>
              <a:t>mEq</a:t>
            </a:r>
            <a:r>
              <a:rPr lang="it-IT" sz="2000" dirty="0"/>
              <a:t>/Kg)</a:t>
            </a:r>
          </a:p>
          <a:p>
            <a:r>
              <a:rPr lang="it-IT" sz="2000" dirty="0"/>
              <a:t> – Cloro (</a:t>
            </a:r>
            <a:r>
              <a:rPr lang="it-IT" sz="2000" dirty="0" err="1"/>
              <a:t>mEq</a:t>
            </a:r>
            <a:r>
              <a:rPr lang="it-IT" sz="2000" dirty="0"/>
              <a:t>/Kg) </a:t>
            </a:r>
          </a:p>
          <a:p>
            <a:r>
              <a:rPr lang="it-IT" sz="2000" dirty="0"/>
              <a:t>– Calcio (mg/Kg) </a:t>
            </a:r>
          </a:p>
          <a:p>
            <a:r>
              <a:rPr lang="it-IT" sz="2000" dirty="0"/>
              <a:t>– Fosforo (mg/Kg) </a:t>
            </a:r>
          </a:p>
          <a:p>
            <a:r>
              <a:rPr lang="it-IT" sz="2000" dirty="0"/>
              <a:t>– Magnesio (mg/Kg)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0879F77-F882-F485-022E-8E2FED38A188}"/>
              </a:ext>
            </a:extLst>
          </p:cNvPr>
          <p:cNvSpPr txBox="1"/>
          <p:nvPr/>
        </p:nvSpPr>
        <p:spPr>
          <a:xfrm>
            <a:off x="8470584" y="4907147"/>
            <a:ext cx="30475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Valori Nutrizione Enterale:</a:t>
            </a:r>
          </a:p>
          <a:p>
            <a:r>
              <a:rPr lang="it-IT" sz="2000" dirty="0"/>
              <a:t> – Volume (</a:t>
            </a:r>
            <a:r>
              <a:rPr lang="it-IT" sz="2000" dirty="0" err="1"/>
              <a:t>mL</a:t>
            </a:r>
            <a:r>
              <a:rPr lang="it-IT" sz="2000" dirty="0"/>
              <a:t>) </a:t>
            </a:r>
          </a:p>
          <a:p>
            <a:r>
              <a:rPr lang="it-IT" sz="2000" dirty="0"/>
              <a:t>– Calorie (</a:t>
            </a:r>
            <a:r>
              <a:rPr lang="it-IT" sz="2000" dirty="0" err="1"/>
              <a:t>cal</a:t>
            </a:r>
            <a:r>
              <a:rPr lang="it-IT" sz="2000" dirty="0"/>
              <a:t>) </a:t>
            </a:r>
          </a:p>
          <a:p>
            <a:r>
              <a:rPr lang="it-IT" sz="2000" dirty="0"/>
              <a:t>– Proteine (g/kg)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252C378-739A-5C35-6853-F7F57030CABA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1366C5C-CC36-FC37-83E2-D8973894E685}"/>
              </a:ext>
            </a:extLst>
          </p:cNvPr>
          <p:cNvSpPr txBox="1"/>
          <p:nvPr/>
        </p:nvSpPr>
        <p:spPr>
          <a:xfrm>
            <a:off x="11455121" y="6338829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4/16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3D6DF1-527E-42FA-13A8-8DC48845AE57}"/>
              </a:ext>
            </a:extLst>
          </p:cNvPr>
          <p:cNvSpPr txBox="1"/>
          <p:nvPr/>
        </p:nvSpPr>
        <p:spPr>
          <a:xfrm>
            <a:off x="2287983" y="1182002"/>
            <a:ext cx="6285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Dati fornito dall’ospedale Santa Maria Misericordia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BE9BAD8-5F6A-9E35-2B57-32B733A8ACDC}"/>
              </a:ext>
            </a:extLst>
          </p:cNvPr>
          <p:cNvGrpSpPr/>
          <p:nvPr/>
        </p:nvGrpSpPr>
        <p:grpSpPr>
          <a:xfrm>
            <a:off x="-2535712" y="899122"/>
            <a:ext cx="5032094" cy="5032094"/>
            <a:chOff x="3554575" y="887571"/>
            <a:chExt cx="5082858" cy="50828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F035D83-23EA-C33E-DA61-CDF9FFBD4D61}"/>
                </a:ext>
              </a:extLst>
            </p:cNvPr>
            <p:cNvGrpSpPr/>
            <p:nvPr/>
          </p:nvGrpSpPr>
          <p:grpSpPr>
            <a:xfrm>
              <a:off x="3554575" y="887571"/>
              <a:ext cx="5082858" cy="5082858"/>
              <a:chOff x="3585372" y="958255"/>
              <a:chExt cx="1645200" cy="1645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60EAB607-0CC0-C80B-B9B1-899B0588237E}"/>
                  </a:ext>
                </a:extLst>
              </p:cNvPr>
              <p:cNvSpPr/>
              <p:nvPr/>
            </p:nvSpPr>
            <p:spPr>
              <a:xfrm>
                <a:off x="3585372" y="958255"/>
                <a:ext cx="1645200" cy="1645200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6" name="Cerchio vuoto 15">
                <a:extLst>
                  <a:ext uri="{FF2B5EF4-FFF2-40B4-BE49-F238E27FC236}">
                    <a16:creationId xmlns:a16="http://schemas.microsoft.com/office/drawing/2014/main" id="{3DCC0FE2-72BD-85EA-AD1F-E80B50C63258}"/>
                  </a:ext>
                </a:extLst>
              </p:cNvPr>
              <p:cNvSpPr/>
              <p:nvPr/>
            </p:nvSpPr>
            <p:spPr>
              <a:xfrm>
                <a:off x="3585372" y="958255"/>
                <a:ext cx="1645200" cy="1645200"/>
              </a:xfrm>
              <a:prstGeom prst="donut">
                <a:avLst>
                  <a:gd name="adj" fmla="val 7664"/>
                </a:avLst>
              </a:prstGeom>
              <a:solidFill>
                <a:srgbClr val="92D05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3" name="Elemento grafico 12" descr="Grafico a barre contorno">
              <a:extLst>
                <a:ext uri="{FF2B5EF4-FFF2-40B4-BE49-F238E27FC236}">
                  <a16:creationId xmlns:a16="http://schemas.microsoft.com/office/drawing/2014/main" id="{CF98247E-1299-934E-F767-A2A7C69F6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1604" y="1864607"/>
              <a:ext cx="3128786" cy="3128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715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BF1AF-0C83-AB70-9F46-98A44DCDD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B487061F-99CF-820A-F6AE-22768EF6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16DF4AC-24D0-6A15-6A19-92BFA84BBF45}"/>
              </a:ext>
            </a:extLst>
          </p:cNvPr>
          <p:cNvSpPr txBox="1"/>
          <p:nvPr/>
        </p:nvSpPr>
        <p:spPr>
          <a:xfrm>
            <a:off x="2077469" y="209234"/>
            <a:ext cx="9094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92D050"/>
                </a:solidFill>
                <a:latin typeface="+mj-lt"/>
              </a:rPr>
              <a:t>Analisi Dei Dati –Creazione del Dataset</a:t>
            </a:r>
            <a:endParaRPr lang="it-IT" sz="3600" dirty="0">
              <a:solidFill>
                <a:srgbClr val="92D050"/>
              </a:solidFill>
            </a:endParaRPr>
          </a:p>
          <a:p>
            <a:endParaRPr lang="it-IT" sz="3600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4D1B755B-915E-EC30-5A92-724AB0F372E7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3136CC1-333F-11EA-7008-5432A3345239}"/>
              </a:ext>
            </a:extLst>
          </p:cNvPr>
          <p:cNvSpPr txBox="1"/>
          <p:nvPr/>
        </p:nvSpPr>
        <p:spPr>
          <a:xfrm>
            <a:off x="11455121" y="6338829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5/16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4360AF94-A2F9-9CBD-1313-5CFC8C3986A6}"/>
              </a:ext>
            </a:extLst>
          </p:cNvPr>
          <p:cNvSpPr/>
          <p:nvPr/>
        </p:nvSpPr>
        <p:spPr>
          <a:xfrm>
            <a:off x="3637582" y="1935274"/>
            <a:ext cx="3174125" cy="1632624"/>
          </a:xfrm>
          <a:prstGeom prst="roundRect">
            <a:avLst/>
          </a:prstGeom>
          <a:solidFill>
            <a:schemeClr val="tx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D2E68A-6570-AABE-F599-D5EC7E51E142}"/>
              </a:ext>
            </a:extLst>
          </p:cNvPr>
          <p:cNvSpPr txBox="1"/>
          <p:nvPr/>
        </p:nvSpPr>
        <p:spPr>
          <a:xfrm>
            <a:off x="3880723" y="2098816"/>
            <a:ext cx="2591479" cy="145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Tra 2006 e 2023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18163 record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1121 bambini</a:t>
            </a:r>
          </a:p>
          <a:p>
            <a:pPr marL="285750" indent="-285750">
              <a:buFontTx/>
              <a:buChar char="-"/>
            </a:pPr>
            <a:endParaRPr lang="it-IT" sz="2400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55C29136-FEFF-3749-D446-67423844F183}"/>
              </a:ext>
            </a:extLst>
          </p:cNvPr>
          <p:cNvSpPr/>
          <p:nvPr/>
        </p:nvSpPr>
        <p:spPr>
          <a:xfrm>
            <a:off x="8061931" y="1216294"/>
            <a:ext cx="3393190" cy="1988487"/>
          </a:xfrm>
          <a:prstGeom prst="roundRect">
            <a:avLst>
              <a:gd name="adj" fmla="val 15216"/>
            </a:avLst>
          </a:prstGeom>
          <a:solidFill>
            <a:srgbClr val="095D7E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73FCA583-2C4B-EA44-533C-E98FEDCC7D97}"/>
              </a:ext>
            </a:extLst>
          </p:cNvPr>
          <p:cNvSpPr/>
          <p:nvPr/>
        </p:nvSpPr>
        <p:spPr>
          <a:xfrm>
            <a:off x="7454608" y="3521459"/>
            <a:ext cx="3266165" cy="2603026"/>
          </a:xfrm>
          <a:prstGeom prst="roundRect">
            <a:avLst/>
          </a:prstGeom>
          <a:solidFill>
            <a:schemeClr val="accent1">
              <a:lumMod val="5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C0CF9D5-53BB-3658-CBAE-B386441BA91F}"/>
              </a:ext>
            </a:extLst>
          </p:cNvPr>
          <p:cNvSpPr txBox="1"/>
          <p:nvPr/>
        </p:nvSpPr>
        <p:spPr>
          <a:xfrm>
            <a:off x="8236806" y="1365840"/>
            <a:ext cx="292028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Da Dataset originale</a:t>
            </a:r>
          </a:p>
          <a:p>
            <a:r>
              <a:rPr lang="it-IT" sz="2400" dirty="0"/>
              <a:t>A Dataset tabellare</a:t>
            </a:r>
          </a:p>
          <a:p>
            <a:r>
              <a:rPr lang="it-IT" sz="2400" dirty="0"/>
              <a:t>- Storico parziale</a:t>
            </a:r>
          </a:p>
          <a:p>
            <a:r>
              <a:rPr lang="it-IT" sz="2400" dirty="0"/>
              <a:t>- 175 variabili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5B4A8BE-9092-5987-D93E-B3C1AA595ADF}"/>
              </a:ext>
            </a:extLst>
          </p:cNvPr>
          <p:cNvSpPr txBox="1"/>
          <p:nvPr/>
        </p:nvSpPr>
        <p:spPr>
          <a:xfrm>
            <a:off x="7606944" y="3639574"/>
            <a:ext cx="29311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171 variabili di input</a:t>
            </a:r>
          </a:p>
          <a:p>
            <a:r>
              <a:rPr lang="it-IT" sz="2400" dirty="0"/>
              <a:t>4 variabili target: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Volume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Glucosio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Amminoacidi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Lipidi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C10E815B-49BF-45CA-CE8B-7967ABA6F0FF}"/>
              </a:ext>
            </a:extLst>
          </p:cNvPr>
          <p:cNvGrpSpPr/>
          <p:nvPr/>
        </p:nvGrpSpPr>
        <p:grpSpPr>
          <a:xfrm>
            <a:off x="-2535712" y="899122"/>
            <a:ext cx="5032094" cy="5032094"/>
            <a:chOff x="3554575" y="887571"/>
            <a:chExt cx="5082858" cy="5082858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36DD3A19-8928-EE19-B9E8-A73A1D7CA11A}"/>
                </a:ext>
              </a:extLst>
            </p:cNvPr>
            <p:cNvGrpSpPr/>
            <p:nvPr/>
          </p:nvGrpSpPr>
          <p:grpSpPr>
            <a:xfrm>
              <a:off x="3554575" y="887571"/>
              <a:ext cx="5082858" cy="5082858"/>
              <a:chOff x="3585372" y="958255"/>
              <a:chExt cx="1645200" cy="1645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86EC91DC-ADB6-09A4-2BD8-4F5ECA588B02}"/>
                  </a:ext>
                </a:extLst>
              </p:cNvPr>
              <p:cNvSpPr/>
              <p:nvPr/>
            </p:nvSpPr>
            <p:spPr>
              <a:xfrm>
                <a:off x="3585372" y="958255"/>
                <a:ext cx="1645200" cy="1645200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9" name="Cerchio vuoto 18">
                <a:extLst>
                  <a:ext uri="{FF2B5EF4-FFF2-40B4-BE49-F238E27FC236}">
                    <a16:creationId xmlns:a16="http://schemas.microsoft.com/office/drawing/2014/main" id="{1503DCB1-7976-2E52-274F-F186AEF7953D}"/>
                  </a:ext>
                </a:extLst>
              </p:cNvPr>
              <p:cNvSpPr/>
              <p:nvPr/>
            </p:nvSpPr>
            <p:spPr>
              <a:xfrm>
                <a:off x="3585372" y="958255"/>
                <a:ext cx="1645200" cy="1645200"/>
              </a:xfrm>
              <a:prstGeom prst="donut">
                <a:avLst>
                  <a:gd name="adj" fmla="val 7664"/>
                </a:avLst>
              </a:prstGeom>
              <a:solidFill>
                <a:srgbClr val="92D05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7" name="Elemento grafico 16" descr="Grafico a barre contorno">
              <a:extLst>
                <a:ext uri="{FF2B5EF4-FFF2-40B4-BE49-F238E27FC236}">
                  <a16:creationId xmlns:a16="http://schemas.microsoft.com/office/drawing/2014/main" id="{C12BD367-2BDB-5C45-1C9D-61D625EEB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1604" y="1864607"/>
              <a:ext cx="3128786" cy="3128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034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600B1-4035-DC1F-55B7-7396D11DF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560CC3BE-5A06-1E86-3100-ECF74197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4017BB-5730-F07A-0510-7D8C3B503BD3}"/>
              </a:ext>
            </a:extLst>
          </p:cNvPr>
          <p:cNvSpPr txBox="1"/>
          <p:nvPr/>
        </p:nvSpPr>
        <p:spPr>
          <a:xfrm>
            <a:off x="2895945" y="177896"/>
            <a:ext cx="745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92D050"/>
                </a:solidFill>
                <a:latin typeface="+mj-lt"/>
              </a:rPr>
              <a:t>Analisi Dei Dati - Statistiche di Base</a:t>
            </a:r>
          </a:p>
          <a:p>
            <a:endParaRPr lang="it-IT" sz="3600" dirty="0">
              <a:solidFill>
                <a:srgbClr val="92D050"/>
              </a:solidFill>
              <a:latin typeface="+mj-lt"/>
            </a:endParaRPr>
          </a:p>
        </p:txBody>
      </p:sp>
      <p:graphicFrame>
        <p:nvGraphicFramePr>
          <p:cNvPr id="22" name="Tabella 21">
            <a:extLst>
              <a:ext uri="{FF2B5EF4-FFF2-40B4-BE49-F238E27FC236}">
                <a16:creationId xmlns:a16="http://schemas.microsoft.com/office/drawing/2014/main" id="{D0A7D9FB-F1AF-3CEF-1776-CB0DE7849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31829"/>
              </p:ext>
            </p:extLst>
          </p:nvPr>
        </p:nvGraphicFramePr>
        <p:xfrm>
          <a:off x="2584572" y="1219405"/>
          <a:ext cx="4706570" cy="445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8874">
                  <a:extLst>
                    <a:ext uri="{9D8B030D-6E8A-4147-A177-3AD203B41FA5}">
                      <a16:colId xmlns:a16="http://schemas.microsoft.com/office/drawing/2014/main" val="3897410835"/>
                    </a:ext>
                  </a:extLst>
                </a:gridCol>
                <a:gridCol w="804991">
                  <a:extLst>
                    <a:ext uri="{9D8B030D-6E8A-4147-A177-3AD203B41FA5}">
                      <a16:colId xmlns:a16="http://schemas.microsoft.com/office/drawing/2014/main" val="1741950159"/>
                    </a:ext>
                  </a:extLst>
                </a:gridCol>
                <a:gridCol w="956557">
                  <a:extLst>
                    <a:ext uri="{9D8B030D-6E8A-4147-A177-3AD203B41FA5}">
                      <a16:colId xmlns:a16="http://schemas.microsoft.com/office/drawing/2014/main" val="1064146856"/>
                    </a:ext>
                  </a:extLst>
                </a:gridCol>
                <a:gridCol w="792770">
                  <a:extLst>
                    <a:ext uri="{9D8B030D-6E8A-4147-A177-3AD203B41FA5}">
                      <a16:colId xmlns:a16="http://schemas.microsoft.com/office/drawing/2014/main" val="11756947"/>
                    </a:ext>
                  </a:extLst>
                </a:gridCol>
                <a:gridCol w="833378">
                  <a:extLst>
                    <a:ext uri="{9D8B030D-6E8A-4147-A177-3AD203B41FA5}">
                      <a16:colId xmlns:a16="http://schemas.microsoft.com/office/drawing/2014/main" val="3479526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Variabile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Minimo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Massimo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Media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2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giorniDiVita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781.0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27.681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54.84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85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InizioNP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775.0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11.409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50.503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1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EG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21.85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42.0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30.748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4.628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5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Peso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25.0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1.836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1.19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02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Na_plasm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114039.0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117.875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119.768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K_plasm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3.359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2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Cl_plasm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77.44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45.18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0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Caion_plasm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139.2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7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VolumeNP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1600.0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193.434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154.373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Glucosio50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34.286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24.479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1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Aminoacidi06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65.837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42.459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04459"/>
                  </a:ext>
                </a:extLst>
              </a:tr>
            </a:tbl>
          </a:graphicData>
        </a:graphic>
      </p:graphicFrame>
      <p:graphicFrame>
        <p:nvGraphicFramePr>
          <p:cNvPr id="37" name="Tabella 36">
            <a:extLst>
              <a:ext uri="{FF2B5EF4-FFF2-40B4-BE49-F238E27FC236}">
                <a16:creationId xmlns:a16="http://schemas.microsoft.com/office/drawing/2014/main" id="{D8907141-7265-8FB9-B10A-ED54D9EB0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95811"/>
              </p:ext>
            </p:extLst>
          </p:nvPr>
        </p:nvGraphicFramePr>
        <p:xfrm>
          <a:off x="7379332" y="1219405"/>
          <a:ext cx="4484720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164">
                  <a:extLst>
                    <a:ext uri="{9D8B030D-6E8A-4147-A177-3AD203B41FA5}">
                      <a16:colId xmlns:a16="http://schemas.microsoft.com/office/drawing/2014/main" val="3897410835"/>
                    </a:ext>
                  </a:extLst>
                </a:gridCol>
                <a:gridCol w="844952">
                  <a:extLst>
                    <a:ext uri="{9D8B030D-6E8A-4147-A177-3AD203B41FA5}">
                      <a16:colId xmlns:a16="http://schemas.microsoft.com/office/drawing/2014/main" val="1741950159"/>
                    </a:ext>
                  </a:extLst>
                </a:gridCol>
                <a:gridCol w="923337">
                  <a:extLst>
                    <a:ext uri="{9D8B030D-6E8A-4147-A177-3AD203B41FA5}">
                      <a16:colId xmlns:a16="http://schemas.microsoft.com/office/drawing/2014/main" val="1064146856"/>
                    </a:ext>
                  </a:extLst>
                </a:gridCol>
                <a:gridCol w="988710">
                  <a:extLst>
                    <a:ext uri="{9D8B030D-6E8A-4147-A177-3AD203B41FA5}">
                      <a16:colId xmlns:a16="http://schemas.microsoft.com/office/drawing/2014/main" val="11756947"/>
                    </a:ext>
                  </a:extLst>
                </a:gridCol>
                <a:gridCol w="738557">
                  <a:extLst>
                    <a:ext uri="{9D8B030D-6E8A-4147-A177-3AD203B41FA5}">
                      <a16:colId xmlns:a16="http://schemas.microsoft.com/office/drawing/2014/main" val="3479526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Variabile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Minimo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Massimo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Media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2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Lipidi20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101.59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13.428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9.916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85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na_kg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13.39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1.393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1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k_kg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1.734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5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cl_kg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67.97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02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ca_kg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157.43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49.492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18.672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p_kg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150.22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30.623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13.067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2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mg_kg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0.871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0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VolumeNE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720.0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68.769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97.947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7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CalNE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119.1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39.797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35.848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0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ProtNE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0.992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18744"/>
                  </a:ext>
                </a:extLst>
              </a:tr>
            </a:tbl>
          </a:graphicData>
        </a:graphic>
      </p:graphicFrame>
      <p:sp>
        <p:nvSpPr>
          <p:cNvPr id="3" name="Sottotitolo 2">
            <a:extLst>
              <a:ext uri="{FF2B5EF4-FFF2-40B4-BE49-F238E27FC236}">
                <a16:creationId xmlns:a16="http://schemas.microsoft.com/office/drawing/2014/main" id="{F4911110-8758-F646-2B13-D799FC6CFB0C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4F5C3F-94D1-C558-F4C4-88DE194CDA89}"/>
              </a:ext>
            </a:extLst>
          </p:cNvPr>
          <p:cNvSpPr txBox="1"/>
          <p:nvPr/>
        </p:nvSpPr>
        <p:spPr>
          <a:xfrm>
            <a:off x="11455121" y="6338829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6/16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BE7B034-857B-3A11-F551-E4B70F66883F}"/>
              </a:ext>
            </a:extLst>
          </p:cNvPr>
          <p:cNvGrpSpPr/>
          <p:nvPr/>
        </p:nvGrpSpPr>
        <p:grpSpPr>
          <a:xfrm>
            <a:off x="-2535712" y="899122"/>
            <a:ext cx="5032094" cy="5032094"/>
            <a:chOff x="3554575" y="887571"/>
            <a:chExt cx="5082858" cy="508285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DFA94D80-445A-DF52-BEE0-F4072CF642A3}"/>
                </a:ext>
              </a:extLst>
            </p:cNvPr>
            <p:cNvGrpSpPr/>
            <p:nvPr/>
          </p:nvGrpSpPr>
          <p:grpSpPr>
            <a:xfrm>
              <a:off x="3554575" y="887571"/>
              <a:ext cx="5082858" cy="5082858"/>
              <a:chOff x="3585372" y="958255"/>
              <a:chExt cx="1645200" cy="1645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11DFDB49-5D5F-82A2-E524-15EFCD5DA14C}"/>
                  </a:ext>
                </a:extLst>
              </p:cNvPr>
              <p:cNvSpPr/>
              <p:nvPr/>
            </p:nvSpPr>
            <p:spPr>
              <a:xfrm>
                <a:off x="3585372" y="958255"/>
                <a:ext cx="1645200" cy="1645200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Cerchio vuoto 8">
                <a:extLst>
                  <a:ext uri="{FF2B5EF4-FFF2-40B4-BE49-F238E27FC236}">
                    <a16:creationId xmlns:a16="http://schemas.microsoft.com/office/drawing/2014/main" id="{A1052B7E-0652-A46C-7D88-E863124BDE8C}"/>
                  </a:ext>
                </a:extLst>
              </p:cNvPr>
              <p:cNvSpPr/>
              <p:nvPr/>
            </p:nvSpPr>
            <p:spPr>
              <a:xfrm>
                <a:off x="3585372" y="958255"/>
                <a:ext cx="1645200" cy="1645200"/>
              </a:xfrm>
              <a:prstGeom prst="donut">
                <a:avLst>
                  <a:gd name="adj" fmla="val 7664"/>
                </a:avLst>
              </a:prstGeom>
              <a:solidFill>
                <a:srgbClr val="92D05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Elemento grafico 5" descr="Grafico a barre contorno">
              <a:extLst>
                <a:ext uri="{FF2B5EF4-FFF2-40B4-BE49-F238E27FC236}">
                  <a16:creationId xmlns:a16="http://schemas.microsoft.com/office/drawing/2014/main" id="{B2BA7B42-6F0D-B47E-03CB-366304FE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31604" y="1864607"/>
              <a:ext cx="3128786" cy="3128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898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DEA0C-ECCE-F7BC-A45F-213FE10ED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modello, Policromia&#10;&#10;Descrizione generata automaticamente">
            <a:extLst>
              <a:ext uri="{FF2B5EF4-FFF2-40B4-BE49-F238E27FC236}">
                <a16:creationId xmlns:a16="http://schemas.microsoft.com/office/drawing/2014/main" id="{2EF07578-C32E-C0AD-7CA3-F34CE7B4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434" y="712288"/>
            <a:ext cx="7436687" cy="5626541"/>
          </a:xfrm>
          <a:prstGeom prst="rect">
            <a:avLst/>
          </a:prstGeom>
        </p:spPr>
      </p:pic>
      <p:pic>
        <p:nvPicPr>
          <p:cNvPr id="8" name="Immagine 7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6B069902-4FAA-064C-AD09-39D6C028B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665" y="6074470"/>
            <a:ext cx="830827" cy="784855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1C0614B-2951-EEF1-0A2D-4B5523EF9548}"/>
              </a:ext>
            </a:extLst>
          </p:cNvPr>
          <p:cNvSpPr txBox="1"/>
          <p:nvPr/>
        </p:nvSpPr>
        <p:spPr>
          <a:xfrm>
            <a:off x="3107854" y="0"/>
            <a:ext cx="597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92D050"/>
                </a:solidFill>
                <a:latin typeface="+mj-lt"/>
              </a:rPr>
              <a:t>Analisi Dei Dati- Correlazioni</a:t>
            </a:r>
          </a:p>
        </p:txBody>
      </p:sp>
      <p:sp>
        <p:nvSpPr>
          <p:cNvPr id="2" name="Sottotitolo 2">
            <a:extLst>
              <a:ext uri="{FF2B5EF4-FFF2-40B4-BE49-F238E27FC236}">
                <a16:creationId xmlns:a16="http://schemas.microsoft.com/office/drawing/2014/main" id="{69B69CB2-5449-3A01-5BCA-92C8A543DCFF}"/>
              </a:ext>
            </a:extLst>
          </p:cNvPr>
          <p:cNvSpPr txBox="1">
            <a:spLocks/>
          </p:cNvSpPr>
          <p:nvPr/>
        </p:nvSpPr>
        <p:spPr>
          <a:xfrm>
            <a:off x="1674915" y="6338829"/>
            <a:ext cx="9006483" cy="3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Iuri Fulgidi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it-IT" dirty="0"/>
              <a:t>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Tecniche di Machine Learning per la Composizione di Sacche di Nutrizione Parenterale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2F99A17-5629-D9C7-F939-7BB182CEFAA4}"/>
              </a:ext>
            </a:extLst>
          </p:cNvPr>
          <p:cNvSpPr txBox="1"/>
          <p:nvPr/>
        </p:nvSpPr>
        <p:spPr>
          <a:xfrm>
            <a:off x="11455121" y="6338829"/>
            <a:ext cx="5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7/16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34018A8-699C-CCCD-985D-888A2726A5D0}"/>
              </a:ext>
            </a:extLst>
          </p:cNvPr>
          <p:cNvGrpSpPr/>
          <p:nvPr/>
        </p:nvGrpSpPr>
        <p:grpSpPr>
          <a:xfrm>
            <a:off x="-2535712" y="899122"/>
            <a:ext cx="5032094" cy="5032094"/>
            <a:chOff x="3554575" y="887571"/>
            <a:chExt cx="5082858" cy="5082858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28212DD0-DFBD-FA67-466D-FDCAEF8E1B4B}"/>
                </a:ext>
              </a:extLst>
            </p:cNvPr>
            <p:cNvGrpSpPr/>
            <p:nvPr/>
          </p:nvGrpSpPr>
          <p:grpSpPr>
            <a:xfrm>
              <a:off x="3554575" y="887571"/>
              <a:ext cx="5082858" cy="5082858"/>
              <a:chOff x="3585372" y="958255"/>
              <a:chExt cx="1645200" cy="16452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B8CCD96-178A-87CB-B9AA-10B200437A80}"/>
                  </a:ext>
                </a:extLst>
              </p:cNvPr>
              <p:cNvSpPr/>
              <p:nvPr/>
            </p:nvSpPr>
            <p:spPr>
              <a:xfrm>
                <a:off x="3585372" y="958255"/>
                <a:ext cx="1645200" cy="1645200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5" name="Cerchio vuoto 14">
                <a:extLst>
                  <a:ext uri="{FF2B5EF4-FFF2-40B4-BE49-F238E27FC236}">
                    <a16:creationId xmlns:a16="http://schemas.microsoft.com/office/drawing/2014/main" id="{EC8AD6D8-19E4-C90D-CCCF-75E1C4CA2174}"/>
                  </a:ext>
                </a:extLst>
              </p:cNvPr>
              <p:cNvSpPr/>
              <p:nvPr/>
            </p:nvSpPr>
            <p:spPr>
              <a:xfrm>
                <a:off x="3585372" y="958255"/>
                <a:ext cx="1645200" cy="1645200"/>
              </a:xfrm>
              <a:prstGeom prst="donut">
                <a:avLst>
                  <a:gd name="adj" fmla="val 7664"/>
                </a:avLst>
              </a:prstGeom>
              <a:solidFill>
                <a:srgbClr val="92D05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3" name="Elemento grafico 12" descr="Grafico a barre contorno">
              <a:extLst>
                <a:ext uri="{FF2B5EF4-FFF2-40B4-BE49-F238E27FC236}">
                  <a16:creationId xmlns:a16="http://schemas.microsoft.com/office/drawing/2014/main" id="{DB294B10-AA73-8FC4-E2DD-71F6BAE4D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31604" y="1864607"/>
              <a:ext cx="3128786" cy="3128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104597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sharepoint/v3"/>
    <ds:schemaRef ds:uri="71af3243-3dd4-4a8d-8c0d-dd76da1f02a5"/>
    <ds:schemaRef ds:uri="230e9df3-be65-4c73-a93b-d1236ebd677e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 e minimalista</Template>
  <TotalTime>2126</TotalTime>
  <Words>1156</Words>
  <Application>Microsoft Office PowerPoint</Application>
  <PresentationFormat>Widescreen</PresentationFormat>
  <Paragraphs>464</Paragraphs>
  <Slides>20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Tenorite</vt:lpstr>
      <vt:lpstr>Monolinea</vt:lpstr>
      <vt:lpstr>Tecniche di Machine Learning per la Composizione di Sacche di Nutrizione Parenterale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Iuri Fulgidi</dc:creator>
  <cp:lastModifiedBy>Iuri Fulgidi</cp:lastModifiedBy>
  <cp:revision>23</cp:revision>
  <dcterms:created xsi:type="dcterms:W3CDTF">2024-10-29T10:04:50Z</dcterms:created>
  <dcterms:modified xsi:type="dcterms:W3CDTF">2024-11-07T08:39:35Z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