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89" r:id="rId5"/>
    <p:sldId id="262" r:id="rId6"/>
    <p:sldId id="264" r:id="rId7"/>
    <p:sldId id="265" r:id="rId8"/>
    <p:sldId id="266" r:id="rId9"/>
    <p:sldId id="267" r:id="rId10"/>
    <p:sldId id="270" r:id="rId11"/>
    <p:sldId id="268" r:id="rId12"/>
    <p:sldId id="273" r:id="rId13"/>
    <p:sldId id="287" r:id="rId14"/>
    <p:sldId id="288" r:id="rId15"/>
    <p:sldId id="290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3" r:id="rId28"/>
    <p:sldId id="286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5570-044B-41C1-99FE-4DDF7261DEB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E106-F2C0-4CBD-A9D0-4D14B320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5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5570-044B-41C1-99FE-4DDF7261DEB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E106-F2C0-4CBD-A9D0-4D14B320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5570-044B-41C1-99FE-4DDF7261DEB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E106-F2C0-4CBD-A9D0-4D14B320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5570-044B-41C1-99FE-4DDF7261DEB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E106-F2C0-4CBD-A9D0-4D14B320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5570-044B-41C1-99FE-4DDF7261DEB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E106-F2C0-4CBD-A9D0-4D14B320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8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5570-044B-41C1-99FE-4DDF7261DEB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E106-F2C0-4CBD-A9D0-4D14B320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2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5570-044B-41C1-99FE-4DDF7261DEB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E106-F2C0-4CBD-A9D0-4D14B320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5570-044B-41C1-99FE-4DDF7261DEB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E106-F2C0-4CBD-A9D0-4D14B320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5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5570-044B-41C1-99FE-4DDF7261DEB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E106-F2C0-4CBD-A9D0-4D14B320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5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5570-044B-41C1-99FE-4DDF7261DEB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E106-F2C0-4CBD-A9D0-4D14B320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5570-044B-41C1-99FE-4DDF7261DEB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E106-F2C0-4CBD-A9D0-4D14B320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5570-044B-41C1-99FE-4DDF7261DEB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E106-F2C0-4CBD-A9D0-4D14B320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ritings.net/content/public/excerpt/how-use-flywaydb-programmatically-use-flywaycallback" TargetMode="External"/><Relationship Id="rId2" Type="http://schemas.openxmlformats.org/officeDocument/2006/relationships/hyperlink" Target="https://github.com/flyway/flyway/blob/master/flyway-sample/src/main/java/org/flywaydb/sample/Main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pn.luxoft.com/+CSCO+1075676763663A2F2F626A6E2E79686B6273672E70627A++/owa/-CSCO-3h--redir.aspx?SURL=lR6exQgDsEGFNixiGvvIxgE1Q9GVnvR74gzwjZbP9cVQ90kKDF7TCGgAdAB0AHAAcwA6AC8ALwBmAGwAeQB3AGEAeQBkAGIALgBvAHIAZwAvAGQAbwBjAHUAbQBlAG4AdABhAHQAaQBvAG4ALwBjAGEAbABsAGIAYQBjAGsAcwA.&amp;URL=https://flywaydb.org/documentation/callbacks" TargetMode="External"/><Relationship Id="rId4" Type="http://schemas.openxmlformats.org/officeDocument/2006/relationships/hyperlink" Target="https://vpn.luxoft.com/+CSCO+3h75676763663A2F2F626A6E2E79686B6273672E70627A++/owa/redir.aspx?SURL=BIHunzE_sFP65Z8zyggCpVgp7hf6oHir85OeYXmFbnNQ90kKDF7TCGgAdAB0AHAAcwA6AC8ALwBmAGwAeQB3AGEAeQBkAGIALgBvAHIAZwAvAGQAbwBjAHUAbQBlAG4AdABhAHQAaQBvAG4ALwBtAGEAdgBlAG4ALwBtAGkAZwByAGEAdABlAA..&amp;URL=https://flywaydb.org/documentation/maven/migrat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vpn.luxoft.com/+CSCO+1075676763663A2F2F626A6E2E79686B6273672E70627A++/owa/-CSCO-3h--redir.aspx?SURL=J9rkvtjA6HPZ6lX0KLlc0H5dLhXG1dLdrR9QE6fA3TUpz3JjvF7TCGgAdAB0AHAAcwA6AC8ALwBtAGEAdgBlAG4ALgBhAHAAYQBjAGgAZQAuAG8AcgBnAC8AbQBhAHYAZQBuAC0AbABvAGcAZwBpAG4AZwAuAGgAdABtAGwA&amp;URL=https://maven.apache.org/maven-logging.html" TargetMode="External"/><Relationship Id="rId2" Type="http://schemas.openxmlformats.org/officeDocument/2006/relationships/hyperlink" Target="https://vpn.luxoft.com/+CSCO+1075676763663A2F2F626A6E2E79686B6273672E70627A++/owa/-CSCO-3h--redir.aspx?SURL=J33ugUz7HYsF7X4JmgG_exyH2-ULMYIBvu9b9f4C1eTFbHBjvF7TCGgAdAB0AHAAcwA6AC8ALwBjAHkAbgB0AGUAYwBoAC4AdwBvAHIAZABwAHIAZQBzAHMALgBjAG8AbQAvADIAMAAwADkALwAwADEALwAwADkALwBoAG8AdwAtAHQAbwAtAHUAcwBlAC0AYwBvAG0AbQBvAG4AcwAtAGwAbwBnAGcAaQBuAGcALwA.&amp;URL=https://cyntech.wordpress.com/2009/01/09/how-to-use-commons-logg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lyway/flyway-test-extensions/wiki/Usage-flyway-spring-test" TargetMode="External"/><Relationship Id="rId4" Type="http://schemas.openxmlformats.org/officeDocument/2006/relationships/hyperlink" Target="https://vpn.luxoft.com/+CSCO+3h75676763663A2F2F626A6E2E79686B6273672E70627A++/owa/redir.aspx?SURL=TLwYLWXGAYv7PpmnmH8VtJCQW2nrNE_tm1G1zL9prZYpz3JjvF7TCGgAdAB0AHAAcwA6AC8ALwBnAGkAdABoAHUAYgAuAGMAbwBtAC8AZgBsAHkAdwBhAHkALwBmAGwAeQB3AGEAeQAvAGIAbABvAGIALwBtAGEAcwB0AGUAcgAvAGYAbAB5AHcAYQB5AC0AbQBhAHYAZQBuAC0AcABsAHUAZwBpAG4ALwBzAHIAYwAvAG0AYQBpAG4ALwBqAGEAdgBhAC8AbwByAGcALwBmAGwAeQB3AGEAeQBkAGIALwBtAGEAdgBlAG4ALwBNAGEAdgBlAG4ATABvAGcALgBqAGEAdgBhAA..&amp;URL=https://github.com/flyway/flyway/blob/master/flyway-maven-plugin/src/main/java/org/flywaydb/maven/MavenLog.java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echieindescribable.blogspot.co.uk/2013/08/comparison-between-flyway-and-liquibas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Migration </a:t>
            </a:r>
            <a:r>
              <a:rPr lang="en-US" dirty="0" smtClean="0"/>
              <a:t>to </a:t>
            </a:r>
            <a:r>
              <a:rPr lang="en-US" dirty="0" smtClean="0"/>
              <a:t>Flyway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6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Callbacks with placeholder injections</a:t>
            </a:r>
          </a:p>
          <a:p>
            <a:r>
              <a:rPr lang="en-US" dirty="0" smtClean="0"/>
              <a:t>Written in Java, implementing </a:t>
            </a:r>
            <a:r>
              <a:rPr lang="en-US" dirty="0" err="1" smtClean="0"/>
              <a:t>FlywayCallback</a:t>
            </a:r>
            <a:r>
              <a:rPr lang="en-US" dirty="0" smtClean="0"/>
              <a:t> interface. Use only if SQL is not enough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Can we mix?</a:t>
            </a:r>
          </a:p>
          <a:p>
            <a:pPr marL="0" indent="0">
              <a:buNone/>
            </a:pPr>
            <a:r>
              <a:rPr lang="en-US" dirty="0" smtClean="0"/>
              <a:t>Answer: Yes, but note: Order is not guaranteed for same lifecycle callback.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3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Lifecycle Callbacks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43694"/>
              </p:ext>
            </p:extLst>
          </p:nvPr>
        </p:nvGraphicFramePr>
        <p:xfrm>
          <a:off x="1143000" y="838200"/>
          <a:ext cx="7391400" cy="5869564"/>
        </p:xfrm>
        <a:graphic>
          <a:graphicData uri="http://schemas.openxmlformats.org/drawingml/2006/table">
            <a:tbl>
              <a:tblPr/>
              <a:tblGrid>
                <a:gridCol w="3695700"/>
                <a:gridCol w="3695700"/>
              </a:tblGrid>
              <a:tr h="35393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beforeMigrate</a:t>
                      </a:r>
                      <a:endParaRPr lang="en-US" sz="1800" dirty="0">
                        <a:effectLst/>
                      </a:endParaRP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Before Migrate runs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47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beforeEachMigrate</a:t>
                      </a:r>
                      <a:endParaRPr lang="en-US" sz="1800" dirty="0">
                        <a:effectLst/>
                      </a:endParaRP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Before every single migration during Migrate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47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afterEachMigrate</a:t>
                      </a:r>
                      <a:endParaRPr lang="en-US" sz="1800" dirty="0">
                        <a:effectLst/>
                      </a:endParaRP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After every single migration during Migrate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afterMigrate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After Migrate runs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beforeClean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Before Clean runs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afterClean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After Clean runs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beforeInfo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Before Info runs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afterInfo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After Info runs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beforeValidate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Before Validate runs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afterValidate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After Validate runs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3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beforeBaseline</a:t>
                      </a:r>
                      <a:endParaRPr lang="en-US" sz="1800" dirty="0">
                        <a:effectLst/>
                      </a:endParaRP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Before Baseline runs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afterBaseline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After Baseline runs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3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beforeRepair</a:t>
                      </a:r>
                      <a:endParaRPr lang="en-US" sz="1800" dirty="0">
                        <a:effectLst/>
                      </a:endParaRP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Before Repair runs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afterRepair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After Repair runs</a:t>
                      </a:r>
                    </a:p>
                  </a:txBody>
                  <a:tcPr marL="52873" marR="52873" marT="52873" marB="52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3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write a custom resolver for resolving specific migrations. In the tutorial it was mentioned for example you want to handle not only Java and SQL but for example CSV files also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1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plugin uses maven logging configuration</a:t>
            </a:r>
          </a:p>
          <a:p>
            <a:r>
              <a:rPr lang="en-US" dirty="0" smtClean="0"/>
              <a:t>Java code uses apache commons that can integrate Log4j, Simple logger, </a:t>
            </a:r>
            <a:r>
              <a:rPr lang="en-US" dirty="0" err="1" smtClean="0"/>
              <a:t>JDKLogger</a:t>
            </a:r>
            <a:r>
              <a:rPr lang="en-US" dirty="0" smtClean="0"/>
              <a:t>, Slf4J,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8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test extensions with support for flyway. With support for </a:t>
            </a:r>
            <a:r>
              <a:rPr lang="en-US" dirty="0" err="1" smtClean="0"/>
              <a:t>DBUnit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59"/>
            <a:ext cx="8229600" cy="1143000"/>
          </a:xfrm>
        </p:spPr>
        <p:txBody>
          <a:bodyPr/>
          <a:lstStyle/>
          <a:p>
            <a:r>
              <a:rPr lang="en-US" dirty="0" smtClean="0"/>
              <a:t>Rollback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Flyway does not support rollback. There are reasons for that:</a:t>
            </a:r>
          </a:p>
          <a:p>
            <a:pPr marL="0" indent="0">
              <a:buNone/>
            </a:pPr>
            <a:r>
              <a:rPr lang="en-US" dirty="0" smtClean="0"/>
              <a:t>1) As soon as you have destructive changes delete/drop/truncate – no way flyway know how to restore data.</a:t>
            </a:r>
          </a:p>
          <a:p>
            <a:pPr marL="0" indent="0">
              <a:buNone/>
            </a:pPr>
            <a:r>
              <a:rPr lang="en-US" dirty="0" smtClean="0"/>
              <a:t>2) Downgrade scripts assume the whole migration failed – but in practice some statements may fail, some not.</a:t>
            </a:r>
          </a:p>
          <a:p>
            <a:pPr marL="0" indent="0">
              <a:buNone/>
            </a:pPr>
            <a:r>
              <a:rPr lang="en-US" dirty="0" smtClean="0"/>
              <a:t>Solution from Flyway team: Test your solution and use snapshot technology of underlying storage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4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s://quotesaga.s3.amazonaws.com/quote/QS_be152af2851e4e4e8d5049b0d5cbaed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12" y="1748574"/>
            <a:ext cx="9166412" cy="51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600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/>
              <a:t>can flyway </a:t>
            </a:r>
            <a:r>
              <a:rPr lang="en-US" dirty="0" smtClean="0"/>
              <a:t>make us happy and cover all needed functionality?</a:t>
            </a:r>
          </a:p>
        </p:txBody>
      </p:sp>
    </p:spTree>
    <p:extLst>
      <p:ext uri="{BB962C8B-B14F-4D97-AF65-F5344CB8AC3E}">
        <p14:creationId xmlns:p14="http://schemas.microsoft.com/office/powerpoint/2010/main" val="332134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into different maven projects</a:t>
            </a:r>
          </a:p>
          <a:p>
            <a:r>
              <a:rPr lang="en-US" dirty="0" smtClean="0"/>
              <a:t>Use maven plugin configuration to have one project</a:t>
            </a:r>
          </a:p>
        </p:txBody>
      </p:sp>
    </p:spTree>
    <p:extLst>
      <p:ext uri="{BB962C8B-B14F-4D97-AF65-F5344CB8AC3E}">
        <p14:creationId xmlns:p14="http://schemas.microsoft.com/office/powerpoint/2010/main" val="61211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patches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Flyway do migration automatically.</a:t>
            </a:r>
          </a:p>
          <a:p>
            <a:r>
              <a:rPr lang="en-US" dirty="0" smtClean="0"/>
              <a:t>One possible variant use custom locations and add new location when needed</a:t>
            </a:r>
          </a:p>
        </p:txBody>
      </p:sp>
    </p:spTree>
    <p:extLst>
      <p:ext uri="{BB962C8B-B14F-4D97-AF65-F5344CB8AC3E}">
        <p14:creationId xmlns:p14="http://schemas.microsoft.com/office/powerpoint/2010/main" val="203123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</a:p>
          <a:p>
            <a:r>
              <a:rPr lang="en-US" dirty="0" smtClean="0"/>
              <a:t>Pain and loathing in </a:t>
            </a:r>
            <a:r>
              <a:rPr lang="en-US" dirty="0" err="1" smtClean="0"/>
              <a:t>db</a:t>
            </a:r>
            <a:r>
              <a:rPr lang="en-US" dirty="0" smtClean="0"/>
              <a:t> migrations</a:t>
            </a:r>
          </a:p>
          <a:p>
            <a:r>
              <a:rPr lang="en-US" dirty="0" smtClean="0"/>
              <a:t>Typical</a:t>
            </a:r>
            <a:r>
              <a:rPr lang="en-US" dirty="0" smtClean="0"/>
              <a:t>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Flyway capabilities</a:t>
            </a:r>
          </a:p>
          <a:p>
            <a:r>
              <a:rPr lang="en-US" dirty="0" smtClean="0"/>
              <a:t>Live demo</a:t>
            </a:r>
          </a:p>
          <a:p>
            <a:r>
              <a:rPr lang="en-US" dirty="0" smtClean="0"/>
              <a:t>How flyway can make us happy?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9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execution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 of the box just use different versions in file names to ensure the order is correct.</a:t>
            </a:r>
          </a:p>
          <a:p>
            <a:r>
              <a:rPr lang="en-US" dirty="0" smtClean="0"/>
              <a:t>In teams development parameters can consider to use "</a:t>
            </a:r>
            <a:r>
              <a:rPr lang="en-US" dirty="0" err="1" smtClean="0"/>
              <a:t>outOfOrder</a:t>
            </a:r>
            <a:r>
              <a:rPr lang="en-US" dirty="0" smtClean="0"/>
              <a:t>=true" in order to execute previous versions that appear and use "locations" to enable scripts to be executed when needed. Use gaps in the versions one team uses 1.20.x and second 1.21.x</a:t>
            </a:r>
          </a:p>
        </p:txBody>
      </p:sp>
    </p:spTree>
    <p:extLst>
      <p:ext uri="{BB962C8B-B14F-4D97-AF65-F5344CB8AC3E}">
        <p14:creationId xmlns:p14="http://schemas.microsoft.com/office/powerpoint/2010/main" val="169600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Support for different </a:t>
            </a:r>
            <a:r>
              <a:rPr lang="en-US" dirty="0" err="1" smtClean="0"/>
              <a:t>envs</a:t>
            </a:r>
            <a:r>
              <a:rPr lang="en-US" dirty="0" smtClean="0"/>
              <a:t>: UAT/</a:t>
            </a:r>
            <a:r>
              <a:rPr lang="en-US" dirty="0" err="1" smtClean="0"/>
              <a:t>DEV,etc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Java Migration</a:t>
            </a:r>
          </a:p>
          <a:p>
            <a:r>
              <a:rPr lang="en-US" dirty="0" smtClean="0"/>
              <a:t>SQL placeholders and use different properties for different </a:t>
            </a:r>
            <a:r>
              <a:rPr lang="en-US" dirty="0" err="1" smtClean="0"/>
              <a:t>envs</a:t>
            </a:r>
            <a:endParaRPr lang="en-US" dirty="0" smtClean="0"/>
          </a:p>
          <a:p>
            <a:r>
              <a:rPr lang="en-US" dirty="0" smtClean="0"/>
              <a:t>Use custom "locations" parameter in flyway which will depend on parameter $environment = UAT|DEV|PRE-PROD|PROD</a:t>
            </a:r>
          </a:p>
          <a:p>
            <a:r>
              <a:rPr lang="en-US" dirty="0" smtClean="0"/>
              <a:t>Different Maven profiles for different </a:t>
            </a:r>
            <a:r>
              <a:rPr lang="en-US" dirty="0" err="1" smtClean="0"/>
              <a:t>configs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in general, it is not good to have different </a:t>
            </a:r>
            <a:r>
              <a:rPr lang="en-US" dirty="0" err="1" smtClean="0"/>
              <a:t>db</a:t>
            </a:r>
            <a:r>
              <a:rPr lang="en-US" dirty="0" smtClean="0"/>
              <a:t> schemas for </a:t>
            </a:r>
            <a:r>
              <a:rPr lang="en-US" dirty="0" err="1" smtClean="0"/>
              <a:t>envs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72378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 script checks that everything is ok (compare to golden source)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Callbacks</a:t>
            </a:r>
          </a:p>
          <a:p>
            <a:r>
              <a:rPr lang="en-US" dirty="0" smtClean="0"/>
              <a:t>Java Callbacks if SQL callback is not enough</a:t>
            </a:r>
          </a:p>
        </p:txBody>
      </p:sp>
    </p:spTree>
    <p:extLst>
      <p:ext uri="{BB962C8B-B14F-4D97-AF65-F5344CB8AC3E}">
        <p14:creationId xmlns:p14="http://schemas.microsoft.com/office/powerpoint/2010/main" val="2851796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 executors move to be java callbacks in Flyway migration</a:t>
            </a:r>
          </a:p>
        </p:txBody>
      </p:sp>
    </p:spTree>
    <p:extLst>
      <p:ext uri="{BB962C8B-B14F-4D97-AF65-F5344CB8AC3E}">
        <p14:creationId xmlns:p14="http://schemas.microsoft.com/office/powerpoint/2010/main" val="1809729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 migration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Flyway uses binary classes at runtime. So it does not matter if it is Java or Groovy.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52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scripting, other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flyway no support. There is a fork of flyway that introduces custom resolver to enable shell scripting as migration scripts…</a:t>
            </a:r>
          </a:p>
          <a:p>
            <a:pPr marL="0" indent="0">
              <a:buNone/>
            </a:pPr>
            <a:r>
              <a:rPr lang="en-US" dirty="0" smtClean="0"/>
              <a:t>Do we really need it?</a:t>
            </a:r>
          </a:p>
        </p:txBody>
      </p:sp>
    </p:spTree>
    <p:extLst>
      <p:ext uri="{BB962C8B-B14F-4D97-AF65-F5344CB8AC3E}">
        <p14:creationId xmlns:p14="http://schemas.microsoft.com/office/powerpoint/2010/main" val="3292763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migrations…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General approach:</a:t>
            </a:r>
          </a:p>
          <a:p>
            <a:pPr marL="0" indent="0">
              <a:buNone/>
            </a:pPr>
            <a:r>
              <a:rPr lang="en-US" dirty="0" smtClean="0"/>
              <a:t>- Snapshot of current </a:t>
            </a:r>
            <a:r>
              <a:rPr lang="en-US" dirty="0" err="1" smtClean="0"/>
              <a:t>db</a:t>
            </a:r>
            <a:r>
              <a:rPr lang="en-US" dirty="0" smtClean="0"/>
              <a:t> as a baseline and start using flyway from baseline.</a:t>
            </a:r>
          </a:p>
          <a:p>
            <a:pPr marL="0" indent="0">
              <a:buNone/>
            </a:pPr>
            <a:r>
              <a:rPr lang="en-US" dirty="0" smtClean="0"/>
              <a:t>Or to modify current scripts to be in a flyway model one by one : for SQL – filenames should correspond to flyway model, directories structure changes, Java/Groovy files migrate to Java/Groovy migrations supported by Flyway.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8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Flyway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ffectLst/>
                <a:hlinkClick r:id="rId2"/>
              </a:rPr>
              <a:t>https://github.com/flyway/flyway/blob/master/flyway-sample/src/main/java/org/flywaydb/sample/Main.java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  <a:hlinkClick r:id="rId3"/>
              </a:rPr>
              <a:t>http://openwritings.net/content/public/excerpt/how-use-flywaydb-programmatically-use-flywaycallback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  <a:hlinkClick r:id="rId4"/>
              </a:rPr>
              <a:t>https://flywaydb.org/documentation/maven/migrate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  <a:hlinkClick r:id="rId5"/>
              </a:rPr>
              <a:t>https://flywaydb.org/documentation/callbacks</a:t>
            </a:r>
            <a:r>
              <a:rPr lang="en-US" dirty="0" smtClean="0">
                <a:effectLst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70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Flyway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https://cyntech.wordpress.com/2009/01/09/how-to-use-commons-logging/</a:t>
            </a:r>
            <a:r>
              <a:rPr lang="en-US" dirty="0"/>
              <a:t>  </a:t>
            </a:r>
            <a:r>
              <a:rPr lang="en-US" dirty="0">
                <a:hlinkClick r:id="rId3"/>
              </a:rPr>
              <a:t>https://maven.apache.org/maven-logging.html</a:t>
            </a:r>
            <a:endParaRPr lang="en-US" dirty="0"/>
          </a:p>
          <a:p>
            <a:r>
              <a:rPr lang="en-US" dirty="0">
                <a:hlinkClick r:id="rId4"/>
              </a:rPr>
              <a:t>https://github.com/flyway/flyway/blob/master/flyway-maven-plugin/src/main/java/org/flywaydb/maven/MavenLog.java</a:t>
            </a:r>
            <a:endParaRPr lang="en-US" dirty="0"/>
          </a:p>
          <a:p>
            <a:r>
              <a:rPr lang="en-US" dirty="0">
                <a:hlinkClick r:id="rId5"/>
              </a:rPr>
              <a:t>https://github.com/flyway/flyway-test-extensions/wiki/Usage-flyway-spring-test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03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3074" name="Picture 2" descr="http://en.hdyo.org/assets/ask-question-1-ff9bc6fa5eaa0d7667ae7a5a4c613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858000" cy="51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39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(Why?)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to make </a:t>
            </a:r>
            <a:r>
              <a:rPr lang="en-US" dirty="0" err="1" smtClean="0"/>
              <a:t>db</a:t>
            </a:r>
            <a:r>
              <a:rPr lang="en-US" dirty="0"/>
              <a:t> </a:t>
            </a:r>
            <a:r>
              <a:rPr lang="en-US" dirty="0" smtClean="0"/>
              <a:t>upgrade </a:t>
            </a:r>
            <a:r>
              <a:rPr lang="en-US" dirty="0"/>
              <a:t>logic more </a:t>
            </a:r>
            <a:r>
              <a:rPr lang="en-US" dirty="0" smtClean="0"/>
              <a:t>maintainable. + simple &amp; similar approach in all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Flyway vs </a:t>
            </a:r>
            <a:r>
              <a:rPr lang="en-US" dirty="0" err="1" smtClean="0"/>
              <a:t>Liquibase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3200400" cy="4525963"/>
          </a:xfrm>
        </p:spPr>
        <p:txBody>
          <a:bodyPr/>
          <a:lstStyle/>
          <a:p>
            <a:r>
              <a:rPr lang="en-US" dirty="0" smtClean="0"/>
              <a:t>SQL &amp; Java</a:t>
            </a:r>
          </a:p>
          <a:p>
            <a:r>
              <a:rPr lang="en-US" dirty="0" smtClean="0"/>
              <a:t>Rollback not supported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87471" y="1951037"/>
            <a:ext cx="3200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Liquibase</a:t>
            </a:r>
            <a:r>
              <a:rPr lang="en-US" dirty="0" smtClean="0"/>
              <a:t> XML</a:t>
            </a:r>
          </a:p>
          <a:p>
            <a:r>
              <a:rPr lang="en-US" dirty="0" smtClean="0"/>
              <a:t>Rollback supported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1192305"/>
            <a:ext cx="5105400" cy="560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Plain SQL vs Hibernate (analogy)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4343400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techieindescribable.blogspot.co.uk/2013/08/comparison-between-flyway-and-liquibase.html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537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Flyway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Controls migrations with simple </a:t>
            </a:r>
            <a:r>
              <a:rPr lang="en-US" dirty="0" err="1" smtClean="0"/>
              <a:t>sql</a:t>
            </a:r>
            <a:r>
              <a:rPr lang="en-US" dirty="0" smtClean="0"/>
              <a:t> or Java executing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Supports command line, maven plugin with configuration, </a:t>
            </a:r>
            <a:r>
              <a:rPr lang="en-US" dirty="0" err="1" smtClean="0"/>
              <a:t>gradle</a:t>
            </a:r>
            <a:r>
              <a:rPr lang="en-US" dirty="0" smtClean="0"/>
              <a:t> plugin with configuration, Configuration/Java API (+Spring configuration)</a:t>
            </a:r>
          </a:p>
          <a:p>
            <a:r>
              <a:rPr lang="en-US" dirty="0" smtClean="0"/>
              <a:t>Commands: migrate, clean, info, validate, baseline, repair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SCHEMA_VERSION.</a:t>
            </a:r>
          </a:p>
          <a:p>
            <a:r>
              <a:rPr lang="en-US" dirty="0" smtClean="0"/>
              <a:t>Stores metadata about database migrations</a:t>
            </a:r>
          </a:p>
        </p:txBody>
      </p:sp>
    </p:spTree>
    <p:extLst>
      <p:ext uri="{BB962C8B-B14F-4D97-AF65-F5344CB8AC3E}">
        <p14:creationId xmlns:p14="http://schemas.microsoft.com/office/powerpoint/2010/main" val="223815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</a:p>
          <a:p>
            <a:r>
              <a:rPr lang="en-US" dirty="0" smtClean="0"/>
              <a:t>Failed (only if </a:t>
            </a:r>
            <a:r>
              <a:rPr lang="en-US" dirty="0" err="1" smtClean="0"/>
              <a:t>db</a:t>
            </a:r>
            <a:r>
              <a:rPr lang="en-US" dirty="0" smtClean="0"/>
              <a:t> does not support DDL transactions) – use repair to repair.</a:t>
            </a:r>
          </a:p>
          <a:p>
            <a:pPr marL="0" indent="0">
              <a:buNone/>
            </a:pPr>
            <a:r>
              <a:rPr lang="en-US" dirty="0" smtClean="0"/>
              <a:t>*Some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7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Versioned – executed only once and have a version</a:t>
            </a:r>
          </a:p>
          <a:p>
            <a:r>
              <a:rPr lang="en-US" dirty="0" smtClean="0"/>
              <a:t>Repeatable – executed each time their checksum changes</a:t>
            </a:r>
          </a:p>
          <a:p>
            <a:pPr marL="0" indent="0">
              <a:buNone/>
            </a:pPr>
            <a:r>
              <a:rPr lang="en-US" dirty="0" smtClean="0"/>
              <a:t>Usages: </a:t>
            </a:r>
          </a:p>
          <a:p>
            <a:pPr marL="0" indent="0">
              <a:buNone/>
            </a:pPr>
            <a:r>
              <a:rPr lang="en-US" dirty="0" smtClean="0"/>
              <a:t>- (</a:t>
            </a:r>
            <a:r>
              <a:rPr lang="en-US" dirty="0"/>
              <a:t>Re-)creating </a:t>
            </a:r>
            <a:r>
              <a:rPr lang="en-US" dirty="0" smtClean="0"/>
              <a:t>views/functions/etc.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-Bulk </a:t>
            </a:r>
            <a:r>
              <a:rPr lang="en-US" dirty="0"/>
              <a:t>reference data reinserts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7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Written in SQL with placeholder injections (Checksum validation is done)</a:t>
            </a:r>
          </a:p>
          <a:p>
            <a:r>
              <a:rPr lang="en-US" dirty="0" smtClean="0"/>
              <a:t>Written in Java implementing </a:t>
            </a:r>
            <a:r>
              <a:rPr lang="en-US" dirty="0" err="1" smtClean="0"/>
              <a:t>JDBCMigration</a:t>
            </a:r>
            <a:r>
              <a:rPr lang="en-US" dirty="0" smtClean="0"/>
              <a:t> or </a:t>
            </a:r>
            <a:r>
              <a:rPr lang="en-US" dirty="0" err="1" smtClean="0"/>
              <a:t>SpringJDBCMigration</a:t>
            </a:r>
            <a:r>
              <a:rPr lang="en-US" dirty="0" smtClean="0"/>
              <a:t> (Handle Checksum validation by yourself) – use only SQL is not enough</a:t>
            </a:r>
          </a:p>
          <a:p>
            <a:pPr marL="0" indent="0">
              <a:buNone/>
            </a:pPr>
            <a:r>
              <a:rPr lang="en-US" dirty="0" smtClean="0"/>
              <a:t>Can we mix?</a:t>
            </a:r>
          </a:p>
          <a:p>
            <a:pPr marL="0" indent="0">
              <a:buNone/>
            </a:pPr>
            <a:r>
              <a:rPr lang="en-US" dirty="0" smtClean="0"/>
              <a:t>Answer: Yes. The Order is determined by version for versioned migrations for repeatable no guaranties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On-screen Show (4:3)</PresentationFormat>
  <Paragraphs>127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Migration to Flyway  </vt:lpstr>
      <vt:lpstr>Agenda</vt:lpstr>
      <vt:lpstr>Purpose (Why?)</vt:lpstr>
      <vt:lpstr>Flyway vs Liquibase</vt:lpstr>
      <vt:lpstr>What can Flyway offer</vt:lpstr>
      <vt:lpstr>Metadata table</vt:lpstr>
      <vt:lpstr>Migration States</vt:lpstr>
      <vt:lpstr>Migrations</vt:lpstr>
      <vt:lpstr>Migrations</vt:lpstr>
      <vt:lpstr>Callbacks</vt:lpstr>
      <vt:lpstr>Lifecycle Callbacks</vt:lpstr>
      <vt:lpstr>Resolvers</vt:lpstr>
      <vt:lpstr>Logging</vt:lpstr>
      <vt:lpstr>Testing</vt:lpstr>
      <vt:lpstr>Rollback</vt:lpstr>
      <vt:lpstr>Live demo</vt:lpstr>
      <vt:lpstr>How can flyway make us happy and cover all needed functionality?</vt:lpstr>
      <vt:lpstr>Multiple databases</vt:lpstr>
      <vt:lpstr>Support for patches</vt:lpstr>
      <vt:lpstr>Script execution order</vt:lpstr>
      <vt:lpstr>Support for different envs: UAT/DEV,etc</vt:lpstr>
      <vt:lpstr>Post script checks that everything is ok (compare to golden source)</vt:lpstr>
      <vt:lpstr>Loading entities</vt:lpstr>
      <vt:lpstr>Groovy migration scripts</vt:lpstr>
      <vt:lpstr>Shell scripting, other scripts</vt:lpstr>
      <vt:lpstr>How to start migrations…</vt:lpstr>
      <vt:lpstr>Flyway references</vt:lpstr>
      <vt:lpstr>Flyway references</vt:lpstr>
      <vt:lpstr>Q&amp;A</vt:lpstr>
    </vt:vector>
  </TitlesOfParts>
  <Company>UBS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plan from existing db-upgrade scripts to Flyway</dc:title>
  <dc:creator>Dziuban, Iurii</dc:creator>
  <cp:lastModifiedBy>Dziuban, Iurii</cp:lastModifiedBy>
  <cp:revision>105</cp:revision>
  <dcterms:created xsi:type="dcterms:W3CDTF">2016-04-06T10:28:21Z</dcterms:created>
  <dcterms:modified xsi:type="dcterms:W3CDTF">2016-07-12T17:06:28Z</dcterms:modified>
</cp:coreProperties>
</file>