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63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1CF7-63C7-F7F4-9887-10CC92393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374AA-9159-1778-B67D-A8721A63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94D6-FDC5-BFE6-B073-19C7D852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23B7D-448F-A679-48E6-B836D424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3DF5-B366-A8C0-D2DE-16348350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5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FFB7-9125-AF8C-8662-AA6F92E3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782AB-4006-F08B-2BB0-52B01DC5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EB41-DCC3-3B3C-39C8-B8015A78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8FB01-AD86-A046-FE1F-1BFD8943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46D0-491A-8D6A-F901-9F0A0D4C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1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C65E7-3B1D-8E81-BA37-F98B32C22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30554-8905-2600-0047-7C82CDEC3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A0F1-229E-9726-6A25-220A8DB6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91B4-68D4-E6B6-67C9-61AF3FEE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8C40-2CE9-925A-F0C3-D8ACD37E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9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797A-1461-193A-52DA-3F883130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E302-DC32-5CCC-278F-0437E304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3BC6-4231-13CB-2112-5EEAB4AC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2586-03F2-D752-3B2E-C86B2226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D9FC-7F0A-6BE4-6643-1EB7945B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0C2B-0420-0560-198F-39BDE975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9FB67-49C0-10ED-86AD-11056678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3D35-10D7-81EB-D79F-0FAF8EFC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B971-5A72-5A38-7E70-91E7FDE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38B36-5D31-213D-78ED-49B5EAF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9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30EA-7A0A-809A-6361-17465ED6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8184-BF12-686C-72EF-DA6ADFB5E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A8063-8137-15C0-E1FC-4368D747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1E8A5-AD60-8ACA-2A03-3DCBD43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FB4C5-1593-1AC1-F08C-3931A668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0175-31A0-9952-7DD0-61BD1102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6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B9D6-F2AD-BEBA-15E4-26815237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DD58D-DE27-404B-015E-55EF3985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7B1F-311C-D912-0B61-6ADB4DF3A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651BD-AFB5-AEF7-8012-49E0903B9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C797A-B5A6-3081-7522-D14D815DC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247A2-B930-B39E-AF48-008A7EF8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EA134-0E6B-4C46-3E1E-02B3D248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97208-22A8-35FE-8670-B746D12D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6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B73E-48FC-D689-46BC-C08AF8F0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EBC00-345E-E6DB-6D0C-A8EF0D2E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A74C9-5711-F251-B88F-8BF0691A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8FE3-005D-EC0A-2165-E51EA890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07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D3D3B-83A9-62E6-B44B-E5FDA66B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B1F5D-3930-6834-B45B-01C9D1F5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5D93A-218D-D25C-BDFE-47EA0BFA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7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8669-EC94-DD84-5B4B-A87A37A8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E49C-6312-46F4-3A76-B6277E08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5BFC2-2F5C-BFE1-57E4-E49A5B4A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8B3E-C65C-9CDD-FDE4-E32508CE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D3AE3-E222-6474-7823-FD6244F4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8A2C-20A7-9A50-F0F3-33B94751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1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BB7B-7C02-5C26-376B-170FAC20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F4C0C-0911-7EEC-2474-3CE5DFD54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9EFB7-A923-A13A-9020-902ACE82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BC56-F6DB-6A5D-E384-3DA9930C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4F5B0-266D-73D4-A7CB-A85EFF06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2C3A4-DC5A-7413-CDAB-EC03C0AA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70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B3447-96AE-51FC-2C02-297FAE4F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866C-0210-4DEE-3014-69D07B30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1C87-D470-B761-0F06-2CDD71174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ED5C4-DC9F-4776-AD1A-9558FF73833C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DE98-2DA6-781C-691B-80CC00EB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3A80-5A35-6DCF-CA4E-A41CCEB91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8774F-6FF6-496C-94E2-9C9BC2121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3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BC4B-E1A4-AEF6-4EB2-4DD8C712C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Wireless Capacitive Tactile Sensor Arrays for Sensitive/Delicate Robot Grasping</a:t>
            </a:r>
            <a:endParaRPr lang="ru-R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19198-3A83-66F2-12D9-006785898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5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0D03-B91B-FC08-176A-108413E1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4744-E83B-8E6C-E951-D93130D7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2512" cy="1058583"/>
          </a:xfrm>
        </p:spPr>
        <p:txBody>
          <a:bodyPr/>
          <a:lstStyle/>
          <a:p>
            <a:r>
              <a:rPr lang="en-US" dirty="0"/>
              <a:t>It is hard to grasp objects of unknown shapes</a:t>
            </a:r>
          </a:p>
          <a:p>
            <a:r>
              <a:rPr lang="en-US" dirty="0"/>
              <a:t>Tactile sensors make it easier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3889A-6EB7-E91F-317A-5DA44EA9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84" y="3019145"/>
            <a:ext cx="5963543" cy="3608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F1D14-702F-4E74-B044-0775301A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322" y="1538023"/>
            <a:ext cx="288647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2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C8A1-AC7E-379C-D268-3029268B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31" y="688312"/>
            <a:ext cx="3932237" cy="1600200"/>
          </a:xfrm>
        </p:spPr>
        <p:txBody>
          <a:bodyPr/>
          <a:lstStyle/>
          <a:p>
            <a:r>
              <a:rPr lang="en-US" sz="4400" dirty="0"/>
              <a:t>Solution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2DD93-B7B6-6C14-4B40-5573D0EB9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067" y="395535"/>
            <a:ext cx="3189829" cy="60669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E13E-62F0-470D-0B58-3FAED8EA8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8255" y="2303103"/>
            <a:ext cx="4228323" cy="3811588"/>
          </a:xfrm>
        </p:spPr>
        <p:txBody>
          <a:bodyPr>
            <a:normAutofit/>
          </a:bodyPr>
          <a:lstStyle/>
          <a:p>
            <a:r>
              <a:rPr lang="en-US" sz="2800" dirty="0"/>
              <a:t>Customizable wireless Capacitive Tactile  Sensor Array (CTSA) that allows to predict the success of grasps.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280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E351-349C-DB4A-C962-8F032397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does it work?</a:t>
            </a:r>
            <a:endParaRPr lang="ru-RU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E1FFE-F5B8-67E0-C864-1075C2FCB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234" y="3429000"/>
            <a:ext cx="7002917" cy="22681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BDE52-3E14-17A1-CA31-331933715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144" y="2057400"/>
            <a:ext cx="4646612" cy="4192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array of capacitors. Their capacitance changes based on the distance between electrodes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Initial placement of gripper is determined from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Localizing the best grip position by applying small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machine learning to infer the success of the grasp</a:t>
            </a:r>
          </a:p>
        </p:txBody>
      </p:sp>
      <p:pic>
        <p:nvPicPr>
          <p:cNvPr id="1026" name="Picture 2" descr="2 x TTP223 Mini Red Capacitive Touch Switch">
            <a:extLst>
              <a:ext uri="{FF2B5EF4-FFF2-40B4-BE49-F238E27FC236}">
                <a16:creationId xmlns:a16="http://schemas.microsoft.com/office/drawing/2014/main" id="{A6A1CE52-86BE-1AB8-DA5F-7EE97B994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5" b="12583"/>
          <a:stretch/>
        </p:blipFill>
        <p:spPr bwMode="auto">
          <a:xfrm>
            <a:off x="6400909" y="493866"/>
            <a:ext cx="3745149" cy="27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FD27ED-8D48-4F0B-481A-6719BD459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Sensor fabrication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98361C-6BDB-D775-88F1-CCE567A4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79" y="1519760"/>
            <a:ext cx="10449828" cy="50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6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2DC77-63FF-BAB9-F3E3-31DB8F67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4EDB4C-C7C7-7196-B821-6A12E4D1D9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Sensor fabrication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E8C2F-1257-46BF-F84A-FAF2553B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22" y="1310173"/>
            <a:ext cx="9141155" cy="48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17999-0DAB-A64F-8F9C-86AAD8C47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8120C0-E1B2-3613-061A-3C27F263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5" y="1219995"/>
            <a:ext cx="9054100" cy="56380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69B5EA-2DDD-5FDB-D3EE-8EE912EB9E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Sensor fabrication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52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0F64-95FF-54A7-EA60-96B4B0DC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2037-7FC2-8820-4B6F-13F1F82F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sensor was mounted in each side of the gripper</a:t>
            </a:r>
          </a:p>
          <a:p>
            <a:r>
              <a:rPr lang="en-US" dirty="0"/>
              <a:t>The sensors communicate via BLE with a base station</a:t>
            </a:r>
          </a:p>
          <a:p>
            <a:r>
              <a:rPr lang="en-US" dirty="0"/>
              <a:t>The measurements of the sensors are forwarded as ROS topics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5FA95-4155-52F7-2BF7-1528BCF8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39" y="3429000"/>
            <a:ext cx="10235921" cy="33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4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65DE-23F4-8B5B-AE7C-C67BDC0E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E31D-D446-F462-D735-3E3D919F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true positive rate at 57% false positive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2405B-B2AE-23E3-E8A6-2A73FA60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33" y="2235973"/>
            <a:ext cx="8038682" cy="44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139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Wireless Capacitive Tactile Sensor Arrays for Sensitive/Delicate Robot Grasping</vt:lpstr>
      <vt:lpstr>Motivation</vt:lpstr>
      <vt:lpstr>Solution</vt:lpstr>
      <vt:lpstr>How does it work?</vt:lpstr>
      <vt:lpstr>PowerPoint Presentation</vt:lpstr>
      <vt:lpstr>PowerPoint Presentation</vt:lpstr>
      <vt:lpstr>PowerPoint Presentation</vt:lpstr>
      <vt:lpstr>Experimental setup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Юра Подкорытов</dc:creator>
  <cp:lastModifiedBy>Юра Подкорытов</cp:lastModifiedBy>
  <cp:revision>2</cp:revision>
  <dcterms:created xsi:type="dcterms:W3CDTF">2025-02-06T18:36:07Z</dcterms:created>
  <dcterms:modified xsi:type="dcterms:W3CDTF">2025-02-08T11:25:32Z</dcterms:modified>
</cp:coreProperties>
</file>