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7"/>
  </p:notesMasterIdLst>
  <p:handoutMasterIdLst>
    <p:handoutMasterId r:id="rId8"/>
  </p:handoutMasterIdLst>
  <p:sldIdLst>
    <p:sldId id="457" r:id="rId2"/>
    <p:sldId id="664" r:id="rId3"/>
    <p:sldId id="667" r:id="rId4"/>
    <p:sldId id="666" r:id="rId5"/>
    <p:sldId id="668" r:id="rId6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07">
          <p15:clr>
            <a:srgbClr val="A4A3A4"/>
          </p15:clr>
        </p15:guide>
        <p15:guide id="2" orient="horz" pos="3053">
          <p15:clr>
            <a:srgbClr val="A4A3A4"/>
          </p15:clr>
        </p15:guide>
        <p15:guide id="3" pos="2741">
          <p15:clr>
            <a:srgbClr val="A4A3A4"/>
          </p15:clr>
        </p15:guide>
        <p15:guide id="4" pos="2453">
          <p15:clr>
            <a:srgbClr val="A4A3A4"/>
          </p15:clr>
        </p15:guide>
        <p15:guide id="5" pos="5558">
          <p15:clr>
            <a:srgbClr val="A4A3A4"/>
          </p15:clr>
        </p15:guide>
        <p15:guide id="6" pos="399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tesh Gohil" initials="" lastIdx="3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BE24"/>
    <a:srgbClr val="AB0810"/>
    <a:srgbClr val="DEA900"/>
    <a:srgbClr val="F9DFD5"/>
    <a:srgbClr val="FA661C"/>
    <a:srgbClr val="90BDDB"/>
    <a:srgbClr val="335FFA"/>
    <a:srgbClr val="349A97"/>
    <a:srgbClr val="2C92B6"/>
    <a:srgbClr val="4895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6" autoAdjust="0"/>
    <p:restoredTop sz="96523" autoAdjust="0"/>
  </p:normalViewPr>
  <p:slideViewPr>
    <p:cSldViewPr snapToGrid="0" snapToObjects="1" showGuides="1">
      <p:cViewPr varScale="1">
        <p:scale>
          <a:sx n="143" d="100"/>
          <a:sy n="143" d="100"/>
        </p:scale>
        <p:origin x="676" y="92"/>
      </p:cViewPr>
      <p:guideLst>
        <p:guide orient="horz" pos="307"/>
        <p:guide orient="horz" pos="3053"/>
        <p:guide pos="2741"/>
        <p:guide pos="2453"/>
        <p:guide pos="5558"/>
        <p:guide pos="399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6" d="100"/>
        <a:sy n="20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FE48B1C-1E6B-744F-8E6C-3836D33BC0D9}" type="datetimeFigureOut">
              <a:rPr lang="en-US"/>
              <a:pPr>
                <a:defRPr/>
              </a:pPr>
              <a:t>11/8/2017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5A8EAB7-F1BA-274C-91A9-46214A29E5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4806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A637A29-4E7E-A24B-BAB1-D48C888F91E4}" type="datetimeFigureOut">
              <a:rPr lang="en-US"/>
              <a:pPr>
                <a:defRPr/>
              </a:pPr>
              <a:t>11/8/2017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97A1FA6-25DE-9E4E-A34D-CF67DE7DBD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4925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-animated gradient">
    <p:bg>
      <p:bgPr>
        <a:gradFill rotWithShape="0">
          <a:gsLst>
            <a:gs pos="0">
              <a:srgbClr val="36A4D7"/>
            </a:gs>
            <a:gs pos="99001">
              <a:srgbClr val="2D5AA3"/>
            </a:gs>
            <a:gs pos="100000">
              <a:srgbClr val="2D5AA3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_black.ai"/>
          <p:cNvPicPr>
            <a:picLocks noChangeAspect="1"/>
          </p:cNvPicPr>
          <p:nvPr/>
        </p:nvPicPr>
        <p:blipFill>
          <a:blip r:embed="rId2">
            <a:alphaModFix/>
            <a:duotone>
              <a:schemeClr val="bg2">
                <a:shade val="45000"/>
                <a:satMod val="135000"/>
              </a:schemeClr>
              <a:prstClr val="white"/>
            </a:duotone>
            <a:lum bright="100000" contras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200" y="324000"/>
            <a:ext cx="949596" cy="585216"/>
          </a:xfrm>
          <a:prstGeom prst="rect">
            <a:avLst/>
          </a:prstGeom>
        </p:spPr>
      </p:pic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9496" y="3793198"/>
            <a:ext cx="8296421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400" b="0" i="0">
                <a:solidFill>
                  <a:srgbClr val="FFFFFE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Speaker Name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 hasCustomPrompt="1"/>
          </p:nvPr>
        </p:nvSpPr>
        <p:spPr>
          <a:xfrm>
            <a:off x="469496" y="4033195"/>
            <a:ext cx="8296421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400" b="0" i="0" kern="1200" dirty="0" smtClean="0">
                <a:solidFill>
                  <a:srgbClr val="FFFFFE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 smtClean="0"/>
              <a:t>Speaker Title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 hasCustomPrompt="1"/>
          </p:nvPr>
        </p:nvSpPr>
        <p:spPr>
          <a:xfrm>
            <a:off x="469496" y="4273192"/>
            <a:ext cx="8296421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400" b="0" i="0" kern="1200" dirty="0" smtClean="0">
                <a:solidFill>
                  <a:srgbClr val="FFFFFE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 smtClean="0"/>
              <a:t>Date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63292" y="3211463"/>
            <a:ext cx="8302625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200" baseline="0">
                <a:solidFill>
                  <a:srgbClr val="FFFFFE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GB" dirty="0" smtClean="0"/>
              <a:t>Subtitle Goes Here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425765" y="2639977"/>
            <a:ext cx="8340152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5200" b="0" i="0" spc="0" baseline="0">
                <a:solidFill>
                  <a:srgbClr val="FFFFFE"/>
                </a:solidFill>
                <a:latin typeface="+mj-lt"/>
                <a:cs typeface="CiscoSans Thin"/>
              </a:defRPr>
            </a:lvl1pPr>
          </a:lstStyle>
          <a:p>
            <a:r>
              <a:rPr lang="en-GB" dirty="0" smtClean="0"/>
              <a:t>Presentation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9423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347788"/>
            <a:ext cx="8277344" cy="316821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0928" indent="-223792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50789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47558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6443340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7766" y="1347788"/>
            <a:ext cx="3901123" cy="3083094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28555" indent="-17141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45710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628520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799934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971347" indent="-171415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564794" y="1347788"/>
            <a:ext cx="4218460" cy="3083094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28555" indent="-17141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45710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628520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799934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971347" indent="-171415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5326683"/>
      </p:ext>
    </p:extLst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2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565970" y="609600"/>
            <a:ext cx="0" cy="3984625"/>
          </a:xfrm>
          <a:prstGeom prst="line">
            <a:avLst/>
          </a:prstGeom>
          <a:ln w="38100" cap="flat" cmpd="sng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7928" y="302505"/>
            <a:ext cx="3715995" cy="826447"/>
          </a:xfrm>
          <a:prstGeom prst="rect">
            <a:avLst/>
          </a:prstGeom>
        </p:spPr>
        <p:txBody>
          <a:bodyPr lIns="61712" tIns="34286" rIns="61712" bIns="34286" rtlCol="0">
            <a:noAutofit/>
          </a:bodyPr>
          <a:lstStyle>
            <a:lvl1pPr algn="l" defTabSz="68572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200" b="0" i="0" kern="1200" spc="-75" baseline="0" dirty="0" smtClean="0">
                <a:solidFill>
                  <a:srgbClr val="676767"/>
                </a:solidFill>
                <a:latin typeface="+mj-lt"/>
                <a:ea typeface="+mj-ea"/>
                <a:cs typeface="CiscoSans Thin"/>
              </a:defRPr>
            </a:lvl1pPr>
          </a:lstStyle>
          <a:p>
            <a:r>
              <a:rPr lang="en-GB" dirty="0" smtClean="0"/>
              <a:t>Title Goes Here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905964" y="302506"/>
            <a:ext cx="3715995" cy="826446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marR="0" indent="0" algn="l" defTabSz="68572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3200" b="0" i="0" kern="1200" spc="-75" baseline="0" dirty="0">
                <a:solidFill>
                  <a:srgbClr val="676767"/>
                </a:solidFill>
                <a:latin typeface="+mj-lt"/>
                <a:ea typeface="+mj-ea"/>
                <a:cs typeface="CiscoSans Thin"/>
              </a:defRPr>
            </a:lvl1pPr>
          </a:lstStyle>
          <a:p>
            <a:pPr lvl="0"/>
            <a:r>
              <a:rPr lang="en-GB" dirty="0" smtClean="0"/>
              <a:t>Title Goes Here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7928" y="1347788"/>
            <a:ext cx="3715995" cy="3083094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28555" indent="-17141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45710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628520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799934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971347" indent="-171415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905964" y="1347788"/>
            <a:ext cx="3715995" cy="3083094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28555" indent="-17141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45710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628520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799934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971347" indent="-171415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600002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3-Column Layout 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3070225" y="609600"/>
            <a:ext cx="0" cy="3984625"/>
          </a:xfrm>
          <a:prstGeom prst="line">
            <a:avLst/>
          </a:prstGeom>
          <a:ln w="38100" cap="flat" cmpd="sng">
            <a:solidFill>
              <a:srgbClr val="3E6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037263" y="609600"/>
            <a:ext cx="0" cy="3984625"/>
          </a:xfrm>
          <a:prstGeom prst="line">
            <a:avLst/>
          </a:prstGeom>
          <a:ln w="38100" cap="flat" cmpd="sng">
            <a:solidFill>
              <a:srgbClr val="3E6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461963" y="228318"/>
            <a:ext cx="2337109" cy="77046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marR="0" indent="0" algn="l" defTabSz="68572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500" b="0" i="0" u="none" strike="noStrike" kern="1200" cap="none" spc="-75" normalizeH="0" baseline="0" noProof="0" dirty="0" smtClean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+mj-lt"/>
                <a:ea typeface="+mj-ea"/>
                <a:cs typeface="CiscoSans Thin"/>
              </a:defRPr>
            </a:lvl1pPr>
          </a:lstStyle>
          <a:p>
            <a:pPr lvl="0"/>
            <a:r>
              <a:rPr lang="en-GB" dirty="0" smtClean="0"/>
              <a:t>Title Goes Here</a:t>
            </a:r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3377728" y="227838"/>
            <a:ext cx="2337109" cy="77046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marR="0" indent="0" algn="l" defTabSz="68572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500" b="0" i="0" u="none" strike="noStrike" kern="1200" cap="none" spc="-75" normalizeH="0" baseline="0" noProof="0" dirty="0" smtClean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+mj-lt"/>
                <a:ea typeface="+mj-ea"/>
                <a:cs typeface="CiscoSans Thin"/>
              </a:defRPr>
            </a:lvl1pPr>
          </a:lstStyle>
          <a:p>
            <a:pPr lvl="0"/>
            <a:r>
              <a:rPr lang="en-GB" dirty="0" smtClean="0"/>
              <a:t>Title Goes Here</a:t>
            </a: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6354813" y="220478"/>
            <a:ext cx="2337109" cy="77046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marR="0" indent="0" algn="l" defTabSz="68572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500" b="0" i="0" u="none" strike="noStrike" kern="1200" cap="none" spc="-75" normalizeH="0" baseline="0" noProof="0" dirty="0" smtClean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+mj-lt"/>
                <a:ea typeface="+mj-ea"/>
                <a:cs typeface="CiscoSans Thin"/>
              </a:defRPr>
            </a:lvl1pPr>
          </a:lstStyle>
          <a:p>
            <a:pPr lvl="0"/>
            <a:r>
              <a:rPr lang="en-GB" dirty="0" smtClean="0"/>
              <a:t>Title Goes Here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61963" y="1201094"/>
            <a:ext cx="2337110" cy="3314904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33316" indent="-17141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1600" b="0" i="0" baseline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31910" indent="-171415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 smtClean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3377728" y="1200321"/>
            <a:ext cx="2337110" cy="3314904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33316" indent="-17141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1600" b="0" i="0" baseline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31910" indent="-171415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 smtClean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6354812" y="1200321"/>
            <a:ext cx="2337110" cy="3314904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33316" indent="-17141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1600" b="0" i="0" baseline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31910" indent="-171415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47258287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with pull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5070475" y="1330326"/>
            <a:ext cx="3712779" cy="3101974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2">
                  <a:lumMod val="92000"/>
                </a:schemeClr>
              </a:gs>
              <a:gs pos="47000">
                <a:schemeClr val="bg1"/>
              </a:gs>
              <a:gs pos="100000">
                <a:schemeClr val="bg2">
                  <a:lumMod val="92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0" rIns="91420" bIns="4571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5148706" y="1481751"/>
            <a:ext cx="3375912" cy="165901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85718" indent="-85718" algn="l" defTabSz="685720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lang="en-US" sz="1500" kern="1200" baseline="0" dirty="0" smtClean="0">
                <a:solidFill>
                  <a:schemeClr val="tx2"/>
                </a:solidFill>
                <a:latin typeface="+mn-lt"/>
                <a:ea typeface="+mn-ea"/>
                <a:cs typeface="CiscoSans ExtraLight"/>
              </a:defRPr>
            </a:lvl1pPr>
            <a:lvl2pPr marL="85718" indent="-85718" algn="l" defTabSz="685720" rtl="0" eaLnBrk="1" latinLnBrk="0" hangingPunct="1">
              <a:defRPr lang="en-US" sz="15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2pPr>
            <a:lvl3pPr marL="85718" indent="-85718" algn="l" defTabSz="685720" rtl="0" eaLnBrk="1" latinLnBrk="0" hangingPunct="1">
              <a:defRPr lang="en-US" sz="15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3pPr>
            <a:lvl4pPr marL="85718" indent="-85718" algn="l" defTabSz="685720" rtl="0" eaLnBrk="1" latinLnBrk="0" hangingPunct="1">
              <a:defRPr lang="en-US" sz="15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4pPr>
            <a:lvl5pPr marL="85718" indent="-85718" algn="l" defTabSz="685720" rtl="0" eaLnBrk="1" latinLnBrk="0" hangingPunct="1">
              <a:defRPr lang="en-US" sz="15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5pPr>
          </a:lstStyle>
          <a:p>
            <a:pPr lvl="0"/>
            <a:r>
              <a:rPr lang="en-GB" dirty="0" smtClean="0"/>
              <a:t>Click to edit text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5148706" y="3552444"/>
            <a:ext cx="3506245" cy="253746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>
              <a:buClr>
                <a:schemeClr val="tx2"/>
              </a:buClr>
              <a:buFontTx/>
              <a:buNone/>
              <a:defRPr sz="120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GB" dirty="0" smtClean="0"/>
              <a:t>Click to edit text 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7766" y="1347788"/>
            <a:ext cx="3901123" cy="3083094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28555" indent="-17141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45710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628520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799934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971347" indent="-171415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8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1477610"/>
      </p:ext>
    </p:extLst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6724465"/>
      </p:ext>
    </p:extLst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68313" y="3916058"/>
            <a:ext cx="7791858" cy="349356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603575">
              <a:lnSpc>
                <a:spcPct val="100000"/>
              </a:lnSpc>
              <a:spcBef>
                <a:spcPct val="50000"/>
              </a:spcBef>
              <a:buNone/>
              <a:defRPr sz="2200" b="0" i="0">
                <a:solidFill>
                  <a:srgbClr val="676767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GB" dirty="0" smtClean="0"/>
              <a:t>Click to edit text 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287923" y="1540551"/>
            <a:ext cx="7972248" cy="2278837"/>
          </a:xfrm>
          <a:prstGeom prst="rect">
            <a:avLst/>
          </a:prstGeom>
        </p:spPr>
        <p:txBody>
          <a:bodyPr anchor="ctr">
            <a:noAutofit/>
          </a:bodyPr>
          <a:lstStyle>
            <a:lvl1pPr marL="183600" indent="-399968" algn="l">
              <a:lnSpc>
                <a:spcPct val="90000"/>
              </a:lnSpc>
              <a:defRPr sz="4600" b="0" i="1" spc="0" baseline="0">
                <a:solidFill>
                  <a:srgbClr val="3E6BB4"/>
                </a:solidFill>
                <a:latin typeface="+mj-lt"/>
                <a:cs typeface="CiscoSans Thin"/>
              </a:defRPr>
            </a:lvl1pPr>
          </a:lstStyle>
          <a:p>
            <a:r>
              <a:rPr lang="en-GB" dirty="0" smtClean="0"/>
              <a:t>“Quote Goes Here”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14017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tel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610196" y="609600"/>
            <a:ext cx="0" cy="3984625"/>
          </a:xfrm>
          <a:prstGeom prst="line">
            <a:avLst/>
          </a:prstGeom>
          <a:ln w="38100" cap="flat" cmpd="sng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63763" y="1439060"/>
            <a:ext cx="3820348" cy="2265389"/>
          </a:xfrm>
        </p:spPr>
        <p:txBody>
          <a:bodyPr lIns="61715" tIns="34288" rIns="61715" bIns="34288" rtlCol="0" anchor="ctr">
            <a:noAutofit/>
          </a:bodyPr>
          <a:lstStyle>
            <a:lvl1pPr marL="0" indent="0" algn="l" defTabSz="685748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4500" b="0" kern="1200" spc="0" baseline="0" dirty="0">
                <a:solidFill>
                  <a:srgbClr val="2968A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Title Goes Here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922520" y="654518"/>
            <a:ext cx="3865880" cy="3840480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>
              <a:buFontTx/>
              <a:buNone/>
              <a:defRPr sz="1600" baseline="0">
                <a:solidFill>
                  <a:schemeClr val="tx1"/>
                </a:solidFill>
                <a:latin typeface="+mn-lt"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GB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961399751"/>
      </p:ext>
    </p:extLst>
  </p:cSld>
  <p:clrMapOvr>
    <a:masterClrMapping/>
  </p:clrMapOvr>
  <p:transition spd="slow"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able Placeholder 11"/>
          <p:cNvSpPr>
            <a:spLocks noGrp="1"/>
          </p:cNvSpPr>
          <p:nvPr>
            <p:ph type="tbl" sz="quarter" idx="12"/>
          </p:nvPr>
        </p:nvSpPr>
        <p:spPr>
          <a:xfrm>
            <a:off x="437766" y="1347788"/>
            <a:ext cx="8345488" cy="265872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 smtClean="0"/>
              <a:t>Click icon to add table</a:t>
            </a:r>
            <a:endParaRPr lang="en-GB" noProof="0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37767" y="4148220"/>
            <a:ext cx="7180312" cy="326233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603575">
              <a:lnSpc>
                <a:spcPct val="100000"/>
              </a:lnSpc>
              <a:spcBef>
                <a:spcPct val="50000"/>
              </a:spcBef>
              <a:buNone/>
              <a:defRPr sz="1600" b="0" i="0">
                <a:solidFill>
                  <a:srgbClr val="676767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GB" dirty="0" smtClean="0"/>
              <a:t>Source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 hasCustomPrompt="1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Title Goes Here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9503203"/>
      </p:ext>
    </p:extLst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437766" y="1349375"/>
            <a:ext cx="8345488" cy="2660650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smtClean="0"/>
              <a:t>Click icon to add chart</a:t>
            </a:r>
            <a:endParaRPr lang="en-US" noProof="0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37767" y="4148220"/>
            <a:ext cx="7180312" cy="326233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603575">
              <a:lnSpc>
                <a:spcPct val="100000"/>
              </a:lnSpc>
              <a:spcBef>
                <a:spcPct val="50000"/>
              </a:spcBef>
              <a:buNone/>
              <a:defRPr sz="1600" b="0" i="0">
                <a:solidFill>
                  <a:srgbClr val="676767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GB" dirty="0" smtClean="0"/>
              <a:t>Source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2563678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white">
          <a:xfrm>
            <a:off x="0" y="0"/>
            <a:ext cx="9144000" cy="13335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4" tIns="34288" rIns="68574" bIns="34288" anchor="ctr"/>
          <a:lstStyle/>
          <a:p>
            <a:endParaRPr 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hidden">
          <a:xfrm>
            <a:off x="0" y="0"/>
            <a:ext cx="9144000" cy="13335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4" tIns="34288" rIns="68574" bIns="34288" anchor="ctr"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99915" y="3209550"/>
            <a:ext cx="4684867" cy="288131"/>
          </a:xfrm>
          <a:prstGeom prst="rect">
            <a:avLst/>
          </a:prstGeom>
        </p:spPr>
        <p:txBody>
          <a:bodyPr vert="horz" lIns="68574" tIns="34288" rIns="68574" bIns="34288" rtlCol="0">
            <a:noAutofit/>
          </a:bodyPr>
          <a:lstStyle>
            <a:lvl1pPr marL="0" indent="0" algn="l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800" kern="1200" baseline="0" dirty="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1pPr>
            <a:lvl2pPr marL="3428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9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 smtClean="0"/>
              <a:t>Presenter Name and Title Go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9525" y="2462027"/>
            <a:ext cx="4712557" cy="766763"/>
          </a:xfrm>
        </p:spPr>
        <p:txBody>
          <a:bodyPr lIns="61715" tIns="34288" rIns="61715" bIns="34288" rtlCol="0" anchor="b">
            <a:noAutofit/>
          </a:bodyPr>
          <a:lstStyle>
            <a:lvl1pPr marL="0" indent="0" algn="l" defTabSz="685748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5200" b="0" kern="1200" spc="0" baseline="0" dirty="0">
                <a:solidFill>
                  <a:srgbClr val="3E6BB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Demo Title</a:t>
            </a:r>
            <a:endParaRPr lang="en-US" dirty="0"/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10"/>
          </p:nvPr>
        </p:nvSpPr>
        <p:spPr>
          <a:xfrm>
            <a:off x="5540381" y="1438276"/>
            <a:ext cx="2676525" cy="2166938"/>
          </a:xfrm>
          <a:prstGeom prst="rect">
            <a:avLst/>
          </a:prstGeom>
        </p:spPr>
        <p:txBody>
          <a:bodyPr lIns="91420" tIns="45710" rIns="91420" bIns="45710" anchor="ctr" anchorCtr="1"/>
          <a:lstStyle>
            <a:lvl1pPr marL="0" indent="0" algn="ctr">
              <a:buNone/>
              <a:defRPr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85005480"/>
      </p:ext>
    </p:extLst>
  </p:cSld>
  <p:clrMapOvr>
    <a:masterClrMapping/>
  </p:clrMapOvr>
  <p:transition spd="slow">
    <p:wip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Chart_an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437766" y="1349456"/>
            <a:ext cx="4007001" cy="304077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>
              <a:buNone/>
              <a:defRPr sz="24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Text Goes Here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/>
          </p:nvPr>
        </p:nvSpPr>
        <p:spPr>
          <a:xfrm>
            <a:off x="4709908" y="1349374"/>
            <a:ext cx="4073346" cy="3039397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smtClean="0"/>
              <a:t>Click icon to add chart</a:t>
            </a:r>
            <a:endParaRPr lang="en-US" noProof="0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1295434"/>
      </p:ext>
    </p:extLst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title_photo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437766" y="1349354"/>
            <a:ext cx="4003995" cy="3040875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>
              <a:buNone/>
              <a:defRPr sz="24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Text Goes Here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708110" y="1349375"/>
            <a:ext cx="4075144" cy="3041208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9835746"/>
      </p:ext>
    </p:extLst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Oval 2"/>
          <p:cNvSpPr/>
          <p:nvPr userDrawn="1"/>
        </p:nvSpPr>
        <p:spPr>
          <a:xfrm>
            <a:off x="6085116" y="1622395"/>
            <a:ext cx="2318564" cy="2318564"/>
          </a:xfrm>
          <a:prstGeom prst="ellipse">
            <a:avLst/>
          </a:prstGeom>
          <a:solidFill>
            <a:srgbClr val="32B2D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Arial"/>
              <a:cs typeface="Arial"/>
            </a:endParaRPr>
          </a:p>
        </p:txBody>
      </p:sp>
      <p:sp>
        <p:nvSpPr>
          <p:cNvPr id="4" name="Oval 3"/>
          <p:cNvSpPr/>
          <p:nvPr userDrawn="1"/>
        </p:nvSpPr>
        <p:spPr>
          <a:xfrm>
            <a:off x="3423230" y="1622395"/>
            <a:ext cx="2318564" cy="2318564"/>
          </a:xfrm>
          <a:prstGeom prst="ellipse">
            <a:avLst/>
          </a:prstGeom>
          <a:solidFill>
            <a:srgbClr val="21479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Arial"/>
              <a:cs typeface="Arial"/>
            </a:endParaRPr>
          </a:p>
        </p:txBody>
      </p:sp>
      <p:sp>
        <p:nvSpPr>
          <p:cNvPr id="7" name="Oval 6"/>
          <p:cNvSpPr/>
          <p:nvPr userDrawn="1"/>
        </p:nvSpPr>
        <p:spPr>
          <a:xfrm>
            <a:off x="764271" y="1622395"/>
            <a:ext cx="2318564" cy="2318564"/>
          </a:xfrm>
          <a:prstGeom prst="ellipse">
            <a:avLst/>
          </a:prstGeom>
          <a:solidFill>
            <a:srgbClr val="57B74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Arial"/>
              <a:cs typeface="Arial"/>
            </a:endParaRP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777485" y="2800142"/>
            <a:ext cx="2292136" cy="60366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Text Goes Here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3436444" y="2798195"/>
            <a:ext cx="2292136" cy="60366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Text Goes Here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6098330" y="2798195"/>
            <a:ext cx="2292136" cy="60366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Text Goes Here</a:t>
            </a:r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4" hasCustomPrompt="1"/>
          </p:nvPr>
        </p:nvSpPr>
        <p:spPr>
          <a:xfrm>
            <a:off x="1520825" y="2143029"/>
            <a:ext cx="788988" cy="788988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16" name="Picture Placeholder 5"/>
          <p:cNvSpPr>
            <a:spLocks noGrp="1"/>
          </p:cNvSpPr>
          <p:nvPr>
            <p:ph type="pic" sz="quarter" idx="15" hasCustomPrompt="1"/>
          </p:nvPr>
        </p:nvSpPr>
        <p:spPr>
          <a:xfrm>
            <a:off x="4202870" y="2152809"/>
            <a:ext cx="788988" cy="788988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21" name="Picture Placeholder 5"/>
          <p:cNvSpPr>
            <a:spLocks noGrp="1"/>
          </p:cNvSpPr>
          <p:nvPr>
            <p:ph type="pic" sz="quarter" idx="16" hasCustomPrompt="1"/>
          </p:nvPr>
        </p:nvSpPr>
        <p:spPr>
          <a:xfrm>
            <a:off x="6841860" y="2143029"/>
            <a:ext cx="788988" cy="788988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820260"/>
      </p:ext>
    </p:extLst>
  </p:cSld>
  <p:clrMapOvr>
    <a:masterClrMapping/>
  </p:clrMapOvr>
  <p:transition spd="slow">
    <p:wip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Oval 42"/>
          <p:cNvSpPr/>
          <p:nvPr userDrawn="1"/>
        </p:nvSpPr>
        <p:spPr>
          <a:xfrm>
            <a:off x="774821" y="1622395"/>
            <a:ext cx="2306251" cy="2305968"/>
          </a:xfrm>
          <a:prstGeom prst="ellipse">
            <a:avLst/>
          </a:prstGeom>
          <a:solidFill>
            <a:sysClr val="windowText" lastClr="000000">
              <a:alpha val="30000"/>
            </a:sysClr>
          </a:solidFill>
          <a:ln w="25400" cap="flat" cmpd="sng" algn="ctr">
            <a:noFill/>
            <a:prstDash val="solid"/>
          </a:ln>
          <a:effectLst/>
        </p:spPr>
        <p:txBody>
          <a:bodyPr lIns="68577" tIns="34289" rIns="68577" bIns="34289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4" name="Oval 43"/>
          <p:cNvSpPr/>
          <p:nvPr userDrawn="1"/>
        </p:nvSpPr>
        <p:spPr>
          <a:xfrm>
            <a:off x="3422842" y="1622395"/>
            <a:ext cx="2306251" cy="2305968"/>
          </a:xfrm>
          <a:prstGeom prst="ellipse">
            <a:avLst/>
          </a:prstGeom>
          <a:solidFill>
            <a:sysClr val="windowText" lastClr="000000">
              <a:alpha val="30000"/>
            </a:sysClr>
          </a:solidFill>
          <a:ln w="25400" cap="flat" cmpd="sng" algn="ctr">
            <a:noFill/>
            <a:prstDash val="solid"/>
          </a:ln>
          <a:effectLst/>
        </p:spPr>
        <p:txBody>
          <a:bodyPr lIns="68577" tIns="34289" rIns="68577" bIns="34289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5" name="Oval 44"/>
          <p:cNvSpPr/>
          <p:nvPr userDrawn="1"/>
        </p:nvSpPr>
        <p:spPr>
          <a:xfrm>
            <a:off x="6087359" y="1622395"/>
            <a:ext cx="2306251" cy="2305968"/>
          </a:xfrm>
          <a:prstGeom prst="ellipse">
            <a:avLst/>
          </a:prstGeom>
          <a:solidFill>
            <a:sysClr val="windowText" lastClr="000000">
              <a:alpha val="30000"/>
            </a:sysClr>
          </a:solidFill>
          <a:ln w="25400" cap="flat" cmpd="sng" algn="ctr">
            <a:noFill/>
            <a:prstDash val="solid"/>
          </a:ln>
          <a:effectLst/>
        </p:spPr>
        <p:txBody>
          <a:bodyPr lIns="68577" tIns="34289" rIns="68577" bIns="34289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5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774965" y="1622395"/>
            <a:ext cx="2305968" cy="2305968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lIns="91424" tIns="45712" rIns="91424" bIns="45712" anchor="ctr" anchorCtr="0"/>
          <a:lstStyle>
            <a:lvl1pPr algn="l">
              <a:buFontTx/>
              <a:buNone/>
              <a:defRPr sz="13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 smtClean="0"/>
              <a:t>	</a:t>
            </a:r>
          </a:p>
          <a:p>
            <a:pPr lvl="0"/>
            <a:endParaRPr lang="en-US" noProof="0" dirty="0" smtClean="0"/>
          </a:p>
          <a:p>
            <a:pPr lvl="0"/>
            <a:endParaRPr lang="en-US" noProof="0" dirty="0" smtClean="0"/>
          </a:p>
          <a:p>
            <a:pPr lvl="0"/>
            <a:r>
              <a:rPr lang="en-US" noProof="0" dirty="0" smtClean="0"/>
              <a:t>	</a:t>
            </a:r>
          </a:p>
          <a:p>
            <a:pPr lvl="0"/>
            <a:r>
              <a:rPr lang="en-US" noProof="0" dirty="0" smtClean="0"/>
              <a:t>	Drag picture to placeholder or click icon to add</a:t>
            </a:r>
            <a:endParaRPr lang="en-US" noProof="0" dirty="0"/>
          </a:p>
        </p:txBody>
      </p:sp>
      <p:sp>
        <p:nvSpPr>
          <p:cNvPr id="37" name="Picture Placeholder 25"/>
          <p:cNvSpPr>
            <a:spLocks noGrp="1"/>
          </p:cNvSpPr>
          <p:nvPr>
            <p:ph type="pic" sz="quarter" idx="11" hasCustomPrompt="1"/>
          </p:nvPr>
        </p:nvSpPr>
        <p:spPr>
          <a:xfrm>
            <a:off x="3422986" y="1622395"/>
            <a:ext cx="2305968" cy="2305968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lIns="91424" tIns="45712" rIns="91424" bIns="45712" anchor="ctr" anchorCtr="0"/>
          <a:lstStyle>
            <a:lvl1pPr algn="l">
              <a:buFontTx/>
              <a:buNone/>
              <a:defRPr sz="1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 smtClean="0"/>
              <a:t>	</a:t>
            </a:r>
          </a:p>
          <a:p>
            <a:pPr lvl="0"/>
            <a:endParaRPr lang="en-US" noProof="0" dirty="0" smtClean="0"/>
          </a:p>
          <a:p>
            <a:pPr lvl="0"/>
            <a:endParaRPr lang="en-US" noProof="0" dirty="0" smtClean="0"/>
          </a:p>
          <a:p>
            <a:pPr lvl="0"/>
            <a:endParaRPr lang="en-US" noProof="0" dirty="0" smtClean="0"/>
          </a:p>
          <a:p>
            <a:pPr lvl="0"/>
            <a:r>
              <a:rPr lang="en-US" noProof="0" dirty="0" smtClean="0"/>
              <a:t>	Drag picture to placeholder or click icon to add</a:t>
            </a:r>
            <a:endParaRPr lang="en-US" noProof="0" dirty="0"/>
          </a:p>
        </p:txBody>
      </p:sp>
      <p:sp>
        <p:nvSpPr>
          <p:cNvPr id="39" name="Picture Placeholder 25"/>
          <p:cNvSpPr>
            <a:spLocks noGrp="1"/>
          </p:cNvSpPr>
          <p:nvPr>
            <p:ph type="pic" sz="quarter" idx="12" hasCustomPrompt="1"/>
          </p:nvPr>
        </p:nvSpPr>
        <p:spPr>
          <a:xfrm>
            <a:off x="6087503" y="1622395"/>
            <a:ext cx="2305968" cy="2305968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lIns="91424" tIns="45712" rIns="91424" bIns="45712" anchor="ctr" anchorCtr="0"/>
          <a:lstStyle>
            <a:lvl1pPr algn="l">
              <a:buFontTx/>
              <a:buNone/>
              <a:defRPr sz="1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 smtClean="0"/>
              <a:t>	</a:t>
            </a:r>
          </a:p>
          <a:p>
            <a:pPr lvl="0"/>
            <a:endParaRPr lang="en-US" noProof="0" dirty="0" smtClean="0"/>
          </a:p>
          <a:p>
            <a:pPr lvl="0"/>
            <a:endParaRPr lang="en-US" noProof="0" dirty="0" smtClean="0"/>
          </a:p>
          <a:p>
            <a:pPr lvl="0"/>
            <a:endParaRPr lang="en-US" noProof="0" dirty="0" smtClean="0"/>
          </a:p>
          <a:p>
            <a:pPr lvl="0"/>
            <a:r>
              <a:rPr lang="en-US" noProof="0" dirty="0" smtClean="0"/>
              <a:t>	Drag picture to placeholder or click icon to add</a:t>
            </a:r>
            <a:endParaRPr lang="en-US" noProof="0" dirty="0"/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788797" y="3873138"/>
            <a:ext cx="2292136" cy="60366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Text Goes Here</a:t>
            </a:r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3436818" y="3871191"/>
            <a:ext cx="2292136" cy="60366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Text Goes Here</a:t>
            </a:r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6101335" y="3871191"/>
            <a:ext cx="2292136" cy="60366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2519629538"/>
      </p:ext>
    </p:extLst>
  </p:cSld>
  <p:clrMapOvr>
    <a:masterClrMapping/>
  </p:clrMapOvr>
  <p:transition spd="slow">
    <p:wip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Photo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3" y="4629150"/>
            <a:ext cx="7334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500063" y="3486478"/>
            <a:ext cx="8139112" cy="500992"/>
          </a:xfrm>
          <a:prstGeom prst="rect">
            <a:avLst/>
          </a:prstGeom>
          <a:solidFill>
            <a:schemeClr val="bg1">
              <a:alpha val="70000"/>
            </a:schemeClr>
          </a:solidFill>
          <a:extLst/>
        </p:spPr>
        <p:txBody>
          <a:bodyPr wrap="square" lIns="108000" tIns="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172800" indent="0">
              <a:lnSpc>
                <a:spcPts val="3680"/>
              </a:lnSpc>
              <a:spcBef>
                <a:spcPts val="0"/>
              </a:spcBef>
              <a:buNone/>
              <a:defRPr sz="2400" i="1"/>
            </a:lvl1pPr>
          </a:lstStyle>
          <a:p>
            <a:pPr lvl="0"/>
            <a:r>
              <a:rPr lang="en-GB" dirty="0" smtClean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1172492827"/>
      </p:ext>
    </p:extLst>
  </p:cSld>
  <p:clrMapOvr>
    <a:masterClrMapping/>
  </p:clrMapOvr>
  <p:transition spd="slow">
    <p:wip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Photo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08013" y="301037"/>
            <a:ext cx="8563172" cy="2542175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rgbClr val="676767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48785" y="3054518"/>
            <a:ext cx="8364236" cy="564257"/>
          </a:xfrm>
          <a:prstGeom prst="rect">
            <a:avLst/>
          </a:prstGeom>
        </p:spPr>
        <p:txBody>
          <a:bodyPr vert="horz" wrap="square">
            <a:spAutoFit/>
          </a:bodyPr>
          <a:lstStyle>
            <a:lvl1pPr marL="0" indent="0">
              <a:buNone/>
              <a:defRPr sz="3200" baseline="0">
                <a:solidFill>
                  <a:srgbClr val="676767"/>
                </a:solidFill>
              </a:defRPr>
            </a:lvl1pPr>
          </a:lstStyle>
          <a:p>
            <a:pPr lvl="0"/>
            <a:r>
              <a:rPr lang="en-GB" dirty="0" smtClean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473071393"/>
      </p:ext>
    </p:extLst>
  </p:cSld>
  <p:clrMapOvr>
    <a:masterClrMapping/>
  </p:clrMapOvr>
  <p:transition spd="slow">
    <p:wip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3" y="4629150"/>
            <a:ext cx="7334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7348" cy="51435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12124705"/>
      </p:ext>
    </p:extLst>
  </p:cSld>
  <p:clrMapOvr>
    <a:masterClrMapping/>
  </p:clrMapOvr>
  <p:transition spd="slow">
    <p:wip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08012" y="240631"/>
            <a:ext cx="8480388" cy="4266646"/>
          </a:xfrm>
          <a:prstGeom prst="rect">
            <a:avLst/>
          </a:prstGeom>
        </p:spPr>
        <p:txBody>
          <a:bodyPr vert="horz" lIns="91424" tIns="45712" rIns="91424" bIns="45712"/>
          <a:lstStyle>
            <a:lvl1pPr marL="0" indent="0" algn="ctr">
              <a:buNone/>
              <a:defRPr sz="1500" baseline="0"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78971332"/>
      </p:ext>
    </p:extLst>
  </p:cSld>
  <p:clrMapOvr>
    <a:masterClrMapping/>
  </p:clrMapOvr>
  <p:transition spd="slow">
    <p:wip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ngle photo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92300" y="596900"/>
            <a:ext cx="5348288" cy="300355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92300" y="3595688"/>
            <a:ext cx="5346700" cy="747712"/>
          </a:xfrm>
          <a:prstGeom prst="rect">
            <a:avLst/>
          </a:prstGeom>
          <a:noFill/>
          <a:ln>
            <a:noFill/>
          </a:ln>
          <a:effectLst>
            <a:outerShdw blurRad="1143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1900238" y="596646"/>
            <a:ext cx="5329238" cy="300380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rgbClr val="676767"/>
            </a:solidFill>
          </a:ln>
          <a:effectLst/>
        </p:spPr>
        <p:txBody>
          <a:bodyPr lIns="91424" tIns="45712" rIns="91424" bIns="45712" anchor="ctr" anchorCtr="0"/>
          <a:lstStyle>
            <a:lvl1pPr algn="ctr">
              <a:buFontTx/>
              <a:buNone/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2065871" y="3655079"/>
            <a:ext cx="5074070" cy="628650"/>
          </a:xfrm>
        </p:spPr>
        <p:txBody>
          <a:bodyPr anchor="ctr"/>
          <a:lstStyle>
            <a:lvl1pPr>
              <a:defRPr sz="2000">
                <a:solidFill>
                  <a:srgbClr val="676767"/>
                </a:solidFill>
                <a:latin typeface="+mj-lt"/>
              </a:defRPr>
            </a:lvl1pPr>
          </a:lstStyle>
          <a:p>
            <a:r>
              <a:rPr lang="en-GB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6267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ll photo_top lef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9800" y="233363"/>
            <a:ext cx="3273425" cy="184467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549991" y="233172"/>
            <a:ext cx="3273552" cy="184480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rgbClr val="676767"/>
            </a:solidFill>
          </a:ln>
          <a:effectLst/>
        </p:spPr>
        <p:txBody>
          <a:bodyPr vert="horz" lIns="68577" tIns="34289" rIns="68577" bIns="34289" rtlCol="0" anchor="ctr" anchorCtr="0">
            <a:normAutofit/>
          </a:bodyPr>
          <a:lstStyle>
            <a:lvl1pPr marL="0" indent="0" algn="ctr" defTabSz="685777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30935" y="2480693"/>
            <a:ext cx="6729865" cy="1614419"/>
          </a:xfrm>
        </p:spPr>
        <p:txBody>
          <a:bodyPr>
            <a:noAutofit/>
          </a:bodyPr>
          <a:lstStyle>
            <a:lvl1pPr marL="0" marR="0" indent="0" algn="l" defTabSz="685777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500">
                <a:solidFill>
                  <a:srgbClr val="676767"/>
                </a:solidFill>
                <a:latin typeface="+mj-lt"/>
              </a:defRPr>
            </a:lvl1pPr>
          </a:lstStyle>
          <a:p>
            <a:r>
              <a:rPr lang="en-GB" dirty="0" smtClean="0"/>
              <a:t>Click to edit title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25520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Segue">
    <p:bg>
      <p:bgPr>
        <a:gradFill rotWithShape="0">
          <a:gsLst>
            <a:gs pos="0">
              <a:srgbClr val="36A4D7"/>
            </a:gs>
            <a:gs pos="99001">
              <a:srgbClr val="2D5AA3"/>
            </a:gs>
            <a:gs pos="100000">
              <a:srgbClr val="2D5AA3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GB" dirty="0" smtClean="0"/>
              <a:t>Section Title Goes Here</a:t>
            </a:r>
            <a:endParaRPr lang="en-US" dirty="0"/>
          </a:p>
        </p:txBody>
      </p:sp>
      <p:sp>
        <p:nvSpPr>
          <p:cNvPr id="7" name="Rectangle 7"/>
          <p:cNvSpPr>
            <a:spLocks noChangeArrowheads="1"/>
          </p:cNvSpPr>
          <p:nvPr userDrawn="1"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6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bg1">
                  <a:alpha val="60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t>© 2014  Cisco and/or its affiliates. All rights reserved.   Cisco Confidential</a:t>
            </a:r>
          </a:p>
        </p:txBody>
      </p:sp>
      <p:pic>
        <p:nvPicPr>
          <p:cNvPr id="10" name="Picture 2" descr="C:\Users\spius\Pictures\cisco logo blue gradient.png"/>
          <p:cNvPicPr>
            <a:picLocks noChangeAspect="1" noChangeArrowheads="1"/>
          </p:cNvPicPr>
          <p:nvPr userDrawn="1"/>
        </p:nvPicPr>
        <p:blipFill>
          <a:blip r:embed="rId2" cstate="screen">
            <a:biLevel thresh="25000"/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75" y="4625773"/>
            <a:ext cx="431312" cy="265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1059221"/>
      </p:ext>
    </p:extLst>
  </p:cSld>
  <p:clrMapOvr>
    <a:masterClrMapping/>
  </p:clrMapOvr>
  <p:transition spd="med"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rait photo_right s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992688" y="546607"/>
            <a:ext cx="3630612" cy="3869818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4992624" y="546734"/>
            <a:ext cx="3630168" cy="3869818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rgbClr val="2968AF"/>
            </a:solidFill>
          </a:ln>
          <a:effectLst/>
        </p:spPr>
        <p:txBody>
          <a:bodyPr lIns="91424" tIns="45712" rIns="91424" bIns="45712" anchor="ctr" anchorCtr="0"/>
          <a:lstStyle>
            <a:lvl1pPr algn="ctr">
              <a:buFontTx/>
              <a:buNone/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37669" y="546734"/>
            <a:ext cx="4349918" cy="813985"/>
          </a:xfrm>
        </p:spPr>
        <p:txBody>
          <a:bodyPr wrap="none" anchor="t" anchorCtr="0">
            <a:noAutofit/>
          </a:bodyPr>
          <a:lstStyle>
            <a:lvl1pPr>
              <a:lnSpc>
                <a:spcPct val="90000"/>
              </a:lnSpc>
              <a:defRPr sz="25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8870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ultiple ph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668713" y="233363"/>
            <a:ext cx="3268662" cy="1995487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8" rIns="68574" bIns="342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CiscoSans"/>
              <a:cs typeface="CiscoSan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34963" y="233363"/>
            <a:ext cx="3287712" cy="1995487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8" rIns="68574" bIns="342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CiscoSans"/>
              <a:cs typeface="CiscoSan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980238" y="233363"/>
            <a:ext cx="1838325" cy="98107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8" rIns="68574" bIns="342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CiscoSans"/>
              <a:cs typeface="CiscoSan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4963" y="2271713"/>
            <a:ext cx="2522537" cy="259397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8" rIns="68574" bIns="342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CiscoSans"/>
              <a:cs typeface="CiscoSan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911475" y="2271713"/>
            <a:ext cx="4025900" cy="259397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8" rIns="68574" bIns="342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CiscoSans"/>
              <a:cs typeface="CiscoSan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980238" y="1262063"/>
            <a:ext cx="1838325" cy="258286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8" rIns="68574" bIns="342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CiscoSans"/>
              <a:cs typeface="CiscoSan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980238" y="3887788"/>
            <a:ext cx="1838325" cy="9779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8" rIns="68574" bIns="342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CiscoSans"/>
              <a:cs typeface="CiscoSans"/>
            </a:endParaRPr>
          </a:p>
        </p:txBody>
      </p:sp>
      <p:sp>
        <p:nvSpPr>
          <p:cNvPr id="49" name="Picture Placeholder 25"/>
          <p:cNvSpPr>
            <a:spLocks noGrp="1"/>
          </p:cNvSpPr>
          <p:nvPr>
            <p:ph type="pic" sz="quarter" idx="11"/>
          </p:nvPr>
        </p:nvSpPr>
        <p:spPr>
          <a:xfrm>
            <a:off x="3668995" y="233363"/>
            <a:ext cx="3267861" cy="1995489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b="0" i="0" kern="1200" baseline="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320828" y="233363"/>
            <a:ext cx="3302001" cy="1995489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1" name="Picture Placeholder 25"/>
          <p:cNvSpPr>
            <a:spLocks noGrp="1"/>
          </p:cNvSpPr>
          <p:nvPr>
            <p:ph type="pic" sz="quarter" idx="12"/>
          </p:nvPr>
        </p:nvSpPr>
        <p:spPr>
          <a:xfrm>
            <a:off x="6979833" y="233363"/>
            <a:ext cx="1838730" cy="981076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3" name="Picture Placeholder 25"/>
          <p:cNvSpPr>
            <a:spLocks noGrp="1"/>
          </p:cNvSpPr>
          <p:nvPr>
            <p:ph type="pic" sz="quarter" idx="13"/>
          </p:nvPr>
        </p:nvSpPr>
        <p:spPr>
          <a:xfrm>
            <a:off x="320824" y="2271718"/>
            <a:ext cx="2537420" cy="259420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5" name="Picture Placeholder 25"/>
          <p:cNvSpPr>
            <a:spLocks noGrp="1"/>
          </p:cNvSpPr>
          <p:nvPr>
            <p:ph type="pic" sz="quarter" idx="14"/>
          </p:nvPr>
        </p:nvSpPr>
        <p:spPr>
          <a:xfrm>
            <a:off x="2908334" y="2271718"/>
            <a:ext cx="4028516" cy="259420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7" name="Picture Placeholder 25"/>
          <p:cNvSpPr>
            <a:spLocks noGrp="1"/>
          </p:cNvSpPr>
          <p:nvPr>
            <p:ph type="pic" sz="quarter" idx="15"/>
          </p:nvPr>
        </p:nvSpPr>
        <p:spPr>
          <a:xfrm>
            <a:off x="6979833" y="1257301"/>
            <a:ext cx="1838730" cy="2587058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9" name="Picture Placeholder 25"/>
          <p:cNvSpPr>
            <a:spLocks noGrp="1"/>
          </p:cNvSpPr>
          <p:nvPr>
            <p:ph type="pic" sz="quarter" idx="16"/>
          </p:nvPr>
        </p:nvSpPr>
        <p:spPr>
          <a:xfrm>
            <a:off x="6979833" y="3887223"/>
            <a:ext cx="1838730" cy="97869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027613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46861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screen vide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Media Placeholder 39"/>
          <p:cNvSpPr>
            <a:spLocks noGrp="1"/>
          </p:cNvSpPr>
          <p:nvPr>
            <p:ph type="media" sz="quarter" idx="11"/>
          </p:nvPr>
        </p:nvSpPr>
        <p:spPr>
          <a:xfrm>
            <a:off x="528638" y="582930"/>
            <a:ext cx="8164931" cy="3319272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68574" tIns="34288" rIns="68574" bIns="34288" rtlCol="0" anchor="ctr">
            <a:normAutofit/>
          </a:bodyPr>
          <a:lstStyle>
            <a:lvl1pPr marL="0" indent="0" algn="ctr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400" kern="1200" baseline="0" smtClean="0">
                <a:solidFill>
                  <a:schemeClr val="lt1"/>
                </a:solidFill>
                <a:latin typeface="+mn-lt"/>
                <a:ea typeface="+mn-ea"/>
                <a:cs typeface="CiscoSans"/>
              </a:defRPr>
            </a:lvl1pPr>
          </a:lstStyle>
          <a:p>
            <a:pPr lvl="0"/>
            <a:r>
              <a:rPr lang="en-US" noProof="0" smtClean="0"/>
              <a:t>Click icon to add media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827047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vide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Media Placeholder 20"/>
          <p:cNvSpPr>
            <a:spLocks noGrp="1"/>
          </p:cNvSpPr>
          <p:nvPr>
            <p:ph type="media" sz="quarter" idx="10"/>
          </p:nvPr>
        </p:nvSpPr>
        <p:spPr>
          <a:xfrm>
            <a:off x="2179339" y="584002"/>
            <a:ext cx="4424562" cy="3319272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68574" tIns="34288" rIns="68574" bIns="34288" rtlCol="0" anchor="ctr">
            <a:normAutofit/>
          </a:bodyPr>
          <a:lstStyle>
            <a:lvl1pPr marL="0" indent="0" algn="ctr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400" kern="1200">
                <a:solidFill>
                  <a:schemeClr val="lt1"/>
                </a:solidFill>
                <a:latin typeface="+mn-lt"/>
                <a:ea typeface="+mn-ea"/>
                <a:cs typeface="CiscoSans"/>
              </a:defRPr>
            </a:lvl1pPr>
          </a:lstStyle>
          <a:p>
            <a:pPr lvl="0"/>
            <a:r>
              <a:rPr lang="en-US" noProof="0" smtClean="0"/>
              <a:t>Click icon to add media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319892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white">
          <a:xfrm>
            <a:off x="0" y="0"/>
            <a:ext cx="9144000" cy="13335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1" tIns="34286" rIns="68571" bIns="34286" anchor="ctr"/>
          <a:lstStyle/>
          <a:p>
            <a:endParaRPr 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hidden">
          <a:xfrm>
            <a:off x="0" y="0"/>
            <a:ext cx="9144000" cy="13335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1" tIns="34286" rIns="68571" bIns="34286" anchor="ctr"/>
          <a:lstStyle/>
          <a:p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rgbClr val="3E6BB4"/>
                </a:solidFill>
                <a:latin typeface="+mj-lt"/>
                <a:cs typeface="CiscoSans Thin"/>
              </a:defRPr>
            </a:lvl1pPr>
          </a:lstStyle>
          <a:p>
            <a:r>
              <a:rPr lang="en-GB" dirty="0" smtClean="0"/>
              <a:t>Section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191514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4662" y="1347788"/>
            <a:ext cx="8280057" cy="3073946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GB" dirty="0" smtClean="0"/>
              <a:t>Click to edit text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9167052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7766" y="1347788"/>
            <a:ext cx="8345488" cy="316821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0928" indent="-223792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37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50789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47558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Click to edit text</a:t>
            </a:r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301120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7766" y="1347788"/>
            <a:ext cx="8345488" cy="316821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57136" indent="0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None/>
              <a:defRPr sz="37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292040" indent="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None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576143" indent="0">
              <a:buClr>
                <a:schemeClr val="tx1"/>
              </a:buClr>
              <a:buSzPct val="80000"/>
              <a:buFont typeface="Arial"/>
              <a:buNone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739620" indent="0">
              <a:buClr>
                <a:schemeClr val="tx1"/>
              </a:buClr>
              <a:buSzPct val="80000"/>
              <a:buFont typeface="Arial"/>
              <a:buNone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914210" indent="0">
              <a:buClr>
                <a:schemeClr val="tx1"/>
              </a:buClr>
              <a:buSzPct val="80000"/>
              <a:buFont typeface="Arial"/>
              <a:buNone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Click to edit Text</a:t>
            </a:r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4425567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With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9660" y="895601"/>
            <a:ext cx="8398739" cy="316821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57136" indent="0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None/>
              <a:defRPr sz="37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292040" indent="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None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576143" indent="0">
              <a:buClr>
                <a:schemeClr val="tx1"/>
              </a:buClr>
              <a:buSzPct val="80000"/>
              <a:buFont typeface="Arial"/>
              <a:buNone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739620" indent="0">
              <a:buClr>
                <a:schemeClr val="tx1"/>
              </a:buClr>
              <a:buSzPct val="80000"/>
              <a:buFont typeface="Arial"/>
              <a:buNone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914210" indent="0">
              <a:buClr>
                <a:schemeClr val="tx1"/>
              </a:buClr>
              <a:buSzPct val="80000"/>
              <a:buFont typeface="Arial"/>
              <a:buNone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4110407128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Slide With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28639" y="876359"/>
            <a:ext cx="8259762" cy="316821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12400" indent="-392400">
              <a:lnSpc>
                <a:spcPts val="4440"/>
              </a:lnSpc>
              <a:spcBef>
                <a:spcPts val="0"/>
              </a:spcBef>
              <a:buClr>
                <a:schemeClr val="tx1"/>
              </a:buClr>
              <a:buSzPct val="80000"/>
              <a:buFont typeface="Arial"/>
              <a:buChar char="•"/>
              <a:defRPr sz="37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50789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47558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74137170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Title Goes Here</a:t>
            </a:r>
            <a:endParaRPr lang="en-GB" dirty="0"/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600">
                <a:solidFill>
                  <a:srgbClr val="000000">
                    <a:alpha val="25000"/>
                  </a:srgb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rgbClr val="000000">
                  <a:alpha val="25000"/>
                </a:srgb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ltGray">
          <a:xfrm>
            <a:off x="3281501" y="4897425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algn="ctr"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000000">
                    <a:alpha val="25000"/>
                  </a:srgbClr>
                </a:solidFill>
                <a:latin typeface="+mn-lt"/>
                <a:ea typeface="+mn-ea"/>
                <a:cs typeface="CiscoSans Thin"/>
              </a:rPr>
              <a:t>IETF 100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5" r:id="rId2"/>
    <p:sldLayoutId id="2147483877" r:id="rId3"/>
    <p:sldLayoutId id="2147483876" r:id="rId4"/>
    <p:sldLayoutId id="2147483878" r:id="rId5"/>
    <p:sldLayoutId id="2147483881" r:id="rId6"/>
    <p:sldLayoutId id="2147483880" r:id="rId7"/>
    <p:sldLayoutId id="2147483905" r:id="rId8"/>
    <p:sldLayoutId id="2147483906" r:id="rId9"/>
    <p:sldLayoutId id="2147483879" r:id="rId10"/>
    <p:sldLayoutId id="2147483883" r:id="rId11"/>
    <p:sldLayoutId id="2147483886" r:id="rId12"/>
    <p:sldLayoutId id="2147483887" r:id="rId13"/>
    <p:sldLayoutId id="2147483884" r:id="rId14"/>
    <p:sldLayoutId id="2147483885" r:id="rId15"/>
    <p:sldLayoutId id="2147483907" r:id="rId16"/>
    <p:sldLayoutId id="2147483889" r:id="rId17"/>
    <p:sldLayoutId id="2147483890" r:id="rId18"/>
    <p:sldLayoutId id="2147483891" r:id="rId19"/>
    <p:sldLayoutId id="2147483892" r:id="rId20"/>
    <p:sldLayoutId id="2147483893" r:id="rId21"/>
    <p:sldLayoutId id="2147483917" r:id="rId22"/>
    <p:sldLayoutId id="2147483918" r:id="rId23"/>
    <p:sldLayoutId id="2147483895" r:id="rId24"/>
    <p:sldLayoutId id="2147483871" r:id="rId25"/>
    <p:sldLayoutId id="2147483898" r:id="rId26"/>
    <p:sldLayoutId id="2147483908" r:id="rId27"/>
    <p:sldLayoutId id="2147483909" r:id="rId28"/>
    <p:sldLayoutId id="2147483910" r:id="rId29"/>
    <p:sldLayoutId id="2147483911" r:id="rId30"/>
    <p:sldLayoutId id="2147483914" r:id="rId31"/>
    <p:sldLayoutId id="2147483896" r:id="rId32"/>
    <p:sldLayoutId id="2147483912" r:id="rId33"/>
    <p:sldLayoutId id="2147483913" r:id="rId34"/>
  </p:sldLayoutIdLst>
  <p:transition spd="slow">
    <p:wip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3200" kern="1200" dirty="0">
          <a:solidFill>
            <a:srgbClr val="676767"/>
          </a:solidFill>
          <a:latin typeface="+mj-lt"/>
          <a:ea typeface="ＭＳ Ｐゴシック" charset="0"/>
          <a:cs typeface="CiscoSans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tools.ietf.org/html/draft-ietf-ippm-ioam-data-01" TargetMode="Externa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nband-oam/ietf/issues?q=is:issue+is:closed" TargetMode="Externa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nband-oam/ietf/pull/60/commits/77725d2ff5d7ab7d0fd384c3d5a89faa77309202" TargetMode="Externa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mailarchive.ietf.org/arch/msg/ippm/kg1hQTrnz_VL7oRp4ffZmpgZbJo" TargetMode="Externa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mailarchive.ietf.org/arch/msg/ippm/kg1hQTrnz_VL7oRp4ffZmpgZbJo" TargetMode="Externa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389660" y="1799727"/>
            <a:ext cx="8340725" cy="646112"/>
          </a:xfrm>
        </p:spPr>
        <p:txBody>
          <a:bodyPr/>
          <a:lstStyle/>
          <a:p>
            <a:r>
              <a:rPr lang="en-US" sz="600" dirty="0" smtClean="0">
                <a:solidFill>
                  <a:schemeClr val="tx1">
                    <a:lumMod val="50000"/>
                  </a:schemeClr>
                </a:solidFill>
              </a:rPr>
              <a:t/>
            </a:r>
            <a:br>
              <a:rPr lang="en-US" sz="600" dirty="0" smtClean="0">
                <a:solidFill>
                  <a:schemeClr val="tx1">
                    <a:lumMod val="50000"/>
                  </a:schemeClr>
                </a:solidFill>
              </a:rPr>
            </a:br>
            <a:r>
              <a:rPr lang="en-US" sz="3600" dirty="0" smtClean="0">
                <a:solidFill>
                  <a:schemeClr val="tx1">
                    <a:lumMod val="50000"/>
                  </a:schemeClr>
                </a:solidFill>
              </a:rPr>
              <a:t>In-situ OAM (IOAM)</a:t>
            </a:r>
            <a:br>
              <a:rPr lang="en-US" sz="3600" dirty="0" smtClean="0">
                <a:solidFill>
                  <a:schemeClr val="tx1">
                    <a:lumMod val="50000"/>
                  </a:schemeClr>
                </a:solidFill>
              </a:rPr>
            </a:b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hlinkClick r:id="rId2"/>
              </a:rPr>
              <a:t>draft-ietf-ippm-ioam-data-01</a:t>
            </a:r>
            <a:endParaRPr lang="en-US" sz="24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4294967295"/>
          </p:nvPr>
        </p:nvSpPr>
        <p:spPr>
          <a:xfrm>
            <a:off x="434110" y="3251683"/>
            <a:ext cx="8296275" cy="287337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1200" dirty="0"/>
              <a:t>Frank Brockners, Shwetha Bhandari, </a:t>
            </a:r>
            <a:r>
              <a:rPr lang="en-US" sz="1200" dirty="0" smtClean="0"/>
              <a:t>Carlos Pignataro (Cisco)</a:t>
            </a:r>
            <a:br>
              <a:rPr lang="en-US" sz="1200" dirty="0" smtClean="0"/>
            </a:br>
            <a:r>
              <a:rPr lang="en-US" sz="1200" dirty="0" smtClean="0"/>
              <a:t>Hannes </a:t>
            </a:r>
            <a:r>
              <a:rPr lang="en-US" sz="1200" dirty="0" err="1" smtClean="0"/>
              <a:t>Gedler</a:t>
            </a:r>
            <a:r>
              <a:rPr lang="en-US" sz="1200" dirty="0" smtClean="0"/>
              <a:t> (</a:t>
            </a:r>
            <a:r>
              <a:rPr lang="en-US" sz="1200" dirty="0" err="1" smtClean="0"/>
              <a:t>rtbrick</a:t>
            </a:r>
            <a:r>
              <a:rPr lang="en-US" sz="1200" dirty="0" smtClean="0"/>
              <a:t>), Steve Youell (JPMC), John Leddy (Comcast)</a:t>
            </a:r>
            <a:br>
              <a:rPr lang="en-US" sz="1200" dirty="0" smtClean="0"/>
            </a:br>
            <a:r>
              <a:rPr lang="en-US" sz="1200" dirty="0" smtClean="0"/>
              <a:t>David Mozes (</a:t>
            </a:r>
            <a:r>
              <a:rPr lang="en-US" sz="1200" dirty="0" err="1" smtClean="0"/>
              <a:t>Mellanox</a:t>
            </a:r>
            <a:r>
              <a:rPr lang="en-US" sz="1200" dirty="0" smtClean="0"/>
              <a:t>), Tal Mizrahi (Marvell), Petr Lapukhov (Facebook)</a:t>
            </a:r>
            <a:br>
              <a:rPr lang="en-US" sz="1200" dirty="0" smtClean="0"/>
            </a:br>
            <a:r>
              <a:rPr lang="en-US" sz="1200" dirty="0" smtClean="0"/>
              <a:t>Remy Chang (Barefoot), Daniel Bernier (Bell Canada</a:t>
            </a:r>
            <a:r>
              <a:rPr lang="en-US" sz="1200" dirty="0"/>
              <a:t>),</a:t>
            </a:r>
            <a:br>
              <a:rPr lang="en-US" sz="1200" dirty="0"/>
            </a:br>
            <a:r>
              <a:rPr lang="en-US" sz="1200" dirty="0"/>
              <a:t>John Lemon </a:t>
            </a:r>
            <a:r>
              <a:rPr lang="en-US" sz="1200" dirty="0" smtClean="0"/>
              <a:t>(Broadcom)</a:t>
            </a:r>
            <a:endParaRPr lang="en-US" sz="1200" dirty="0" smtClean="0"/>
          </a:p>
          <a:p>
            <a:pPr marL="0" indent="0">
              <a:buNone/>
            </a:pP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IETF 100 – IPPM; November 13, 2017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2375267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37765" y="1347788"/>
            <a:ext cx="8460907" cy="3083094"/>
          </a:xfrm>
        </p:spPr>
        <p:txBody>
          <a:bodyPr/>
          <a:lstStyle/>
          <a:p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Overflow 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indication and max 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value for time data fields</a:t>
            </a:r>
          </a:p>
          <a:p>
            <a:pPr lvl="1"/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</a:rPr>
              <a:t>“If </a:t>
            </a:r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the transit delay exceeds 2^31-1 nanoseconds then the top bit 'O' is set to indicate overflow and value set to </a:t>
            </a:r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</a:rPr>
              <a:t>0x80000000”</a:t>
            </a:r>
          </a:p>
          <a:p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Follow IETF convention 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is that bit 0 is the most significant 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bit</a:t>
            </a:r>
          </a:p>
          <a:p>
            <a:pPr lvl="1"/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</a:rPr>
              <a:t>Flags field – O-bit (Overflow bit)</a:t>
            </a:r>
          </a:p>
          <a:p>
            <a:pPr lvl="1"/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</a:rPr>
              <a:t>Fixed examples in section </a:t>
            </a:r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4.1.4.  </a:t>
            </a:r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</a:rPr>
              <a:t>(Examples </a:t>
            </a:r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of IOAM node </a:t>
            </a:r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</a:rPr>
              <a:t>data)</a:t>
            </a:r>
            <a:endParaRPr lang="en-US" sz="1600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</a:t>
            </a:r>
            <a:r>
              <a:rPr lang="de-DE" dirty="0" smtClean="0"/>
              <a:t>pdates between -00 and -01 version</a:t>
            </a:r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4893865" y="4861637"/>
            <a:ext cx="431400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See also: </a:t>
            </a:r>
            <a:r>
              <a:rPr lang="de-DE" sz="900" dirty="0">
                <a:hlinkClick r:id="rId2"/>
              </a:rPr>
              <a:t>https://</a:t>
            </a:r>
            <a:r>
              <a:rPr lang="de-DE" sz="900" dirty="0" smtClean="0">
                <a:hlinkClick r:id="rId2"/>
              </a:rPr>
              <a:t>github.com/inband-oam/ietf/issues?q=is%3Aissue+is%3Aclosed</a:t>
            </a:r>
            <a:r>
              <a:rPr lang="de-DE" sz="900" dirty="0" smtClean="0"/>
              <a:t> </a:t>
            </a:r>
            <a:endParaRPr lang="de-DE" sz="900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90100"/>
            <a:ext cx="18473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985697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Node data length does not include opaque state snapshot length</a:t>
            </a:r>
          </a:p>
          <a:p>
            <a:pPr lvl="1"/>
            <a:r>
              <a:rPr lang="de-DE" sz="1400" dirty="0" smtClean="0"/>
              <a:t>Proposed </a:t>
            </a:r>
            <a:r>
              <a:rPr lang="de-DE" sz="1400" dirty="0"/>
              <a:t>by </a:t>
            </a:r>
            <a:r>
              <a:rPr lang="de-DE" sz="1400" dirty="0" smtClean="0"/>
              <a:t>Mickey Spiegel:</a:t>
            </a:r>
            <a:r>
              <a:rPr lang="de-DE" sz="1400" dirty="0"/>
              <a:t/>
            </a:r>
            <a:br>
              <a:rPr lang="de-DE" sz="1400" dirty="0"/>
            </a:br>
            <a:r>
              <a:rPr lang="de-DE" sz="1400" dirty="0">
                <a:hlinkClick r:id="rId2"/>
              </a:rPr>
              <a:t>https://</a:t>
            </a:r>
            <a:r>
              <a:rPr lang="de-DE" sz="1400" dirty="0" smtClean="0">
                <a:hlinkClick r:id="rId2"/>
              </a:rPr>
              <a:t>github.com/inband-oam/ietf/pull/60/commits/77725d2ff5d7ab7d0fd384c3d5a89faa77309202</a:t>
            </a:r>
            <a:endParaRPr lang="de-DE" sz="1400" dirty="0"/>
          </a:p>
          <a:p>
            <a:pPr lvl="1"/>
            <a:endParaRPr lang="de-DE" sz="1400" dirty="0" smtClean="0"/>
          </a:p>
          <a:p>
            <a:pPr lvl="1"/>
            <a:r>
              <a:rPr lang="de-DE" sz="1400" dirty="0" smtClean="0"/>
              <a:t>This is a bug and we‘ll reflect it in the next rev</a:t>
            </a:r>
            <a:endParaRPr lang="de-DE" sz="1600" dirty="0" smtClean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Discussion topics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3793775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1600" dirty="0" smtClean="0"/>
              <a:t>Timestamp format</a:t>
            </a:r>
          </a:p>
          <a:p>
            <a:pPr lvl="1"/>
            <a:r>
              <a:rPr lang="de-DE" sz="1400" dirty="0" smtClean="0"/>
              <a:t>Proposed by John Lemon:</a:t>
            </a:r>
            <a:br>
              <a:rPr lang="de-DE" sz="1400" dirty="0" smtClean="0"/>
            </a:br>
            <a:r>
              <a:rPr lang="de-DE" sz="1400" dirty="0" smtClean="0">
                <a:hlinkClick r:id="rId2"/>
              </a:rPr>
              <a:t>https</a:t>
            </a:r>
            <a:r>
              <a:rPr lang="de-DE" sz="1400" dirty="0">
                <a:hlinkClick r:id="rId2"/>
              </a:rPr>
              <a:t>://</a:t>
            </a:r>
            <a:r>
              <a:rPr lang="de-DE" sz="1400" dirty="0" smtClean="0">
                <a:hlinkClick r:id="rId2"/>
              </a:rPr>
              <a:t>mailarchive.ietf.org/arch/msg/ippm/kg1hQTrnz_VL7oRp4ffZmpgZbJo</a:t>
            </a:r>
            <a:endParaRPr lang="de-DE" sz="1400" dirty="0" smtClean="0"/>
          </a:p>
          <a:p>
            <a:pPr lvl="2"/>
            <a:r>
              <a:rPr lang="en-US" sz="1200" dirty="0" smtClean="0"/>
              <a:t>Extend </a:t>
            </a:r>
            <a:r>
              <a:rPr lang="en-US" sz="1200" dirty="0"/>
              <a:t>the timestamp to allow it to support both PTP and NTP. </a:t>
            </a:r>
            <a:r>
              <a:rPr lang="en-US" sz="1200" dirty="0" smtClean="0"/>
              <a:t>The seconds </a:t>
            </a:r>
            <a:r>
              <a:rPr lang="en-US" sz="1200" dirty="0"/>
              <a:t>portion would remain largely as is, although the seconds </a:t>
            </a:r>
            <a:r>
              <a:rPr lang="en-US" sz="1200" dirty="0" smtClean="0"/>
              <a:t>would obviously </a:t>
            </a:r>
            <a:r>
              <a:rPr lang="en-US" sz="1200" dirty="0"/>
              <a:t>use different epochs, depending upon which type of timestamp </a:t>
            </a:r>
            <a:r>
              <a:rPr lang="en-US" sz="1200" dirty="0" smtClean="0"/>
              <a:t>is used </a:t>
            </a:r>
            <a:r>
              <a:rPr lang="en-US" sz="1200" dirty="0"/>
              <a:t>within the in-situ OAM domain. The datatype currently </a:t>
            </a:r>
            <a:r>
              <a:rPr lang="en-US" sz="1200" dirty="0" smtClean="0"/>
              <a:t>named nanoseconds </a:t>
            </a:r>
            <a:r>
              <a:rPr lang="en-US" sz="1200" dirty="0"/>
              <a:t>would be renamed to </a:t>
            </a:r>
            <a:r>
              <a:rPr lang="en-US" sz="1200" dirty="0" smtClean="0"/>
              <a:t>sub-seconds </a:t>
            </a:r>
            <a:r>
              <a:rPr lang="en-US" sz="1200" dirty="0"/>
              <a:t>and would either </a:t>
            </a:r>
            <a:r>
              <a:rPr lang="en-US" sz="1200" dirty="0" smtClean="0"/>
              <a:t>carry nanoseconds </a:t>
            </a:r>
            <a:r>
              <a:rPr lang="en-US" sz="1200" dirty="0"/>
              <a:t>or fractional seconds, for PTP or NTP, </a:t>
            </a:r>
            <a:r>
              <a:rPr lang="en-US" sz="1200" dirty="0" smtClean="0"/>
              <a:t>respectively</a:t>
            </a:r>
            <a:r>
              <a:rPr lang="en-US" sz="1200" dirty="0" smtClean="0"/>
              <a:t>.</a:t>
            </a:r>
          </a:p>
          <a:p>
            <a:pPr lvl="2"/>
            <a:r>
              <a:rPr lang="en-US" sz="1200" dirty="0" smtClean="0"/>
              <a:t>Change current timestamp related code points for IOAM-Trace-Type and add two new ones:</a:t>
            </a:r>
            <a:endParaRPr lang="en-US" sz="1200" dirty="0"/>
          </a:p>
          <a:p>
            <a:pPr lvl="3"/>
            <a:r>
              <a:rPr lang="en-US" sz="1000" dirty="0" smtClean="0"/>
              <a:t>CHANGE: Bit </a:t>
            </a:r>
            <a:r>
              <a:rPr lang="en-US" sz="1000" dirty="0"/>
              <a:t>2    When set indicates presence of </a:t>
            </a:r>
            <a:r>
              <a:rPr lang="en-US" sz="1000" dirty="0" smtClean="0">
                <a:solidFill>
                  <a:srgbClr val="FF0000"/>
                </a:solidFill>
              </a:rPr>
              <a:t>PTP</a:t>
            </a:r>
            <a:r>
              <a:rPr lang="en-US" sz="1000" dirty="0" smtClean="0"/>
              <a:t> timestamp </a:t>
            </a:r>
            <a:r>
              <a:rPr lang="en-US" sz="1000" dirty="0"/>
              <a:t>seconds in </a:t>
            </a:r>
            <a:r>
              <a:rPr lang="en-US" sz="1000" dirty="0" smtClean="0"/>
              <a:t>the node data.</a:t>
            </a:r>
          </a:p>
          <a:p>
            <a:pPr lvl="3"/>
            <a:r>
              <a:rPr lang="en-US" sz="1000" dirty="0" smtClean="0"/>
              <a:t>CHANGE: Bit </a:t>
            </a:r>
            <a:r>
              <a:rPr lang="en-US" sz="1000" dirty="0"/>
              <a:t>3    When set indicates presence of </a:t>
            </a:r>
            <a:r>
              <a:rPr lang="en-US" sz="1000" dirty="0" smtClean="0">
                <a:solidFill>
                  <a:srgbClr val="FF0000"/>
                </a:solidFill>
              </a:rPr>
              <a:t>PTP</a:t>
            </a:r>
            <a:r>
              <a:rPr lang="en-US" sz="1000" dirty="0" smtClean="0"/>
              <a:t> timestamp </a:t>
            </a:r>
            <a:r>
              <a:rPr lang="en-US" sz="1000" dirty="0"/>
              <a:t>nanoseconds </a:t>
            </a:r>
            <a:r>
              <a:rPr lang="en-US" sz="1000" dirty="0" smtClean="0"/>
              <a:t>in the </a:t>
            </a:r>
            <a:r>
              <a:rPr lang="en-US" sz="1000" dirty="0"/>
              <a:t>node data</a:t>
            </a:r>
            <a:r>
              <a:rPr lang="en-US" sz="1000" dirty="0" smtClean="0"/>
              <a:t>.</a:t>
            </a:r>
          </a:p>
          <a:p>
            <a:pPr lvl="3"/>
            <a:r>
              <a:rPr lang="en-US" sz="1000" dirty="0" smtClean="0"/>
              <a:t>NEW: Bit 12 </a:t>
            </a:r>
            <a:r>
              <a:rPr lang="en-US" sz="1000" dirty="0"/>
              <a:t>When set indicates presence of </a:t>
            </a:r>
            <a:r>
              <a:rPr lang="en-US" sz="1000" dirty="0" smtClean="0">
                <a:solidFill>
                  <a:srgbClr val="FF0000"/>
                </a:solidFill>
              </a:rPr>
              <a:t>NTP</a:t>
            </a:r>
            <a:r>
              <a:rPr lang="en-US" sz="1000" dirty="0" smtClean="0"/>
              <a:t> </a:t>
            </a:r>
            <a:r>
              <a:rPr lang="en-US" sz="1000" dirty="0"/>
              <a:t>timestamp seconds in the node data</a:t>
            </a:r>
            <a:r>
              <a:rPr lang="en-US" sz="1000" dirty="0" smtClean="0"/>
              <a:t>.</a:t>
            </a:r>
            <a:endParaRPr lang="en-US" sz="1000" dirty="0"/>
          </a:p>
          <a:p>
            <a:pPr lvl="3"/>
            <a:r>
              <a:rPr lang="en-US" sz="1000" dirty="0" smtClean="0"/>
              <a:t>NEW: Bit 13 </a:t>
            </a:r>
            <a:r>
              <a:rPr lang="en-US" sz="1000" dirty="0"/>
              <a:t>When set indicates presence of </a:t>
            </a:r>
            <a:r>
              <a:rPr lang="en-US" sz="1000" dirty="0" smtClean="0">
                <a:solidFill>
                  <a:srgbClr val="FF0000"/>
                </a:solidFill>
              </a:rPr>
              <a:t>NTP</a:t>
            </a:r>
            <a:r>
              <a:rPr lang="en-US" sz="1000" dirty="0" smtClean="0"/>
              <a:t> </a:t>
            </a:r>
            <a:r>
              <a:rPr lang="en-US" sz="1000" dirty="0"/>
              <a:t>timestamp </a:t>
            </a:r>
            <a:r>
              <a:rPr lang="en-US" sz="1000" dirty="0" smtClean="0"/>
              <a:t>fractional seconds </a:t>
            </a:r>
            <a:r>
              <a:rPr lang="en-US" sz="1000" dirty="0"/>
              <a:t>in the node data</a:t>
            </a:r>
            <a:r>
              <a:rPr lang="en-US" sz="1000" dirty="0" smtClean="0"/>
              <a:t>.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Discussion topics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74522152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1600" dirty="0" smtClean="0"/>
              <a:t>New Edge-to-Edge data types</a:t>
            </a:r>
          </a:p>
          <a:p>
            <a:pPr lvl="1"/>
            <a:r>
              <a:rPr lang="de-DE" sz="1400" dirty="0"/>
              <a:t>Proposed by John Lemon:</a:t>
            </a:r>
            <a:br>
              <a:rPr lang="de-DE" sz="1400" dirty="0"/>
            </a:br>
            <a:r>
              <a:rPr lang="de-DE" sz="1400" dirty="0">
                <a:hlinkClick r:id="rId2"/>
              </a:rPr>
              <a:t>https://mailarchive.ietf.org/arch/msg/ippm/kg1hQTrnz_VL7oRp4ffZmpgZbJo</a:t>
            </a:r>
            <a:r>
              <a:rPr lang="de-DE" sz="1400" dirty="0"/>
              <a:t> </a:t>
            </a:r>
            <a:endParaRPr lang="de-DE" sz="1600" dirty="0" smtClean="0"/>
          </a:p>
          <a:p>
            <a:pPr lvl="2"/>
            <a:r>
              <a:rPr lang="en-US" sz="1200" dirty="0"/>
              <a:t>Add a few Edge-To-Edge data types. In addition to the </a:t>
            </a:r>
            <a:r>
              <a:rPr lang="en-US" sz="1200" dirty="0" smtClean="0"/>
              <a:t>currently defined </a:t>
            </a:r>
            <a:r>
              <a:rPr lang="en-US" sz="1200" dirty="0"/>
              <a:t>64-bit sequence number, it would be handy to be able to send </a:t>
            </a:r>
            <a:r>
              <a:rPr lang="en-US" sz="1200" dirty="0" smtClean="0"/>
              <a:t>a sequence </a:t>
            </a:r>
            <a:r>
              <a:rPr lang="en-US" sz="1200" dirty="0"/>
              <a:t>number taking up only 32 bits. And it would be useful to be </a:t>
            </a:r>
            <a:r>
              <a:rPr lang="en-US" sz="1200" dirty="0" smtClean="0"/>
              <a:t>able to </a:t>
            </a:r>
            <a:r>
              <a:rPr lang="en-US" sz="1200" dirty="0"/>
              <a:t>measure delay (and delay variation) across the entire path, </a:t>
            </a:r>
            <a:r>
              <a:rPr lang="en-US" sz="1200" dirty="0" smtClean="0"/>
              <a:t>without having </a:t>
            </a:r>
            <a:r>
              <a:rPr lang="en-US" sz="1200" dirty="0"/>
              <a:t>to use the Hop-By-Hop timestamps to measure at every node in </a:t>
            </a:r>
            <a:r>
              <a:rPr lang="en-US" sz="1200" dirty="0" smtClean="0"/>
              <a:t>the path</a:t>
            </a:r>
            <a:r>
              <a:rPr lang="en-US" sz="1200" dirty="0"/>
              <a:t>.</a:t>
            </a:r>
            <a:endParaRPr lang="de-DE" sz="120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Discussion topics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1704633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Blue theme 2014 16x9">
  <a:themeElements>
    <a:clrScheme name="Cisco Blue">
      <a:dk1>
        <a:srgbClr val="676767"/>
      </a:dk1>
      <a:lt1>
        <a:srgbClr val="FFFFFF"/>
      </a:lt1>
      <a:dk2>
        <a:srgbClr val="2968AF"/>
      </a:dk2>
      <a:lt2>
        <a:srgbClr val="FFFFFF"/>
      </a:lt2>
      <a:accent1>
        <a:srgbClr val="214794"/>
      </a:accent1>
      <a:accent2>
        <a:srgbClr val="8EBCDC"/>
      </a:accent2>
      <a:accent3>
        <a:srgbClr val="676767"/>
      </a:accent3>
      <a:accent4>
        <a:srgbClr val="57B74E"/>
      </a:accent4>
      <a:accent5>
        <a:srgbClr val="32B2DF"/>
      </a:accent5>
      <a:accent6>
        <a:srgbClr val="0D868E"/>
      </a:accent6>
      <a:hlink>
        <a:srgbClr val="2BA2D7"/>
      </a:hlink>
      <a:folHlink>
        <a:srgbClr val="2968A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>
              <a:lumMod val="75000"/>
            </a:schemeClr>
          </a:solidFill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 blue theme 2014 16x9</Template>
  <TotalTime>0</TotalTime>
  <Words>129</Words>
  <Application>Microsoft Office PowerPoint</Application>
  <PresentationFormat>On-screen Show (16:9)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MS PGothic</vt:lpstr>
      <vt:lpstr>Arial</vt:lpstr>
      <vt:lpstr>Broadway</vt:lpstr>
      <vt:lpstr>Calibri</vt:lpstr>
      <vt:lpstr>Ciscolight</vt:lpstr>
      <vt:lpstr>CiscoSans</vt:lpstr>
      <vt:lpstr>CiscoSans ExtraLight</vt:lpstr>
      <vt:lpstr>CiscoSans Thin</vt:lpstr>
      <vt:lpstr>Blue theme 2014 16x9</vt:lpstr>
      <vt:lpstr> In-situ OAM (IOAM) draft-ietf-ippm-ioam-data-01</vt:lpstr>
      <vt:lpstr>Updates between -00 and -01 version</vt:lpstr>
      <vt:lpstr>Discussion topics</vt:lpstr>
      <vt:lpstr>Discussion topics</vt:lpstr>
      <vt:lpstr>Discussion topics</vt:lpstr>
    </vt:vector>
  </TitlesOfParts>
  <Company>Cisco Systems,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Always on visibility:  In-band OAM for IPv6</dc:title>
  <dc:creator>Frank Brockners (fbrockne)</dc:creator>
  <cp:lastModifiedBy>Frank Brockners (fbrockne)</cp:lastModifiedBy>
  <cp:revision>312</cp:revision>
  <dcterms:created xsi:type="dcterms:W3CDTF">2015-07-14T08:35:48Z</dcterms:created>
  <dcterms:modified xsi:type="dcterms:W3CDTF">2017-11-08T09:41:38Z</dcterms:modified>
</cp:coreProperties>
</file>