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893" autoAdjust="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flags-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OAM Flags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draft-ietf-ippm-ioam-flags-01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Tal </a:t>
            </a:r>
            <a:r>
              <a:rPr lang="en-US" dirty="0" smtClean="0"/>
              <a:t>Mizrahi</a:t>
            </a:r>
            <a:r>
              <a:rPr lang="en-US" dirty="0" smtClean="0"/>
              <a:t>, Frank </a:t>
            </a:r>
            <a:r>
              <a:rPr lang="en-US" dirty="0" err="1"/>
              <a:t>Brockners</a:t>
            </a:r>
            <a:r>
              <a:rPr lang="en-US" dirty="0"/>
              <a:t>, </a:t>
            </a:r>
            <a:r>
              <a:rPr lang="en-US" dirty="0" err="1"/>
              <a:t>Shwetha</a:t>
            </a:r>
            <a:r>
              <a:rPr lang="en-US" dirty="0"/>
              <a:t> Bhandari, Ramesh </a:t>
            </a:r>
            <a:r>
              <a:rPr lang="en-US" dirty="0" err="1"/>
              <a:t>Sivakolundu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Carlos </a:t>
            </a:r>
            <a:r>
              <a:rPr lang="en-US" dirty="0" err="1" smtClean="0"/>
              <a:t>Pignataro</a:t>
            </a:r>
            <a:r>
              <a:rPr lang="en-US" dirty="0" smtClean="0"/>
              <a:t>, Aviv </a:t>
            </a:r>
            <a:r>
              <a:rPr lang="en-US" dirty="0" err="1" smtClean="0"/>
              <a:t>Kfir</a:t>
            </a:r>
            <a:r>
              <a:rPr lang="en-US" dirty="0" smtClean="0"/>
              <a:t>, Barak </a:t>
            </a:r>
            <a:r>
              <a:rPr lang="en-US" dirty="0" err="1" smtClean="0"/>
              <a:t>Gafni</a:t>
            </a:r>
            <a:r>
              <a:rPr lang="en-US" dirty="0"/>
              <a:t>, Mickey Spiegel, Jennifer Lemon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IETF, IPPM Interim, </a:t>
            </a:r>
            <a:endParaRPr lang="en-US" dirty="0"/>
          </a:p>
          <a:p>
            <a:pPr algn="ctr"/>
            <a:r>
              <a:rPr lang="en-US" dirty="0" smtClean="0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Version 00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Clarifications about the loopback flag.</a:t>
            </a:r>
          </a:p>
          <a:p>
            <a:r>
              <a:rPr lang="en-US" dirty="0" smtClean="0"/>
              <a:t>Text has been added about the purpose of the active flag.</a:t>
            </a:r>
          </a:p>
          <a:p>
            <a:r>
              <a:rPr lang="en-US" dirty="0" smtClean="0"/>
              <a:t>Security considerations updated:</a:t>
            </a:r>
          </a:p>
          <a:p>
            <a:pPr lvl="1"/>
            <a:r>
              <a:rPr lang="en-US" dirty="0" smtClean="0"/>
              <a:t>Amplification attacks.</a:t>
            </a:r>
          </a:p>
          <a:p>
            <a:pPr lvl="1"/>
            <a:r>
              <a:rPr lang="en-US" dirty="0" smtClean="0"/>
              <a:t>Measures to limit the impact of amplification attacks: </a:t>
            </a:r>
          </a:p>
          <a:p>
            <a:pPr lvl="2"/>
            <a:r>
              <a:rPr lang="en-US" dirty="0" smtClean="0"/>
              <a:t>Rate limiting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Data minimization: up to one data field per exported packet.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Seeking feedback from the WG.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IPPM Interim, April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Loopback on the reverse path:</a:t>
            </a:r>
          </a:p>
          <a:p>
            <a:pPr lvl="1"/>
            <a:r>
              <a:rPr lang="en-US" dirty="0" smtClean="0"/>
              <a:t>Pushing IOAM data on the reverse path is not necessary.</a:t>
            </a:r>
          </a:p>
          <a:p>
            <a:pPr lvl="1"/>
            <a:r>
              <a:rPr lang="en-US" dirty="0" smtClean="0"/>
              <a:t>Problem: how do transit nodes know that a looped back packet is in transit on the reverse path?</a:t>
            </a:r>
          </a:p>
          <a:p>
            <a:pPr lvl="2"/>
            <a:r>
              <a:rPr lang="en-US" dirty="0" smtClean="0"/>
              <a:t>New flag?</a:t>
            </a:r>
          </a:p>
          <a:p>
            <a:pPr lvl="2"/>
            <a:r>
              <a:rPr lang="en-US" dirty="0" smtClean="0"/>
              <a:t>New IOAM type?</a:t>
            </a:r>
          </a:p>
          <a:p>
            <a:pPr lvl="2"/>
            <a:r>
              <a:rPr lang="en-US" dirty="0" smtClean="0"/>
              <a:t>Clearing the </a:t>
            </a:r>
            <a:r>
              <a:rPr lang="en-US" dirty="0" err="1" smtClean="0"/>
              <a:t>RemainingLen</a:t>
            </a:r>
            <a:r>
              <a:rPr lang="en-US" dirty="0" smtClean="0"/>
              <a:t> field when the packet is looped back?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IPPM Interim, April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In-situ OAM Flags</vt:lpstr>
      <vt:lpstr>Changes Since Version 00</vt:lpstr>
      <vt:lpstr>Open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Tal Mizrahi</cp:lastModifiedBy>
  <cp:revision>16</cp:revision>
  <dcterms:created xsi:type="dcterms:W3CDTF">2019-10-22T11:08:10Z</dcterms:created>
  <dcterms:modified xsi:type="dcterms:W3CDTF">2020-03-29T09:06:22Z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(3)eO3T4RD4q1PynzE08pjikPeaov30Q7qAgRGXWKix1DoUGKWCPvNOkoEMQqpWE5lq4sH8iXFn
grV8xEcKENCl5cgjiNZ/iIVZ2mrB2HiFO0SeH8lBQVFZ2dPH4V95evYtHAj2FJy1Ft5nGg+c
i045b0SnNuT64ISepu6C/WPEEoAK1H4dwvCGwoIoCGrkoCdoATgHPbY1VKSrHEERzjvdbP0g
T1WlGp8M6T6LkxS5yw</vt:lpwstr>
  </property>
  <property fmtid="{D5CDD505-2E9C-101B-9397-08002B2CF9AE}" pid="3" name="_2015_ms_pID_7253431">
    <vt:lpwstr>sVtzyLNp2KQT+MqkIRwqEUrVfZNkX4P4y0POkJzNrotNGtSeSlH83z
+9pqjMW9s3Q5fInS2ghn44QzJx67LsHCFeYdfY4wsvndD7M121qfVBVgZpv5DcFHBCxC2wZt
fW79ZoPM+e0kjevX8gSvBkzDmIogFwiNs5Y5z44+c4Y3IYNsiN2idNHN6DAzUwvaSbkoln55
sz4b3RlGP3JwIfmkksfqub1MBohc/LYCj7ns</vt:lpwstr>
  </property>
  <property fmtid="{D5CDD505-2E9C-101B-9397-08002B2CF9AE}" pid="4" name="_2015_ms_pID_7253432">
    <vt:lpwstr>9Q==</vt:lpwstr>
  </property>
</Properties>
</file>