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893" autoAdjust="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direct-export-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OAM Direct Exporting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draft-ietf-ippm-ioam-direct-export-00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Haoyu</a:t>
            </a:r>
            <a:r>
              <a:rPr lang="en-US" dirty="0" smtClean="0"/>
              <a:t> </a:t>
            </a:r>
            <a:r>
              <a:rPr lang="en-US" dirty="0"/>
              <a:t>Song, Barak </a:t>
            </a:r>
            <a:r>
              <a:rPr lang="en-US" dirty="0" err="1"/>
              <a:t>Gafni</a:t>
            </a:r>
            <a:r>
              <a:rPr lang="en-US" dirty="0"/>
              <a:t>, </a:t>
            </a:r>
            <a:r>
              <a:rPr lang="en-US" dirty="0" err="1"/>
              <a:t>Tianran</a:t>
            </a:r>
            <a:r>
              <a:rPr lang="en-US" dirty="0"/>
              <a:t> Zhou, </a:t>
            </a:r>
            <a:r>
              <a:rPr lang="en-US" dirty="0" err="1"/>
              <a:t>Zhenbin</a:t>
            </a:r>
            <a:r>
              <a:rPr lang="en-US" dirty="0"/>
              <a:t> Li,</a:t>
            </a:r>
          </a:p>
          <a:p>
            <a:r>
              <a:rPr lang="en-US" dirty="0"/>
              <a:t>Frank </a:t>
            </a:r>
            <a:r>
              <a:rPr lang="en-US" dirty="0" err="1"/>
              <a:t>Brockners</a:t>
            </a:r>
            <a:r>
              <a:rPr lang="en-US" dirty="0"/>
              <a:t>, </a:t>
            </a:r>
            <a:r>
              <a:rPr lang="en-US" dirty="0" err="1"/>
              <a:t>Shwetha</a:t>
            </a:r>
            <a:r>
              <a:rPr lang="en-US" dirty="0"/>
              <a:t> Bhandari, Ramesh </a:t>
            </a:r>
            <a:r>
              <a:rPr lang="en-US" dirty="0" err="1"/>
              <a:t>Sivakolundu</a:t>
            </a:r>
            <a:r>
              <a:rPr lang="en-US" dirty="0"/>
              <a:t>, Tal Mizrahi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IETF, IPPM Interim, </a:t>
            </a:r>
            <a:endParaRPr lang="en-US" dirty="0"/>
          </a:p>
          <a:p>
            <a:pPr algn="ctr"/>
            <a:r>
              <a:rPr lang="en-US" dirty="0" smtClean="0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Exporting (DEX)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395" y="28276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|Exported IOAM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+--------------+------+-------+--------------+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User      +---+----+     +---+----+     +---+----+     +---+----+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packets   |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-|     | Transit|     | Transit|     |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Decapsu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---------&gt;|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|====&gt;| Node   |====&gt;| Node   |====&gt;|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|----&gt;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|Node    |     | A      |     | B      |     |Node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+--------+     +--------+     +--------+     +--------+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Insert DEX       Export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Remove DEX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option and      IOAM data      IOAM data     option and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export data                                  export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IOAM data is exported without modifying data packets.</a:t>
            </a:r>
          </a:p>
          <a:p>
            <a:r>
              <a:rPr lang="en-US" dirty="0"/>
              <a:t>Simplifies transit node processing.</a:t>
            </a:r>
          </a:p>
          <a:p>
            <a:r>
              <a:rPr lang="en-US" dirty="0"/>
              <a:t>Reduces the data plane on-the-wire overhead of IOAM.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IPPM Interim, April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History / State </a:t>
            </a:r>
            <a:r>
              <a:rPr lang="en-US" dirty="0"/>
              <a:t>of </a:t>
            </a:r>
            <a:r>
              <a:rPr lang="en-US" dirty="0" smtClean="0"/>
              <a:t>this </a:t>
            </a:r>
            <a:r>
              <a:rPr lang="en-US" dirty="0"/>
              <a:t>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draft combines two somewhat similar approaches:</a:t>
            </a:r>
          </a:p>
          <a:p>
            <a:pPr lvl="1"/>
            <a:r>
              <a:rPr lang="en-US" dirty="0"/>
              <a:t>The PBT-I concept from draft-song-</a:t>
            </a:r>
            <a:r>
              <a:rPr lang="en-US" dirty="0" err="1"/>
              <a:t>ippm</a:t>
            </a:r>
            <a:r>
              <a:rPr lang="en-US" dirty="0"/>
              <a:t>-postcard-based-telemetry</a:t>
            </a:r>
          </a:p>
          <a:p>
            <a:pPr lvl="1"/>
            <a:r>
              <a:rPr lang="en-US" dirty="0"/>
              <a:t>The Immediate Export flag from </a:t>
            </a:r>
            <a:r>
              <a:rPr lang="en-US" dirty="0" smtClean="0"/>
              <a:t>draft-</a:t>
            </a:r>
            <a:r>
              <a:rPr lang="en-US" dirty="0" err="1" smtClean="0"/>
              <a:t>mizrahi</a:t>
            </a:r>
            <a:r>
              <a:rPr lang="en-US" dirty="0" smtClean="0"/>
              <a:t>-</a:t>
            </a:r>
            <a:r>
              <a:rPr lang="en-US" dirty="0" err="1" smtClean="0"/>
              <a:t>ippm</a:t>
            </a:r>
            <a:r>
              <a:rPr lang="en-US" dirty="0" smtClean="0"/>
              <a:t>-</a:t>
            </a:r>
            <a:r>
              <a:rPr lang="en-US" dirty="0" err="1" smtClean="0"/>
              <a:t>ioam</a:t>
            </a:r>
            <a:r>
              <a:rPr lang="en-US" dirty="0" smtClean="0"/>
              <a:t>-flags</a:t>
            </a:r>
          </a:p>
          <a:p>
            <a:pPr lvl="1"/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draft is the product of a design team that worked on combining the two concepts.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December 2019 – adopted by the IPPM WG.</a:t>
            </a:r>
          </a:p>
          <a:p>
            <a:endParaRPr lang="en-US" dirty="0"/>
          </a:p>
          <a:p>
            <a:r>
              <a:rPr lang="en-US" dirty="0" smtClean="0"/>
              <a:t>February </a:t>
            </a:r>
            <a:r>
              <a:rPr lang="en-US" dirty="0"/>
              <a:t>2019 </a:t>
            </a:r>
            <a:r>
              <a:rPr lang="en-US" dirty="0" smtClean="0"/>
              <a:t>– draft-ietf-00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IPPM Interim, April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Issue – Hop Count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23" y="1439501"/>
            <a:ext cx="11425472" cy="4562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Question: should the DEX </a:t>
            </a:r>
            <a:r>
              <a:rPr lang="en-US" dirty="0"/>
              <a:t>option </a:t>
            </a:r>
            <a:r>
              <a:rPr lang="en-US" dirty="0" smtClean="0"/>
              <a:t>include </a:t>
            </a:r>
            <a:r>
              <a:rPr lang="en-US" dirty="0"/>
              <a:t>an explicit Hop Count </a:t>
            </a:r>
            <a:r>
              <a:rPr lang="en-US" dirty="0" smtClean="0"/>
              <a:t>field, </a:t>
            </a:r>
            <a:r>
              <a:rPr lang="en-US" dirty="0"/>
              <a:t>or is the </a:t>
            </a:r>
            <a:r>
              <a:rPr lang="en-US" dirty="0" err="1" smtClean="0"/>
              <a:t>Hop_Lim</a:t>
            </a:r>
            <a:r>
              <a:rPr lang="en-US" dirty="0" smtClean="0"/>
              <a:t>/</a:t>
            </a:r>
            <a:r>
              <a:rPr lang="en-US" dirty="0" err="1" smtClean="0"/>
              <a:t>Node_ID</a:t>
            </a:r>
            <a:r>
              <a:rPr lang="en-US" dirty="0" smtClean="0"/>
              <a:t> data field sufficient?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No Hop Count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Using existing functionality: </a:t>
            </a:r>
            <a:r>
              <a:rPr lang="en-US" dirty="0" err="1" smtClean="0"/>
              <a:t>Hop_Lim</a:t>
            </a:r>
            <a:r>
              <a:rPr lang="en-US" dirty="0" smtClean="0"/>
              <a:t>/</a:t>
            </a:r>
            <a:r>
              <a:rPr lang="en-US" dirty="0" err="1" smtClean="0"/>
              <a:t>Node_ID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field can be used, copied from the TTL/Hop Limit from the lower layer, and included in the exported packet.</a:t>
            </a:r>
          </a:p>
          <a:p>
            <a:pPr lvl="1"/>
            <a:r>
              <a:rPr lang="en-US" dirty="0" smtClean="0"/>
              <a:t>The DEX option does not need to be modified by transit switches.</a:t>
            </a:r>
          </a:p>
          <a:p>
            <a:pPr lvl="1"/>
            <a:endParaRPr lang="en-US" dirty="0"/>
          </a:p>
          <a:p>
            <a:r>
              <a:rPr lang="en-US" u="sng" dirty="0" smtClean="0"/>
              <a:t>Explicit Hop Count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The lower layer TTL may not be accurate, e.g., L2 or hierarchical VPN.</a:t>
            </a:r>
          </a:p>
          <a:p>
            <a:pPr lvl="1"/>
            <a:r>
              <a:rPr lang="en-US" dirty="0" smtClean="0"/>
              <a:t>Allows to detect IOAM-capable node that fails to export packets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IPPM Interim, April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In-situ OAM Direct Exporting</vt:lpstr>
      <vt:lpstr>Direct Exporting (DEX) – Overview</vt:lpstr>
      <vt:lpstr>The History / State of this Draft</vt:lpstr>
      <vt:lpstr>Open Issue – Hop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Tal Mizrahi</cp:lastModifiedBy>
  <cp:revision>14</cp:revision>
  <dcterms:created xsi:type="dcterms:W3CDTF">2019-10-22T11:08:10Z</dcterms:created>
  <dcterms:modified xsi:type="dcterms:W3CDTF">2020-03-29T08:49:17Z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(3)eO3T4RD4q1PynzE08pjikPeaov30Q7qAgRGXWKix1DoUGKWCPvNOkoEMQqpWE5lq4sH8iXFn
grV8xEcKENCl5cgjiNZ/iIVZ2mrB2HiFO0SeH8lBQVFZ2dPH4V95evYtHAj2FJy1Ft5nGg+c
i045b0SnNuT64ISepu6C/WPEEoAK1H4dwvCGwoIoCGrkoCdoATgHPbY1VKSrHEERzjvdbP0g
T1WlGp8M6T6LkxS5yw</vt:lpwstr>
  </property>
  <property fmtid="{D5CDD505-2E9C-101B-9397-08002B2CF9AE}" pid="3" name="_2015_ms_pID_7253431">
    <vt:lpwstr>sVtzyLNp2KQT+MqkIRwqEUrVfZNkX4P4y0POkJzNrotNGtSeSlH83z
+9pqjMW9s3Q5fInS2ghn44QzJx67LsHCFeYdfY4wsvndD7M121qfVBVgZpv5DcFHBCxC2wZt
fW79ZoPM+e0kjevX8gSvBkzDmIogFwiNs5Y5z44+c4Y3IYNsiN2idNHN6DAzUwvaSbkoln55
sz4b3RlGP3JwIfmkksfqub1MBohc/LYCj7ns</vt:lpwstr>
  </property>
  <property fmtid="{D5CDD505-2E9C-101B-9397-08002B2CF9AE}" pid="4" name="_2015_ms_pID_7253432">
    <vt:lpwstr>9Q==</vt:lpwstr>
  </property>
</Properties>
</file>