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7" r:id="rId3"/>
    <p:sldId id="258" r:id="rId4"/>
    <p:sldId id="285" r:id="rId5"/>
    <p:sldId id="261" r:id="rId6"/>
    <p:sldId id="259" r:id="rId7"/>
    <p:sldId id="260" r:id="rId8"/>
    <p:sldId id="268" r:id="rId9"/>
    <p:sldId id="262" r:id="rId10"/>
    <p:sldId id="263" r:id="rId11"/>
    <p:sldId id="281" r:id="rId12"/>
    <p:sldId id="269" r:id="rId13"/>
    <p:sldId id="270" r:id="rId14"/>
    <p:sldId id="273" r:id="rId15"/>
    <p:sldId id="275" r:id="rId16"/>
    <p:sldId id="279" r:id="rId17"/>
    <p:sldId id="264" r:id="rId18"/>
    <p:sldId id="283" r:id="rId19"/>
    <p:sldId id="266" r:id="rId20"/>
    <p:sldId id="282" r:id="rId21"/>
    <p:sldId id="280" r:id="rId22"/>
    <p:sldId id="284" r:id="rId23"/>
    <p:sldId id="274"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56"/>
    <p:restoredTop sz="94686"/>
  </p:normalViewPr>
  <p:slideViewPr>
    <p:cSldViewPr snapToGrid="0" snapToObjects="1">
      <p:cViewPr varScale="1">
        <p:scale>
          <a:sx n="115" d="100"/>
          <a:sy n="115" d="100"/>
        </p:scale>
        <p:origin x="23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6853EC-143C-4648-8EB4-0EA15AAFE799}" type="datetimeFigureOut">
              <a:rPr lang="en-US" smtClean="0"/>
              <a:t>7/16/18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BC1743-6B79-8E4F-9948-67464FCCCF76}" type="slidenum">
              <a:rPr lang="en-US" smtClean="0"/>
              <a:t>‹#›</a:t>
            </a:fld>
            <a:endParaRPr lang="en-US"/>
          </a:p>
        </p:txBody>
      </p:sp>
    </p:spTree>
    <p:extLst>
      <p:ext uri="{BB962C8B-B14F-4D97-AF65-F5344CB8AC3E}">
        <p14:creationId xmlns:p14="http://schemas.microsoft.com/office/powerpoint/2010/main" val="1315903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BC1743-6B79-8E4F-9948-67464FCCCF76}" type="slidenum">
              <a:rPr lang="en-US" smtClean="0"/>
              <a:t>2</a:t>
            </a:fld>
            <a:endParaRPr lang="en-US"/>
          </a:p>
        </p:txBody>
      </p:sp>
    </p:spTree>
    <p:extLst>
      <p:ext uri="{BB962C8B-B14F-4D97-AF65-F5344CB8AC3E}">
        <p14:creationId xmlns:p14="http://schemas.microsoft.com/office/powerpoint/2010/main" val="375962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BC1337-9904-C24C-AEC2-18519D49AD96}" type="slidenum">
              <a:rPr lang="en-US" smtClean="0"/>
              <a:t>15</a:t>
            </a:fld>
            <a:endParaRPr lang="en-US"/>
          </a:p>
        </p:txBody>
      </p:sp>
    </p:spTree>
    <p:extLst>
      <p:ext uri="{BB962C8B-B14F-4D97-AF65-F5344CB8AC3E}">
        <p14:creationId xmlns:p14="http://schemas.microsoft.com/office/powerpoint/2010/main" val="63580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BC1337-9904-C24C-AEC2-18519D49AD96}" type="slidenum">
              <a:rPr lang="en-US" smtClean="0"/>
              <a:t>16</a:t>
            </a:fld>
            <a:endParaRPr lang="en-US"/>
          </a:p>
        </p:txBody>
      </p:sp>
    </p:spTree>
    <p:extLst>
      <p:ext uri="{BB962C8B-B14F-4D97-AF65-F5344CB8AC3E}">
        <p14:creationId xmlns:p14="http://schemas.microsoft.com/office/powerpoint/2010/main" val="1273826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BC1743-6B79-8E4F-9948-67464FCCCF76}" type="slidenum">
              <a:rPr lang="en-US" smtClean="0"/>
              <a:t>18</a:t>
            </a:fld>
            <a:endParaRPr lang="en-US"/>
          </a:p>
        </p:txBody>
      </p:sp>
    </p:spTree>
    <p:extLst>
      <p:ext uri="{BB962C8B-B14F-4D97-AF65-F5344CB8AC3E}">
        <p14:creationId xmlns:p14="http://schemas.microsoft.com/office/powerpoint/2010/main" val="32884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BC1337-9904-C24C-AEC2-18519D49AD96}" type="slidenum">
              <a:rPr lang="en-US" smtClean="0"/>
              <a:t>23</a:t>
            </a:fld>
            <a:endParaRPr lang="en-US"/>
          </a:p>
        </p:txBody>
      </p:sp>
    </p:spTree>
    <p:extLst>
      <p:ext uri="{BB962C8B-B14F-4D97-AF65-F5344CB8AC3E}">
        <p14:creationId xmlns:p14="http://schemas.microsoft.com/office/powerpoint/2010/main" val="746119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BC1337-9904-C24C-AEC2-18519D49AD96}" type="slidenum">
              <a:rPr lang="en-US" smtClean="0"/>
              <a:t>24</a:t>
            </a:fld>
            <a:endParaRPr lang="en-US"/>
          </a:p>
        </p:txBody>
      </p:sp>
    </p:spTree>
    <p:extLst>
      <p:ext uri="{BB962C8B-B14F-4D97-AF65-F5344CB8AC3E}">
        <p14:creationId xmlns:p14="http://schemas.microsoft.com/office/powerpoint/2010/main" val="203817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BC1743-6B79-8E4F-9948-67464FCCCF76}" type="slidenum">
              <a:rPr lang="en-US" smtClean="0"/>
              <a:t>3</a:t>
            </a:fld>
            <a:endParaRPr lang="en-US"/>
          </a:p>
        </p:txBody>
      </p:sp>
    </p:spTree>
    <p:extLst>
      <p:ext uri="{BB962C8B-B14F-4D97-AF65-F5344CB8AC3E}">
        <p14:creationId xmlns:p14="http://schemas.microsoft.com/office/powerpoint/2010/main" val="904898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BC1743-6B79-8E4F-9948-67464FCCCF76}" type="slidenum">
              <a:rPr lang="en-US" smtClean="0"/>
              <a:t>6</a:t>
            </a:fld>
            <a:endParaRPr lang="en-US"/>
          </a:p>
        </p:txBody>
      </p:sp>
    </p:spTree>
    <p:extLst>
      <p:ext uri="{BB962C8B-B14F-4D97-AF65-F5344CB8AC3E}">
        <p14:creationId xmlns:p14="http://schemas.microsoft.com/office/powerpoint/2010/main" val="149010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BC1743-6B79-8E4F-9948-67464FCCCF76}" type="slidenum">
              <a:rPr lang="en-US" smtClean="0"/>
              <a:t>7</a:t>
            </a:fld>
            <a:endParaRPr lang="en-US"/>
          </a:p>
        </p:txBody>
      </p:sp>
    </p:spTree>
    <p:extLst>
      <p:ext uri="{BB962C8B-B14F-4D97-AF65-F5344CB8AC3E}">
        <p14:creationId xmlns:p14="http://schemas.microsoft.com/office/powerpoint/2010/main" val="456482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BC1743-6B79-8E4F-9948-67464FCCCF76}" type="slidenum">
              <a:rPr lang="en-US" smtClean="0"/>
              <a:t>8</a:t>
            </a:fld>
            <a:endParaRPr lang="en-US"/>
          </a:p>
        </p:txBody>
      </p:sp>
    </p:spTree>
    <p:extLst>
      <p:ext uri="{BB962C8B-B14F-4D97-AF65-F5344CB8AC3E}">
        <p14:creationId xmlns:p14="http://schemas.microsoft.com/office/powerpoint/2010/main" val="1286815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BC1743-6B79-8E4F-9948-67464FCCCF76}" type="slidenum">
              <a:rPr lang="en-US" smtClean="0"/>
              <a:t>9</a:t>
            </a:fld>
            <a:endParaRPr lang="en-US"/>
          </a:p>
        </p:txBody>
      </p:sp>
    </p:spTree>
    <p:extLst>
      <p:ext uri="{BB962C8B-B14F-4D97-AF65-F5344CB8AC3E}">
        <p14:creationId xmlns:p14="http://schemas.microsoft.com/office/powerpoint/2010/main" val="201593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BC1337-9904-C24C-AEC2-18519D49AD96}" type="slidenum">
              <a:rPr lang="en-US" smtClean="0"/>
              <a:t>12</a:t>
            </a:fld>
            <a:endParaRPr lang="en-US"/>
          </a:p>
        </p:txBody>
      </p:sp>
    </p:spTree>
    <p:extLst>
      <p:ext uri="{BB962C8B-B14F-4D97-AF65-F5344CB8AC3E}">
        <p14:creationId xmlns:p14="http://schemas.microsoft.com/office/powerpoint/2010/main" val="1605645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BC1337-9904-C24C-AEC2-18519D49AD96}" type="slidenum">
              <a:rPr lang="en-US" smtClean="0"/>
              <a:t>13</a:t>
            </a:fld>
            <a:endParaRPr lang="en-US"/>
          </a:p>
        </p:txBody>
      </p:sp>
    </p:spTree>
    <p:extLst>
      <p:ext uri="{BB962C8B-B14F-4D97-AF65-F5344CB8AC3E}">
        <p14:creationId xmlns:p14="http://schemas.microsoft.com/office/powerpoint/2010/main" val="647128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BC1337-9904-C24C-AEC2-18519D49AD96}" type="slidenum">
              <a:rPr lang="en-US" smtClean="0"/>
              <a:t>14</a:t>
            </a:fld>
            <a:endParaRPr lang="en-US"/>
          </a:p>
        </p:txBody>
      </p:sp>
    </p:spTree>
    <p:extLst>
      <p:ext uri="{BB962C8B-B14F-4D97-AF65-F5344CB8AC3E}">
        <p14:creationId xmlns:p14="http://schemas.microsoft.com/office/powerpoint/2010/main" val="1222273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F60DEF-4CB3-DB44-B301-DFA6EBEC847B}" type="datetimeFigureOut">
              <a:rPr lang="en-US" smtClean="0"/>
              <a:t>7/16/18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27A2F-4327-CD41-8979-22A6985694E5}" type="slidenum">
              <a:rPr lang="en-US" smtClean="0"/>
              <a:t>‹#›</a:t>
            </a:fld>
            <a:endParaRPr lang="en-US"/>
          </a:p>
        </p:txBody>
      </p:sp>
    </p:spTree>
    <p:extLst>
      <p:ext uri="{BB962C8B-B14F-4D97-AF65-F5344CB8AC3E}">
        <p14:creationId xmlns:p14="http://schemas.microsoft.com/office/powerpoint/2010/main" val="2111605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F60DEF-4CB3-DB44-B301-DFA6EBEC847B}" type="datetimeFigureOut">
              <a:rPr lang="en-US" smtClean="0"/>
              <a:t>7/16/18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27A2F-4327-CD41-8979-22A6985694E5}" type="slidenum">
              <a:rPr lang="en-US" smtClean="0"/>
              <a:t>‹#›</a:t>
            </a:fld>
            <a:endParaRPr lang="en-US"/>
          </a:p>
        </p:txBody>
      </p:sp>
    </p:spTree>
    <p:extLst>
      <p:ext uri="{BB962C8B-B14F-4D97-AF65-F5344CB8AC3E}">
        <p14:creationId xmlns:p14="http://schemas.microsoft.com/office/powerpoint/2010/main" val="82020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F60DEF-4CB3-DB44-B301-DFA6EBEC847B}" type="datetimeFigureOut">
              <a:rPr lang="en-US" smtClean="0"/>
              <a:t>7/16/18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27A2F-4327-CD41-8979-22A6985694E5}" type="slidenum">
              <a:rPr lang="en-US" smtClean="0"/>
              <a:t>‹#›</a:t>
            </a:fld>
            <a:endParaRPr lang="en-US"/>
          </a:p>
        </p:txBody>
      </p:sp>
    </p:spTree>
    <p:extLst>
      <p:ext uri="{BB962C8B-B14F-4D97-AF65-F5344CB8AC3E}">
        <p14:creationId xmlns:p14="http://schemas.microsoft.com/office/powerpoint/2010/main" val="1986887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583689" y="1797051"/>
            <a:ext cx="5201497" cy="4110792"/>
          </a:xfrm>
          <a:prstGeom prst="rect">
            <a:avLst/>
          </a:prstGeom>
        </p:spPr>
        <p:txBody>
          <a:bodyPr lIns="91420" tIns="45710" rIns="91420" bIns="45710">
            <a:noAutofit/>
          </a:bodyPr>
          <a:lstStyle>
            <a:lvl1pPr marL="304732" indent="-228548">
              <a:lnSpc>
                <a:spcPct val="95000"/>
              </a:lnSpc>
              <a:spcBef>
                <a:spcPts val="1480"/>
              </a:spcBef>
              <a:buClr>
                <a:schemeClr val="tx1"/>
              </a:buClr>
              <a:buSzPct val="80000"/>
              <a:buFont typeface="Arial"/>
              <a:buChar char="•"/>
              <a:defRPr sz="2667" b="0" i="0">
                <a:solidFill>
                  <a:schemeClr val="tx1"/>
                </a:solidFill>
                <a:latin typeface="+mn-lt"/>
                <a:cs typeface="CiscoSans ExtraLight"/>
              </a:defRPr>
            </a:lvl1pPr>
            <a:lvl2pPr marL="609458" indent="-287799">
              <a:lnSpc>
                <a:spcPct val="95000"/>
              </a:lnSpc>
              <a:spcBef>
                <a:spcPts val="600"/>
              </a:spcBef>
              <a:buClr>
                <a:schemeClr val="tx1"/>
              </a:buClr>
              <a:buSzPct val="80000"/>
              <a:buFont typeface="Arial"/>
              <a:buChar char="•"/>
              <a:defRPr sz="2400" b="0" i="0">
                <a:solidFill>
                  <a:schemeClr val="tx1"/>
                </a:solidFill>
                <a:latin typeface="+mn-lt"/>
                <a:cs typeface="CiscoSans ExtraLight"/>
              </a:defRPr>
            </a:lvl2pPr>
            <a:lvl3pPr marL="838006" indent="-228548">
              <a:buClr>
                <a:schemeClr val="tx1"/>
              </a:buClr>
              <a:buSzPct val="80000"/>
              <a:buFont typeface="Arial"/>
              <a:buChar char="•"/>
              <a:defRPr sz="2133" b="0" i="0">
                <a:solidFill>
                  <a:schemeClr val="tx1"/>
                </a:solidFill>
                <a:latin typeface="+mn-lt"/>
                <a:cs typeface="CiscoSans ExtraLight"/>
              </a:defRPr>
            </a:lvl3pPr>
            <a:lvl4pPr marL="1066552" indent="-228548">
              <a:buClr>
                <a:schemeClr val="tx1"/>
              </a:buClr>
              <a:buSzPct val="80000"/>
              <a:buFont typeface="Arial"/>
              <a:buChar char="•"/>
              <a:defRPr sz="1867" b="0" i="0">
                <a:solidFill>
                  <a:schemeClr val="tx1"/>
                </a:solidFill>
                <a:latin typeface="+mn-lt"/>
                <a:cs typeface="CiscoSans ExtraLight"/>
              </a:defRPr>
            </a:lvl4pPr>
            <a:lvl5pPr marL="1295097" indent="-228548">
              <a:buClr>
                <a:schemeClr val="tx1"/>
              </a:buClr>
              <a:buSzPct val="80000"/>
              <a:buFont typeface="Arial"/>
              <a:buChar char="•"/>
              <a:defRPr sz="1600" b="0" i="0">
                <a:solidFill>
                  <a:schemeClr val="tx1"/>
                </a:solidFill>
                <a:latin typeface="+mn-lt"/>
                <a:cs typeface="CiscoSans ExtraLight"/>
              </a:defRPr>
            </a:lvl5p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8" name="Text Placeholder 3"/>
          <p:cNvSpPr>
            <a:spLocks noGrp="1"/>
          </p:cNvSpPr>
          <p:nvPr>
            <p:ph type="body" sz="quarter" idx="11" hasCustomPrompt="1"/>
          </p:nvPr>
        </p:nvSpPr>
        <p:spPr>
          <a:xfrm>
            <a:off x="6086392" y="1797051"/>
            <a:ext cx="5624613" cy="4110792"/>
          </a:xfrm>
          <a:prstGeom prst="rect">
            <a:avLst/>
          </a:prstGeom>
        </p:spPr>
        <p:txBody>
          <a:bodyPr lIns="91420" tIns="45710" rIns="91420" bIns="45710">
            <a:noAutofit/>
          </a:bodyPr>
          <a:lstStyle>
            <a:lvl1pPr marL="304732" indent="-228548">
              <a:lnSpc>
                <a:spcPct val="95000"/>
              </a:lnSpc>
              <a:spcBef>
                <a:spcPts val="1480"/>
              </a:spcBef>
              <a:buClr>
                <a:schemeClr val="tx1"/>
              </a:buClr>
              <a:buSzPct val="80000"/>
              <a:buFont typeface="Arial"/>
              <a:buChar char="•"/>
              <a:defRPr sz="2667" b="0" i="0" baseline="0">
                <a:solidFill>
                  <a:schemeClr val="tx1"/>
                </a:solidFill>
                <a:latin typeface="+mn-lt"/>
                <a:cs typeface="CiscoSans ExtraLight"/>
              </a:defRPr>
            </a:lvl1pPr>
            <a:lvl2pPr marL="609458" indent="-287799">
              <a:lnSpc>
                <a:spcPct val="95000"/>
              </a:lnSpc>
              <a:spcBef>
                <a:spcPts val="600"/>
              </a:spcBef>
              <a:buClr>
                <a:schemeClr val="tx1"/>
              </a:buClr>
              <a:buSzPct val="80000"/>
              <a:buFont typeface="Arial"/>
              <a:buChar char="•"/>
              <a:defRPr sz="2400" b="0" i="0">
                <a:solidFill>
                  <a:schemeClr val="tx1"/>
                </a:solidFill>
                <a:latin typeface="+mn-lt"/>
                <a:cs typeface="CiscoSans ExtraLight"/>
              </a:defRPr>
            </a:lvl2pPr>
            <a:lvl3pPr marL="838006" indent="-228548">
              <a:buClr>
                <a:schemeClr val="tx1"/>
              </a:buClr>
              <a:buSzPct val="80000"/>
              <a:buFont typeface="Arial"/>
              <a:buChar char="•"/>
              <a:defRPr sz="2133" b="0" i="0">
                <a:solidFill>
                  <a:schemeClr val="tx1"/>
                </a:solidFill>
                <a:latin typeface="+mn-lt"/>
                <a:cs typeface="CiscoSans ExtraLight"/>
              </a:defRPr>
            </a:lvl3pPr>
            <a:lvl4pPr marL="1066552" indent="-228548">
              <a:buClr>
                <a:schemeClr val="tx1"/>
              </a:buClr>
              <a:buSzPct val="80000"/>
              <a:buFont typeface="Arial"/>
              <a:buChar char="•"/>
              <a:defRPr sz="1867" b="0" i="0">
                <a:solidFill>
                  <a:schemeClr val="tx1"/>
                </a:solidFill>
                <a:latin typeface="+mn-lt"/>
                <a:cs typeface="CiscoSans ExtraLight"/>
              </a:defRPr>
            </a:lvl4pPr>
            <a:lvl5pPr marL="1295097" indent="-228548">
              <a:buClr>
                <a:schemeClr val="tx1"/>
              </a:buClr>
              <a:buSzPct val="80000"/>
              <a:buFont typeface="Arial"/>
              <a:buChar char="•"/>
              <a:defRPr sz="1600" b="0" i="0">
                <a:solidFill>
                  <a:schemeClr val="tx1"/>
                </a:solidFill>
                <a:latin typeface="+mn-lt"/>
                <a:cs typeface="CiscoSans ExtraLight"/>
              </a:defRPr>
            </a:lvl5p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5"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US" smtClean="0"/>
              <a:t>Click to edit Master title style</a:t>
            </a:r>
            <a:endParaRPr lang="en-GB" dirty="0"/>
          </a:p>
        </p:txBody>
      </p:sp>
    </p:spTree>
    <p:extLst>
      <p:ext uri="{BB962C8B-B14F-4D97-AF65-F5344CB8AC3E}">
        <p14:creationId xmlns:p14="http://schemas.microsoft.com/office/powerpoint/2010/main" val="1332887377"/>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F60DEF-4CB3-DB44-B301-DFA6EBEC847B}" type="datetimeFigureOut">
              <a:rPr lang="en-US" smtClean="0"/>
              <a:t>7/16/18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27A2F-4327-CD41-8979-22A6985694E5}" type="slidenum">
              <a:rPr lang="en-US" smtClean="0"/>
              <a:t>‹#›</a:t>
            </a:fld>
            <a:endParaRPr lang="en-US"/>
          </a:p>
        </p:txBody>
      </p:sp>
    </p:spTree>
    <p:extLst>
      <p:ext uri="{BB962C8B-B14F-4D97-AF65-F5344CB8AC3E}">
        <p14:creationId xmlns:p14="http://schemas.microsoft.com/office/powerpoint/2010/main" val="134508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F60DEF-4CB3-DB44-B301-DFA6EBEC847B}" type="datetimeFigureOut">
              <a:rPr lang="en-US" smtClean="0"/>
              <a:t>7/16/18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27A2F-4327-CD41-8979-22A6985694E5}" type="slidenum">
              <a:rPr lang="en-US" smtClean="0"/>
              <a:t>‹#›</a:t>
            </a:fld>
            <a:endParaRPr lang="en-US"/>
          </a:p>
        </p:txBody>
      </p:sp>
    </p:spTree>
    <p:extLst>
      <p:ext uri="{BB962C8B-B14F-4D97-AF65-F5344CB8AC3E}">
        <p14:creationId xmlns:p14="http://schemas.microsoft.com/office/powerpoint/2010/main" val="1843668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F60DEF-4CB3-DB44-B301-DFA6EBEC847B}" type="datetimeFigureOut">
              <a:rPr lang="en-US" smtClean="0"/>
              <a:t>7/16/18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27A2F-4327-CD41-8979-22A6985694E5}" type="slidenum">
              <a:rPr lang="en-US" smtClean="0"/>
              <a:t>‹#›</a:t>
            </a:fld>
            <a:endParaRPr lang="en-US"/>
          </a:p>
        </p:txBody>
      </p:sp>
    </p:spTree>
    <p:extLst>
      <p:ext uri="{BB962C8B-B14F-4D97-AF65-F5344CB8AC3E}">
        <p14:creationId xmlns:p14="http://schemas.microsoft.com/office/powerpoint/2010/main" val="488516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F60DEF-4CB3-DB44-B301-DFA6EBEC847B}" type="datetimeFigureOut">
              <a:rPr lang="en-US" smtClean="0"/>
              <a:t>7/16/18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427A2F-4327-CD41-8979-22A6985694E5}" type="slidenum">
              <a:rPr lang="en-US" smtClean="0"/>
              <a:t>‹#›</a:t>
            </a:fld>
            <a:endParaRPr lang="en-US"/>
          </a:p>
        </p:txBody>
      </p:sp>
    </p:spTree>
    <p:extLst>
      <p:ext uri="{BB962C8B-B14F-4D97-AF65-F5344CB8AC3E}">
        <p14:creationId xmlns:p14="http://schemas.microsoft.com/office/powerpoint/2010/main" val="66957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F60DEF-4CB3-DB44-B301-DFA6EBEC847B}" type="datetimeFigureOut">
              <a:rPr lang="en-US" smtClean="0"/>
              <a:t>7/16/18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427A2F-4327-CD41-8979-22A6985694E5}" type="slidenum">
              <a:rPr lang="en-US" smtClean="0"/>
              <a:t>‹#›</a:t>
            </a:fld>
            <a:endParaRPr lang="en-US"/>
          </a:p>
        </p:txBody>
      </p:sp>
    </p:spTree>
    <p:extLst>
      <p:ext uri="{BB962C8B-B14F-4D97-AF65-F5344CB8AC3E}">
        <p14:creationId xmlns:p14="http://schemas.microsoft.com/office/powerpoint/2010/main" val="691705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F60DEF-4CB3-DB44-B301-DFA6EBEC847B}" type="datetimeFigureOut">
              <a:rPr lang="en-US" smtClean="0"/>
              <a:t>7/16/18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427A2F-4327-CD41-8979-22A6985694E5}" type="slidenum">
              <a:rPr lang="en-US" smtClean="0"/>
              <a:t>‹#›</a:t>
            </a:fld>
            <a:endParaRPr lang="en-US"/>
          </a:p>
        </p:txBody>
      </p:sp>
    </p:spTree>
    <p:extLst>
      <p:ext uri="{BB962C8B-B14F-4D97-AF65-F5344CB8AC3E}">
        <p14:creationId xmlns:p14="http://schemas.microsoft.com/office/powerpoint/2010/main" val="1167710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F60DEF-4CB3-DB44-B301-DFA6EBEC847B}" type="datetimeFigureOut">
              <a:rPr lang="en-US" smtClean="0"/>
              <a:t>7/16/18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27A2F-4327-CD41-8979-22A6985694E5}" type="slidenum">
              <a:rPr lang="en-US" smtClean="0"/>
              <a:t>‹#›</a:t>
            </a:fld>
            <a:endParaRPr lang="en-US"/>
          </a:p>
        </p:txBody>
      </p:sp>
    </p:spTree>
    <p:extLst>
      <p:ext uri="{BB962C8B-B14F-4D97-AF65-F5344CB8AC3E}">
        <p14:creationId xmlns:p14="http://schemas.microsoft.com/office/powerpoint/2010/main" val="2000924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F60DEF-4CB3-DB44-B301-DFA6EBEC847B}" type="datetimeFigureOut">
              <a:rPr lang="en-US" smtClean="0"/>
              <a:t>7/16/18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27A2F-4327-CD41-8979-22A6985694E5}" type="slidenum">
              <a:rPr lang="en-US" smtClean="0"/>
              <a:t>‹#›</a:t>
            </a:fld>
            <a:endParaRPr lang="en-US"/>
          </a:p>
        </p:txBody>
      </p:sp>
    </p:spTree>
    <p:extLst>
      <p:ext uri="{BB962C8B-B14F-4D97-AF65-F5344CB8AC3E}">
        <p14:creationId xmlns:p14="http://schemas.microsoft.com/office/powerpoint/2010/main" val="20966348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F60DEF-4CB3-DB44-B301-DFA6EBEC847B}" type="datetimeFigureOut">
              <a:rPr lang="en-US" smtClean="0"/>
              <a:t>7/16/18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427A2F-4327-CD41-8979-22A6985694E5}" type="slidenum">
              <a:rPr lang="en-US" smtClean="0"/>
              <a:t>‹#›</a:t>
            </a:fld>
            <a:endParaRPr lang="en-US"/>
          </a:p>
        </p:txBody>
      </p:sp>
    </p:spTree>
    <p:extLst>
      <p:ext uri="{BB962C8B-B14F-4D97-AF65-F5344CB8AC3E}">
        <p14:creationId xmlns:p14="http://schemas.microsoft.com/office/powerpoint/2010/main" val="987940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tools.ietf.org/html/draft-spiegel-ippm-ioam-rawexport-0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tools.ietf.org/html/draft-ietf-ippm-ioam-data"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tools.ietf.org/html/draft-ietf-ippm-ioam-data" TargetMode="External"/><Relationship Id="rId4" Type="http://schemas.openxmlformats.org/officeDocument/2006/relationships/hyperlink" Target="https://tools.ietf.org/html/draft-brockners-ippm-ioam-vxlan-gpe" TargetMode="External"/><Relationship Id="rId5" Type="http://schemas.openxmlformats.org/officeDocument/2006/relationships/hyperlink" Target="https://tools.ietf.org/html/draft-brockners-ippm-ioam-geneve" TargetMode="External"/><Relationship Id="rId6" Type="http://schemas.openxmlformats.org/officeDocument/2006/relationships/hyperlink" Target="https://tools.ietf.org/html/draft-weis-ippm-ioam-gre" TargetMode="External"/><Relationship Id="rId7" Type="http://schemas.openxmlformats.org/officeDocument/2006/relationships/hyperlink" Target="https://tools.ietf.org/html/draft-ioametal-ippm-6man-ioam-ipv6-options-00" TargetMode="External"/><Relationship Id="rId8" Type="http://schemas.openxmlformats.org/officeDocument/2006/relationships/hyperlink" Target="https://tools.ietf.org/html/draft-spiegel-ippm-ioam-rawexport" TargetMode="External"/><Relationship Id="rId9" Type="http://schemas.openxmlformats.org/officeDocument/2006/relationships/hyperlink" Target="https://tools.ietf.org/wg/sfc/draft-ietf-sfc-ioam-nsh/" TargetMode="External"/><Relationship Id="rId10" Type="http://schemas.openxmlformats.org/officeDocument/2006/relationships/hyperlink" Target="https://tools.ietf.org/wg/sfc/draft-ietf-sfc-proof-of-transit/"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tools.ietf.org/html/draft-ietf-ippm-ioam-da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tools.ietf.org/html/draft-brockners-ippm-ioam-vxlan-gpe-01" TargetMode="External"/><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hyperlink" Target="https://tools.ietf.org/html/draft-brockners-ippm-ioam-geneve-01" TargetMode="External"/><Relationship Id="rId4"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hyperlink" Target="https://tools.ietf.org/html/draft-weis-ippm-ioam-gre" TargetMode="External"/><Relationship Id="rId4" Type="http://schemas.openxmlformats.org/officeDocument/2006/relationships/image" Target="../media/image3.png"/><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hyperlink" Target="https://tools.ietf.org/html/draft-ioametal-ippm-6man-ioam-ipv6-options-00" TargetMode="External"/><Relationship Id="rId4"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42319"/>
            <a:ext cx="9144000" cy="2387600"/>
          </a:xfrm>
        </p:spPr>
        <p:txBody>
          <a:bodyPr/>
          <a:lstStyle/>
          <a:p>
            <a:r>
              <a:rPr lang="en-US" dirty="0"/>
              <a:t>In-situ OAM (IOAM)</a:t>
            </a:r>
            <a:br>
              <a:rPr lang="en-US" dirty="0"/>
            </a:br>
            <a:endParaRPr lang="en-US" dirty="0"/>
          </a:p>
        </p:txBody>
      </p:sp>
      <p:sp>
        <p:nvSpPr>
          <p:cNvPr id="3" name="Subtitle 2"/>
          <p:cNvSpPr>
            <a:spLocks noGrp="1"/>
          </p:cNvSpPr>
          <p:nvPr>
            <p:ph type="subTitle" idx="1"/>
          </p:nvPr>
        </p:nvSpPr>
        <p:spPr>
          <a:xfrm>
            <a:off x="1524000" y="4429919"/>
            <a:ext cx="9144000" cy="1655762"/>
          </a:xfrm>
        </p:spPr>
        <p:txBody>
          <a:bodyPr/>
          <a:lstStyle/>
          <a:p>
            <a:pPr algn="l"/>
            <a:r>
              <a:rPr lang="en-US" dirty="0" smtClean="0"/>
              <a:t>IPPM</a:t>
            </a:r>
          </a:p>
          <a:p>
            <a:pPr algn="l"/>
            <a:r>
              <a:rPr lang="en-US" dirty="0" smtClean="0"/>
              <a:t>July 18</a:t>
            </a:r>
            <a:r>
              <a:rPr lang="en-US" baseline="30000" dirty="0" smtClean="0"/>
              <a:t>th</a:t>
            </a:r>
            <a:r>
              <a:rPr lang="en-US" dirty="0" smtClean="0"/>
              <a:t> 2018</a:t>
            </a:r>
            <a:endParaRPr lang="en-US" dirty="0"/>
          </a:p>
        </p:txBody>
      </p:sp>
    </p:spTree>
    <p:extLst>
      <p:ext uri="{BB962C8B-B14F-4D97-AF65-F5344CB8AC3E}">
        <p14:creationId xmlns:p14="http://schemas.microsoft.com/office/powerpoint/2010/main" val="445358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IOAM Raw Data Export with IPFIX</a:t>
            </a:r>
            <a:endParaRPr lang="en-US" dirty="0"/>
          </a:p>
        </p:txBody>
      </p:sp>
      <p:sp>
        <p:nvSpPr>
          <p:cNvPr id="6" name="Text Placeholder 5"/>
          <p:cNvSpPr>
            <a:spLocks noGrp="1"/>
          </p:cNvSpPr>
          <p:nvPr>
            <p:ph type="body" idx="1"/>
          </p:nvPr>
        </p:nvSpPr>
        <p:spPr/>
        <p:txBody>
          <a:bodyPr>
            <a:normAutofit/>
          </a:bodyPr>
          <a:lstStyle/>
          <a:p>
            <a:r>
              <a:rPr lang="en-US" sz="2800" dirty="0" smtClean="0">
                <a:hlinkClick r:id="rId2"/>
              </a:rPr>
              <a:t>draft-spiegel-ippm-ioam-rawexport-00</a:t>
            </a:r>
            <a:endParaRPr lang="en-US" sz="2800" dirty="0"/>
          </a:p>
        </p:txBody>
      </p:sp>
    </p:spTree>
    <p:extLst>
      <p:ext uri="{BB962C8B-B14F-4D97-AF65-F5344CB8AC3E}">
        <p14:creationId xmlns:p14="http://schemas.microsoft.com/office/powerpoint/2010/main" val="1199131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Raw Export of IOAM Data</a:t>
            </a:r>
            <a:endParaRPr lang="en-US" dirty="0"/>
          </a:p>
        </p:txBody>
      </p:sp>
      <p:sp>
        <p:nvSpPr>
          <p:cNvPr id="5" name="Content Placeholder 4"/>
          <p:cNvSpPr>
            <a:spLocks noGrp="1"/>
          </p:cNvSpPr>
          <p:nvPr>
            <p:ph idx="1"/>
          </p:nvPr>
        </p:nvSpPr>
        <p:spPr>
          <a:xfrm>
            <a:off x="838199" y="2137860"/>
            <a:ext cx="5350731" cy="4039102"/>
          </a:xfrm>
        </p:spPr>
        <p:txBody>
          <a:bodyPr>
            <a:normAutofit/>
          </a:bodyPr>
          <a:lstStyle/>
          <a:p>
            <a:r>
              <a:rPr lang="en-US" sz="2400" dirty="0" smtClean="0"/>
              <a:t>A mode of operation where a node exports the IOAM data as it is received in the packet</a:t>
            </a:r>
          </a:p>
          <a:p>
            <a:r>
              <a:rPr lang="en-US" sz="2400" dirty="0"/>
              <a:t>The </a:t>
            </a:r>
            <a:r>
              <a:rPr lang="en-US" sz="2400" dirty="0" smtClean="0"/>
              <a:t>exporting </a:t>
            </a:r>
            <a:r>
              <a:rPr lang="en-US" sz="2400" dirty="0"/>
              <a:t>node neither interprets, aggregates nor reformats the IOAM </a:t>
            </a:r>
            <a:r>
              <a:rPr lang="en-US" sz="2400" dirty="0" smtClean="0"/>
              <a:t>data </a:t>
            </a:r>
            <a:r>
              <a:rPr lang="en-US" sz="2400" dirty="0"/>
              <a:t>before it is </a:t>
            </a:r>
            <a:r>
              <a:rPr lang="en-US" sz="2400" dirty="0" smtClean="0"/>
              <a:t>exported</a:t>
            </a:r>
          </a:p>
          <a:p>
            <a:pPr lvl="1"/>
            <a:r>
              <a:rPr lang="en-US" sz="2000" dirty="0" smtClean="0"/>
              <a:t>Off-load from the node which performs data plane operations</a:t>
            </a:r>
          </a:p>
          <a:p>
            <a:pPr lvl="1"/>
            <a:r>
              <a:rPr lang="en-US" sz="2000" dirty="0"/>
              <a:t>Implementable at billions of packets per </a:t>
            </a:r>
            <a:r>
              <a:rPr lang="en-US" sz="2000" dirty="0" smtClean="0"/>
              <a:t>second</a:t>
            </a:r>
            <a:endParaRPr lang="en-US" sz="2000" dirty="0"/>
          </a:p>
        </p:txBody>
      </p:sp>
      <p:sp>
        <p:nvSpPr>
          <p:cNvPr id="6" name="Rounded Rectangle 5"/>
          <p:cNvSpPr/>
          <p:nvPr/>
        </p:nvSpPr>
        <p:spPr>
          <a:xfrm>
            <a:off x="7646693" y="5096106"/>
            <a:ext cx="2007219" cy="747132"/>
          </a:xfrm>
          <a:prstGeom prst="roundRect">
            <a:avLst/>
          </a:prstGeom>
          <a:solidFill>
            <a:schemeClr val="accent6">
              <a:lumMod val="75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IOAM Node</a:t>
            </a:r>
            <a:endParaRPr lang="en-US" dirty="0"/>
          </a:p>
        </p:txBody>
      </p:sp>
      <p:sp>
        <p:nvSpPr>
          <p:cNvPr id="7" name="Rounded Rectangle 6"/>
          <p:cNvSpPr/>
          <p:nvPr/>
        </p:nvSpPr>
        <p:spPr>
          <a:xfrm>
            <a:off x="7646694" y="2137860"/>
            <a:ext cx="2007219" cy="747132"/>
          </a:xfrm>
          <a:prstGeom prst="roundRect">
            <a:avLst/>
          </a:prstGeom>
          <a:solidFill>
            <a:schemeClr val="tx2"/>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Monitoring </a:t>
            </a:r>
            <a:r>
              <a:rPr lang="en-US" smtClean="0"/>
              <a:t>/ Analytics System</a:t>
            </a:r>
            <a:endParaRPr lang="en-US"/>
          </a:p>
        </p:txBody>
      </p:sp>
      <p:sp>
        <p:nvSpPr>
          <p:cNvPr id="8" name="Rounded Rectangle 7"/>
          <p:cNvSpPr/>
          <p:nvPr/>
        </p:nvSpPr>
        <p:spPr>
          <a:xfrm>
            <a:off x="7646695" y="3616983"/>
            <a:ext cx="2007219" cy="747132"/>
          </a:xfrm>
          <a:prstGeom prst="roundRect">
            <a:avLst/>
          </a:prstGeom>
          <a:solidFill>
            <a:schemeClr val="accent5"/>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IOAM Data Processing System</a:t>
            </a:r>
            <a:endParaRPr lang="en-US" dirty="0"/>
          </a:p>
        </p:txBody>
      </p:sp>
      <p:cxnSp>
        <p:nvCxnSpPr>
          <p:cNvPr id="10" name="Straight Arrow Connector 9"/>
          <p:cNvCxnSpPr>
            <a:endCxn id="6" idx="1"/>
          </p:cNvCxnSpPr>
          <p:nvPr/>
        </p:nvCxnSpPr>
        <p:spPr>
          <a:xfrm>
            <a:off x="6754599" y="5469672"/>
            <a:ext cx="892094"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9653912" y="5469672"/>
            <a:ext cx="892094"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8650300" y="2900133"/>
            <a:ext cx="2" cy="73199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0"/>
            <a:endCxn id="8" idx="2"/>
          </p:cNvCxnSpPr>
          <p:nvPr/>
        </p:nvCxnSpPr>
        <p:spPr>
          <a:xfrm flipV="1">
            <a:off x="8650303" y="4364115"/>
            <a:ext cx="2" cy="731991"/>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852001" y="5564458"/>
            <a:ext cx="1410451" cy="369332"/>
          </a:xfrm>
          <a:prstGeom prst="rect">
            <a:avLst/>
          </a:prstGeom>
          <a:noFill/>
        </p:spPr>
        <p:txBody>
          <a:bodyPr wrap="none" rtlCol="0">
            <a:spAutoFit/>
          </a:bodyPr>
          <a:lstStyle/>
          <a:p>
            <a:r>
              <a:rPr lang="en-US" b="1" dirty="0" smtClean="0">
                <a:solidFill>
                  <a:schemeClr val="accent6">
                    <a:lumMod val="75000"/>
                  </a:schemeClr>
                </a:solidFill>
              </a:rPr>
              <a:t>Data packets</a:t>
            </a:r>
            <a:endParaRPr lang="en-US" b="1" dirty="0">
              <a:solidFill>
                <a:schemeClr val="accent6">
                  <a:lumMod val="75000"/>
                </a:schemeClr>
              </a:solidFill>
            </a:endParaRPr>
          </a:p>
        </p:txBody>
      </p:sp>
      <p:sp>
        <p:nvSpPr>
          <p:cNvPr id="19" name="TextBox 18"/>
          <p:cNvSpPr txBox="1"/>
          <p:nvPr/>
        </p:nvSpPr>
        <p:spPr>
          <a:xfrm>
            <a:off x="8767707" y="4406945"/>
            <a:ext cx="1527726" cy="646331"/>
          </a:xfrm>
          <a:prstGeom prst="rect">
            <a:avLst/>
          </a:prstGeom>
          <a:noFill/>
        </p:spPr>
        <p:txBody>
          <a:bodyPr wrap="none" rtlCol="0">
            <a:spAutoFit/>
          </a:bodyPr>
          <a:lstStyle/>
          <a:p>
            <a:r>
              <a:rPr lang="en-US" b="1" dirty="0" smtClean="0">
                <a:solidFill>
                  <a:schemeClr val="accent5"/>
                </a:solidFill>
              </a:rPr>
              <a:t>Raw export of</a:t>
            </a:r>
          </a:p>
          <a:p>
            <a:r>
              <a:rPr lang="en-US" b="1" dirty="0" smtClean="0">
                <a:solidFill>
                  <a:schemeClr val="accent5"/>
                </a:solidFill>
              </a:rPr>
              <a:t>IOAM data</a:t>
            </a:r>
            <a:endParaRPr lang="en-US" b="1" dirty="0">
              <a:solidFill>
                <a:schemeClr val="accent5"/>
              </a:solidFill>
            </a:endParaRPr>
          </a:p>
        </p:txBody>
      </p:sp>
      <p:sp>
        <p:nvSpPr>
          <p:cNvPr id="20" name="TextBox 19"/>
          <p:cNvSpPr txBox="1"/>
          <p:nvPr/>
        </p:nvSpPr>
        <p:spPr>
          <a:xfrm>
            <a:off x="8767707" y="2934024"/>
            <a:ext cx="2586093" cy="646331"/>
          </a:xfrm>
          <a:prstGeom prst="rect">
            <a:avLst/>
          </a:prstGeom>
          <a:noFill/>
        </p:spPr>
        <p:txBody>
          <a:bodyPr wrap="none" rtlCol="0">
            <a:spAutoFit/>
          </a:bodyPr>
          <a:lstStyle/>
          <a:p>
            <a:r>
              <a:rPr lang="en-US" b="1" dirty="0" smtClean="0">
                <a:solidFill>
                  <a:schemeClr val="tx2"/>
                </a:solidFill>
              </a:rPr>
              <a:t>Processed / interpreted /</a:t>
            </a:r>
          </a:p>
          <a:p>
            <a:r>
              <a:rPr lang="en-US" b="1" dirty="0">
                <a:solidFill>
                  <a:schemeClr val="tx2"/>
                </a:solidFill>
              </a:rPr>
              <a:t>a</a:t>
            </a:r>
            <a:r>
              <a:rPr lang="en-US" b="1" dirty="0" smtClean="0">
                <a:solidFill>
                  <a:schemeClr val="tx2"/>
                </a:solidFill>
              </a:rPr>
              <a:t>ggregated IOAM data</a:t>
            </a:r>
            <a:endParaRPr lang="en-US" b="1" dirty="0">
              <a:solidFill>
                <a:schemeClr val="tx2"/>
              </a:solidFill>
            </a:endParaRPr>
          </a:p>
        </p:txBody>
      </p:sp>
    </p:spTree>
    <p:extLst>
      <p:ext uri="{BB962C8B-B14F-4D97-AF65-F5344CB8AC3E}">
        <p14:creationId xmlns:p14="http://schemas.microsoft.com/office/powerpoint/2010/main" val="10755656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lstStyle/>
          <a:p>
            <a:r>
              <a:rPr lang="en-US" dirty="0" smtClean="0"/>
              <a:t>Using IPFIX for Raw Export of IOAM</a:t>
            </a:r>
            <a:endParaRPr lang="en-US" dirty="0"/>
          </a:p>
        </p:txBody>
      </p:sp>
      <p:sp>
        <p:nvSpPr>
          <p:cNvPr id="3" name="Content Placeholder 2"/>
          <p:cNvSpPr>
            <a:spLocks noGrp="1"/>
          </p:cNvSpPr>
          <p:nvPr>
            <p:ph idx="1"/>
          </p:nvPr>
        </p:nvSpPr>
        <p:spPr>
          <a:xfrm>
            <a:off x="838200" y="1536700"/>
            <a:ext cx="10515600" cy="4640263"/>
          </a:xfrm>
        </p:spPr>
        <p:txBody>
          <a:bodyPr>
            <a:normAutofit fontScale="85000" lnSpcReduction="10000"/>
          </a:bodyPr>
          <a:lstStyle/>
          <a:p>
            <a:r>
              <a:rPr lang="en-US" dirty="0" smtClean="0"/>
              <a:t>IPFIX is defined as a </a:t>
            </a:r>
            <a:r>
              <a:rPr lang="en-US" dirty="0"/>
              <a:t>generic export </a:t>
            </a:r>
            <a:r>
              <a:rPr lang="en-US" dirty="0" smtClean="0"/>
              <a:t>protocol that </a:t>
            </a:r>
            <a:r>
              <a:rPr lang="en-US" dirty="0"/>
              <a:t>can export any </a:t>
            </a:r>
            <a:r>
              <a:rPr lang="en-US" dirty="0" smtClean="0"/>
              <a:t>Information Element(s) </a:t>
            </a:r>
            <a:r>
              <a:rPr lang="en-US" dirty="0"/>
              <a:t>as long as </a:t>
            </a:r>
            <a:r>
              <a:rPr lang="en-US" dirty="0" smtClean="0"/>
              <a:t>they </a:t>
            </a:r>
            <a:r>
              <a:rPr lang="en-US" dirty="0"/>
              <a:t>are described in the information </a:t>
            </a:r>
            <a:r>
              <a:rPr lang="en-US" dirty="0" smtClean="0"/>
              <a:t>model</a:t>
            </a:r>
          </a:p>
          <a:p>
            <a:r>
              <a:rPr lang="en-US" dirty="0"/>
              <a:t>IPFIX protocol is well suited for and is defined as the protocol </a:t>
            </a:r>
            <a:r>
              <a:rPr lang="en-US" dirty="0" smtClean="0"/>
              <a:t>for </a:t>
            </a:r>
            <a:r>
              <a:rPr lang="en-US" dirty="0"/>
              <a:t>exporting packet samples in [RFC5476]</a:t>
            </a:r>
          </a:p>
          <a:p>
            <a:pPr lvl="1"/>
            <a:r>
              <a:rPr lang="en-US" dirty="0" smtClean="0"/>
              <a:t>IPFIX/PSAMP already define many of the information elements needed for exporting raw sections of packets, needed for deriving context</a:t>
            </a:r>
          </a:p>
          <a:p>
            <a:r>
              <a:rPr lang="en-US" dirty="0" smtClean="0"/>
              <a:t>Many network devices may be quite constrained in the IPFIX formats that they can support for IOAM export at high speeds</a:t>
            </a:r>
          </a:p>
          <a:p>
            <a:pPr lvl="1"/>
            <a:r>
              <a:rPr lang="en-US" dirty="0" smtClean="0"/>
              <a:t>Small number of information elements supported</a:t>
            </a:r>
          </a:p>
          <a:p>
            <a:pPr lvl="1"/>
            <a:r>
              <a:rPr lang="en-US" dirty="0" smtClean="0"/>
              <a:t>Alignment along 4 octet boundaries</a:t>
            </a:r>
          </a:p>
          <a:p>
            <a:pPr lvl="2"/>
            <a:r>
              <a:rPr lang="en-US" dirty="0" smtClean="0"/>
              <a:t>Alignment constraint varies depending on the encoding used for packet snippets:</a:t>
            </a:r>
          </a:p>
          <a:p>
            <a:pPr lvl="3"/>
            <a:r>
              <a:rPr lang="en-US" dirty="0"/>
              <a:t>F</a:t>
            </a:r>
            <a:r>
              <a:rPr lang="en-US" dirty="0" smtClean="0"/>
              <a:t>ixed length			: 4n</a:t>
            </a:r>
          </a:p>
          <a:p>
            <a:pPr lvl="3"/>
            <a:r>
              <a:rPr lang="en-US" dirty="0" smtClean="0"/>
              <a:t>Variable length &lt; 255		: 4n + 3</a:t>
            </a:r>
          </a:p>
          <a:p>
            <a:pPr lvl="3"/>
            <a:r>
              <a:rPr lang="en-US" dirty="0"/>
              <a:t>V</a:t>
            </a:r>
            <a:r>
              <a:rPr lang="en-US" dirty="0" smtClean="0"/>
              <a:t>ariable length &lt; 65536		: 4n + 1</a:t>
            </a:r>
          </a:p>
          <a:p>
            <a:pPr lvl="1"/>
            <a:r>
              <a:rPr lang="en-US" dirty="0" smtClean="0"/>
              <a:t>Possibly a limited number of fixed templates</a:t>
            </a:r>
          </a:p>
        </p:txBody>
      </p:sp>
      <p:sp>
        <p:nvSpPr>
          <p:cNvPr id="5" name="Slide Number Placeholder 4"/>
          <p:cNvSpPr>
            <a:spLocks noGrp="1"/>
          </p:cNvSpPr>
          <p:nvPr>
            <p:ph type="sldNum" sz="quarter" idx="12"/>
          </p:nvPr>
        </p:nvSpPr>
        <p:spPr/>
        <p:txBody>
          <a:bodyPr/>
          <a:lstStyle/>
          <a:p>
            <a:fld id="{A824E06C-F328-F443-9EC9-BD811C285C5A}" type="slidenum">
              <a:rPr lang="en-US" smtClean="0"/>
              <a:t>12</a:t>
            </a:fld>
            <a:endParaRPr lang="en-US"/>
          </a:p>
        </p:txBody>
      </p:sp>
    </p:spTree>
    <p:extLst>
      <p:ext uri="{BB962C8B-B14F-4D97-AF65-F5344CB8AC3E}">
        <p14:creationId xmlns:p14="http://schemas.microsoft.com/office/powerpoint/2010/main" val="5051656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199" y="123825"/>
            <a:ext cx="10515600" cy="765175"/>
          </a:xfrm>
        </p:spPr>
        <p:txBody>
          <a:bodyPr>
            <a:normAutofit fontScale="90000"/>
          </a:bodyPr>
          <a:lstStyle/>
          <a:p>
            <a:r>
              <a:rPr lang="en-US" dirty="0" smtClean="0"/>
              <a:t>Key IPFIX IEs Leveraged for IOAM Raw Data Export</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712778333"/>
              </p:ext>
            </p:extLst>
          </p:nvPr>
        </p:nvGraphicFramePr>
        <p:xfrm>
          <a:off x="698809" y="889003"/>
          <a:ext cx="10654990" cy="5861654"/>
        </p:xfrm>
        <a:graphic>
          <a:graphicData uri="http://schemas.openxmlformats.org/drawingml/2006/table">
            <a:tbl>
              <a:tblPr/>
              <a:tblGrid>
                <a:gridCol w="553479"/>
                <a:gridCol w="2338405"/>
                <a:gridCol w="1271239"/>
                <a:gridCol w="1037063"/>
                <a:gridCol w="5454804"/>
              </a:tblGrid>
              <a:tr h="1142290">
                <a:tc>
                  <a:txBody>
                    <a:bodyPr/>
                    <a:lstStyle/>
                    <a:p>
                      <a:pPr algn="ctr" fontAlgn="t"/>
                      <a:r>
                        <a:rPr lang="is-IS" sz="1800" dirty="0">
                          <a:effectLst/>
                        </a:rPr>
                        <a:t>313</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err="1">
                          <a:effectLst/>
                        </a:rPr>
                        <a:t>ipHeaderPacketSection</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err="1">
                          <a:effectLst/>
                        </a:rPr>
                        <a:t>octetArray</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a:effectLst/>
                        </a:rPr>
                        <a:t>default</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smtClean="0">
                          <a:effectLst/>
                        </a:rPr>
                        <a:t>This </a:t>
                      </a:r>
                      <a:r>
                        <a:rPr lang="en-US" sz="1800" dirty="0">
                          <a:effectLst/>
                        </a:rPr>
                        <a:t>Information Element carries a series of n octets from the IP header of a sampled </a:t>
                      </a:r>
                      <a:r>
                        <a:rPr lang="en-US" sz="1800" dirty="0" smtClean="0">
                          <a:effectLst/>
                        </a:rPr>
                        <a:t>packet</a:t>
                      </a:r>
                      <a:r>
                        <a:rPr lang="en-US" sz="1800" baseline="0" dirty="0" smtClean="0">
                          <a:effectLst/>
                        </a:rPr>
                        <a:t> </a:t>
                      </a:r>
                      <a:r>
                        <a:rPr lang="mr-IN" sz="1800" baseline="0" dirty="0" smtClean="0">
                          <a:effectLst/>
                        </a:rPr>
                        <a:t>…</a:t>
                      </a:r>
                      <a:endParaRPr lang="en-US" sz="1800" baseline="0" dirty="0" smtClean="0">
                        <a:effectLst/>
                      </a:endParaRPr>
                    </a:p>
                    <a:p>
                      <a:pPr fontAlgn="t"/>
                      <a:r>
                        <a:rPr lang="en-US" sz="1800" dirty="0" smtClean="0">
                          <a:effectLst/>
                        </a:rPr>
                        <a:t>With sufficient length, this element also reports octets from the IP payload. </a:t>
                      </a:r>
                      <a:r>
                        <a:rPr lang="mr-IN" sz="1800" dirty="0" smtClean="0">
                          <a:effectLst/>
                        </a:rPr>
                        <a:t>…</a:t>
                      </a:r>
                      <a:endParaRPr lang="en-US" sz="1800" baseline="0" dirty="0" smtClean="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r>
              <a:tr h="1669500">
                <a:tc>
                  <a:txBody>
                    <a:bodyPr/>
                    <a:lstStyle/>
                    <a:p>
                      <a:pPr algn="ctr" fontAlgn="t"/>
                      <a:r>
                        <a:rPr lang="en-US" sz="1800" dirty="0">
                          <a:effectLst/>
                        </a:rPr>
                        <a:t>315</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err="1">
                          <a:effectLst/>
                        </a:rPr>
                        <a:t>dataLinkFrameSection</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err="1">
                          <a:effectLst/>
                        </a:rPr>
                        <a:t>octetArray</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a:effectLst/>
                        </a:rPr>
                        <a:t>default</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smtClean="0">
                          <a:effectLst/>
                        </a:rPr>
                        <a:t>This </a:t>
                      </a:r>
                      <a:r>
                        <a:rPr lang="en-US" sz="1800" dirty="0">
                          <a:effectLst/>
                        </a:rPr>
                        <a:t>Information Element carries n octets from the data link frame of a selected </a:t>
                      </a:r>
                      <a:r>
                        <a:rPr lang="en-US" sz="1800" dirty="0" smtClean="0">
                          <a:effectLst/>
                        </a:rPr>
                        <a:t>frame</a:t>
                      </a:r>
                      <a:r>
                        <a:rPr lang="en-US" sz="1800" baseline="0" dirty="0" smtClean="0">
                          <a:effectLst/>
                        </a:rPr>
                        <a:t> </a:t>
                      </a:r>
                      <a:r>
                        <a:rPr lang="mr-IN" sz="1800" baseline="0" dirty="0" smtClean="0">
                          <a:effectLst/>
                        </a:rPr>
                        <a:t>…</a:t>
                      </a:r>
                      <a:endParaRPr lang="en-US" sz="1800" baseline="0" dirty="0" smtClean="0">
                        <a:effectLst/>
                      </a:endParaRPr>
                    </a:p>
                    <a:p>
                      <a:pPr fontAlgn="t"/>
                      <a:r>
                        <a:rPr lang="en-US" sz="1800" dirty="0" smtClean="0">
                          <a:effectLst/>
                        </a:rPr>
                        <a:t>Further Information Elements, i.e., </a:t>
                      </a:r>
                      <a:r>
                        <a:rPr lang="en-US" sz="1800" dirty="0" err="1" smtClean="0">
                          <a:effectLst/>
                        </a:rPr>
                        <a:t>dataLinkFrameType</a:t>
                      </a:r>
                      <a:r>
                        <a:rPr lang="en-US" sz="1800" dirty="0" smtClean="0">
                          <a:effectLst/>
                        </a:rPr>
                        <a:t> and </a:t>
                      </a:r>
                      <a:r>
                        <a:rPr lang="en-US" sz="1800" dirty="0" err="1" smtClean="0">
                          <a:effectLst/>
                        </a:rPr>
                        <a:t>dataLinkFrameSize</a:t>
                      </a:r>
                      <a:r>
                        <a:rPr lang="en-US" sz="1800" dirty="0" smtClean="0">
                          <a:effectLst/>
                        </a:rPr>
                        <a:t>, are needed to specify the data link type and the size of the data link frame of this Information Element. </a:t>
                      </a:r>
                      <a:r>
                        <a:rPr lang="mr-IN" sz="1800" dirty="0" smtClean="0">
                          <a:effectLst/>
                        </a:rPr>
                        <a:t>…</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r>
              <a:tr h="1405895">
                <a:tc>
                  <a:txBody>
                    <a:bodyPr/>
                    <a:lstStyle/>
                    <a:p>
                      <a:pPr algn="ctr" fontAlgn="t"/>
                      <a:r>
                        <a:rPr lang="is-IS" sz="1800" dirty="0">
                          <a:effectLst/>
                        </a:rPr>
                        <a:t>408</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a:effectLst/>
                        </a:rPr>
                        <a:t>dataLinkFrameType</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a:effectLst/>
                        </a:rPr>
                        <a:t>unsigned16</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a:effectLst/>
                        </a:rPr>
                        <a:t>flags</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smtClean="0">
                          <a:effectLst/>
                        </a:rPr>
                        <a:t>This </a:t>
                      </a:r>
                      <a:r>
                        <a:rPr lang="en-US" sz="1800" dirty="0">
                          <a:effectLst/>
                        </a:rPr>
                        <a:t>Information Element specifies the type of the selected data link frame.</a:t>
                      </a:r>
                    </a:p>
                    <a:p>
                      <a:pPr fontAlgn="t"/>
                      <a:r>
                        <a:rPr lang="en-US" sz="1800" dirty="0">
                          <a:effectLst/>
                        </a:rPr>
                        <a:t>The following data link types are defined here:</a:t>
                      </a:r>
                    </a:p>
                    <a:p>
                      <a:pPr fontAlgn="t"/>
                      <a:r>
                        <a:rPr lang="en-US" sz="1800" dirty="0">
                          <a:effectLst/>
                        </a:rPr>
                        <a:t>- 0x01 IEEE802.3 ETHERNET [IEEE802.3]</a:t>
                      </a:r>
                    </a:p>
                    <a:p>
                      <a:pPr fontAlgn="t"/>
                      <a:r>
                        <a:rPr lang="en-US" sz="1800" dirty="0" smtClean="0">
                          <a:effectLst/>
                        </a:rPr>
                        <a:t>- 0x02 </a:t>
                      </a:r>
                      <a:r>
                        <a:rPr lang="en-US" sz="1800" dirty="0">
                          <a:effectLst/>
                        </a:rPr>
                        <a:t>IEEE802.11 MAC Frame format [IEEE802.11</a:t>
                      </a:r>
                      <a:r>
                        <a:rPr lang="en-US" sz="1800" dirty="0" smtClean="0">
                          <a:effectLst/>
                        </a:rPr>
                        <a:t>]</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r>
              <a:tr h="641021">
                <a:tc>
                  <a:txBody>
                    <a:bodyPr/>
                    <a:lstStyle/>
                    <a:p>
                      <a:pPr algn="ctr" fontAlgn="t"/>
                      <a:r>
                        <a:rPr lang="en-US" sz="1800" dirty="0">
                          <a:effectLst/>
                        </a:rPr>
                        <a:t>410</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err="1">
                          <a:effectLst/>
                        </a:rPr>
                        <a:t>sectionExportedOctets</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a:effectLst/>
                        </a:rPr>
                        <a:t>unsigned16</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a:effectLst/>
                        </a:rPr>
                        <a:t>quantity</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smtClean="0">
                          <a:effectLst/>
                        </a:rPr>
                        <a:t>This </a:t>
                      </a:r>
                      <a:r>
                        <a:rPr lang="en-US" sz="1800" dirty="0">
                          <a:effectLst/>
                        </a:rPr>
                        <a:t>Information Element specifies the observed length of the packet section </a:t>
                      </a:r>
                      <a:r>
                        <a:rPr lang="mr-IN" sz="1800" dirty="0" smtClean="0">
                          <a:effectLst/>
                        </a:rPr>
                        <a:t>…</a:t>
                      </a:r>
                      <a:r>
                        <a:rPr lang="en-US" sz="1800" dirty="0" smtClean="0">
                          <a:effectLst/>
                        </a:rPr>
                        <a:t> when </a:t>
                      </a:r>
                      <a:r>
                        <a:rPr lang="en-US" sz="1800" dirty="0">
                          <a:effectLst/>
                        </a:rPr>
                        <a:t>padding is used</a:t>
                      </a:r>
                      <a:r>
                        <a:rPr lang="en-US" sz="1800" dirty="0" smtClean="0">
                          <a:effectLst/>
                        </a:rPr>
                        <a:t>.</a:t>
                      </a:r>
                      <a:r>
                        <a:rPr lang="en-US" sz="1800" baseline="0" dirty="0" smtClean="0">
                          <a:effectLst/>
                        </a:rPr>
                        <a:t> </a:t>
                      </a:r>
                      <a:r>
                        <a:rPr lang="mr-IN" sz="1800" dirty="0" smtClean="0">
                          <a:effectLst/>
                        </a:rPr>
                        <a:t>…</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r>
              <a:tr h="831513">
                <a:tc>
                  <a:txBody>
                    <a:bodyPr/>
                    <a:lstStyle/>
                    <a:p>
                      <a:pPr algn="ctr" fontAlgn="t"/>
                      <a:r>
                        <a:rPr lang="cs-CZ" sz="1800" dirty="0">
                          <a:effectLst/>
                        </a:rPr>
                        <a:t>89</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err="1">
                          <a:effectLst/>
                        </a:rPr>
                        <a:t>forwardingStatus</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a:effectLst/>
                        </a:rPr>
                        <a:t>unsigned8</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a:effectLst/>
                        </a:rPr>
                        <a:t>identifier</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smtClean="0">
                          <a:effectLst/>
                        </a:rPr>
                        <a:t>This </a:t>
                      </a:r>
                      <a:r>
                        <a:rPr lang="en-US" sz="1800" dirty="0">
                          <a:effectLst/>
                        </a:rPr>
                        <a:t>Information Element describes the forwarding status of the flow and any attached reasons</a:t>
                      </a:r>
                      <a:r>
                        <a:rPr lang="en-US" sz="1800" dirty="0" smtClean="0">
                          <a:effectLst/>
                        </a:rPr>
                        <a:t>.</a:t>
                      </a:r>
                      <a:r>
                        <a:rPr lang="en-US" sz="1800" baseline="0" dirty="0" smtClean="0">
                          <a:effectLst/>
                        </a:rPr>
                        <a:t> </a:t>
                      </a:r>
                      <a:r>
                        <a:rPr lang="mr-IN" sz="1800" dirty="0" smtClean="0">
                          <a:effectLst/>
                        </a:rPr>
                        <a:t>…</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2"/>
          </p:nvPr>
        </p:nvSpPr>
        <p:spPr/>
        <p:txBody>
          <a:bodyPr/>
          <a:lstStyle/>
          <a:p>
            <a:fld id="{A824E06C-F328-F443-9EC9-BD811C285C5A}" type="slidenum">
              <a:rPr lang="en-US" smtClean="0"/>
              <a:t>13</a:t>
            </a:fld>
            <a:endParaRPr lang="en-US"/>
          </a:p>
        </p:txBody>
      </p:sp>
      <p:sp>
        <p:nvSpPr>
          <p:cNvPr id="5" name="Content Placeholder 2"/>
          <p:cNvSpPr txBox="1">
            <a:spLocks/>
          </p:cNvSpPr>
          <p:nvPr/>
        </p:nvSpPr>
        <p:spPr>
          <a:xfrm>
            <a:off x="838199" y="6195083"/>
            <a:ext cx="10515600" cy="5009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smtClean="0"/>
          </a:p>
        </p:txBody>
      </p:sp>
    </p:spTree>
    <p:extLst>
      <p:ext uri="{BB962C8B-B14F-4D97-AF65-F5344CB8AC3E}">
        <p14:creationId xmlns:p14="http://schemas.microsoft.com/office/powerpoint/2010/main" val="8023262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199" y="133770"/>
            <a:ext cx="10515600" cy="765175"/>
          </a:xfrm>
        </p:spPr>
        <p:txBody>
          <a:bodyPr>
            <a:normAutofit/>
          </a:bodyPr>
          <a:lstStyle/>
          <a:p>
            <a:r>
              <a:rPr lang="en-US" dirty="0" smtClean="0"/>
              <a:t>Proposed new IPFIX Information Elements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568847249"/>
              </p:ext>
            </p:extLst>
          </p:nvPr>
        </p:nvGraphicFramePr>
        <p:xfrm>
          <a:off x="286215" y="903270"/>
          <a:ext cx="11619568" cy="5128255"/>
        </p:xfrm>
        <a:graphic>
          <a:graphicData uri="http://schemas.openxmlformats.org/drawingml/2006/table">
            <a:tbl>
              <a:tblPr/>
              <a:tblGrid>
                <a:gridCol w="3018869"/>
                <a:gridCol w="1281480"/>
                <a:gridCol w="1145937"/>
                <a:gridCol w="6173282"/>
              </a:tblGrid>
              <a:tr h="2262216">
                <a:tc>
                  <a:txBody>
                    <a:bodyPr/>
                    <a:lstStyle/>
                    <a:p>
                      <a:pPr fontAlgn="t"/>
                      <a:r>
                        <a:rPr lang="en-US" sz="1800" dirty="0" err="1" smtClean="0">
                          <a:effectLst/>
                        </a:rPr>
                        <a:t>ioamReportFlags</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a:effectLst/>
                        </a:rPr>
                        <a:t>unsigned8</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smtClean="0">
                          <a:effectLst/>
                        </a:rPr>
                        <a:t>flags</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smtClean="0">
                          <a:effectLst/>
                        </a:rPr>
                        <a:t>This IE describes properties associated with an IOAM report.</a:t>
                      </a:r>
                      <a:endParaRPr lang="is-IS" sz="1800" dirty="0" smtClean="0">
                        <a:latin typeface="Courier New" charset="0"/>
                        <a:ea typeface="Courier New" charset="0"/>
                        <a:cs typeface="Courier New" charset="0"/>
                      </a:endParaRPr>
                    </a:p>
                    <a:p>
                      <a:pPr marL="0" lvl="0" indent="0">
                        <a:lnSpc>
                          <a:spcPct val="150000"/>
                        </a:lnSpc>
                        <a:buNone/>
                      </a:pPr>
                      <a:r>
                        <a:rPr lang="en-US" sz="1600" dirty="0" smtClean="0">
                          <a:latin typeface="Courier New" charset="0"/>
                          <a:ea typeface="Courier New" charset="0"/>
                          <a:cs typeface="Courier New" charset="0"/>
                        </a:rPr>
                        <a:t>b</a:t>
                      </a:r>
                      <a:r>
                        <a:rPr lang="is-IS" sz="1600" dirty="0" smtClean="0">
                          <a:latin typeface="Courier New" charset="0"/>
                          <a:ea typeface="Courier New" charset="0"/>
                          <a:cs typeface="Courier New" charset="0"/>
                        </a:rPr>
                        <a:t>it</a:t>
                      </a:r>
                      <a:r>
                        <a:rPr lang="is-IS" sz="1600" baseline="0" dirty="0" smtClean="0">
                          <a:latin typeface="Courier New" charset="0"/>
                          <a:ea typeface="Courier New" charset="0"/>
                          <a:cs typeface="Courier New" charset="0"/>
                        </a:rPr>
                        <a:t>   description</a:t>
                      </a:r>
                    </a:p>
                    <a:p>
                      <a:pPr marL="0" lvl="0" indent="0">
                        <a:buNone/>
                      </a:pPr>
                      <a:r>
                        <a:rPr lang="is-IS" sz="1600" baseline="0" dirty="0" smtClean="0">
                          <a:latin typeface="Courier New" charset="0"/>
                          <a:ea typeface="Courier New" charset="0"/>
                          <a:cs typeface="Courier New" charset="0"/>
                        </a:rPr>
                        <a:t>---+--------------------------------------------</a:t>
                      </a:r>
                    </a:p>
                    <a:p>
                      <a:pPr marL="0" lvl="0" indent="0">
                        <a:buNone/>
                      </a:pPr>
                      <a:r>
                        <a:rPr lang="is-IS" sz="1600" dirty="0" smtClean="0">
                          <a:latin typeface="Courier New" charset="0"/>
                          <a:ea typeface="Courier New" charset="0"/>
                          <a:cs typeface="Courier New" charset="0"/>
                        </a:rPr>
                        <a:t> 0   Dropped Assn </a:t>
                      </a:r>
                      <a:r>
                        <a:rPr lang="mr-IN" sz="1600" dirty="0" smtClean="0">
                          <a:latin typeface="Courier New" charset="0"/>
                          <a:ea typeface="Courier New" charset="0"/>
                          <a:cs typeface="Courier New" charset="0"/>
                        </a:rPr>
                        <a:t>–</a:t>
                      </a:r>
                      <a:r>
                        <a:rPr lang="is-IS" sz="1600" baseline="0" dirty="0" smtClean="0">
                          <a:latin typeface="Courier New" charset="0"/>
                          <a:ea typeface="Courier New" charset="0"/>
                          <a:cs typeface="Courier New" charset="0"/>
                        </a:rPr>
                        <a:t> </a:t>
                      </a:r>
                      <a:r>
                        <a:rPr lang="is-IS" sz="1600" dirty="0" smtClean="0">
                          <a:latin typeface="Courier New" charset="0"/>
                          <a:ea typeface="Courier New" charset="0"/>
                          <a:cs typeface="Courier New" charset="0"/>
                        </a:rPr>
                        <a:t>Dropped packet of interest</a:t>
                      </a:r>
                    </a:p>
                    <a:p>
                      <a:pPr marL="0" lvl="0" indent="0">
                        <a:buNone/>
                      </a:pPr>
                      <a:r>
                        <a:rPr lang="is-IS" sz="1600" dirty="0" smtClean="0">
                          <a:latin typeface="Courier New" charset="0"/>
                          <a:ea typeface="Courier New" charset="0"/>
                          <a:cs typeface="Courier New" charset="0"/>
                        </a:rPr>
                        <a:t> 1   Congested Queue Association </a:t>
                      </a:r>
                      <a:r>
                        <a:rPr lang="mr-IN" sz="1600" dirty="0" smtClean="0">
                          <a:latin typeface="Courier New" charset="0"/>
                          <a:ea typeface="Courier New" charset="0"/>
                          <a:cs typeface="Courier New" charset="0"/>
                        </a:rPr>
                        <a:t>–</a:t>
                      </a:r>
                      <a:r>
                        <a:rPr lang="is-IS" sz="1600" dirty="0" smtClean="0">
                          <a:latin typeface="Courier New" charset="0"/>
                          <a:ea typeface="Courier New" charset="0"/>
                          <a:cs typeface="Courier New" charset="0"/>
                        </a:rPr>
                        <a:t> Indicates the</a:t>
                      </a:r>
                    </a:p>
                    <a:p>
                      <a:pPr marL="0" lvl="0" indent="0">
                        <a:buNone/>
                      </a:pPr>
                      <a:r>
                        <a:rPr lang="is-IS" sz="1600" baseline="0" dirty="0" smtClean="0">
                          <a:latin typeface="Courier New" charset="0"/>
                          <a:ea typeface="Courier New" charset="0"/>
                          <a:cs typeface="Courier New" charset="0"/>
                        </a:rPr>
                        <a:t>     presence of </a:t>
                      </a:r>
                      <a:r>
                        <a:rPr lang="is-IS" sz="1600" dirty="0" smtClean="0">
                          <a:latin typeface="Courier New" charset="0"/>
                          <a:ea typeface="Courier New" charset="0"/>
                          <a:cs typeface="Courier New" charset="0"/>
                        </a:rPr>
                        <a:t>congestion on</a:t>
                      </a:r>
                      <a:r>
                        <a:rPr lang="is-IS" sz="1600" baseline="0" dirty="0" smtClean="0">
                          <a:latin typeface="Courier New" charset="0"/>
                          <a:ea typeface="Courier New" charset="0"/>
                          <a:cs typeface="Courier New" charset="0"/>
                        </a:rPr>
                        <a:t> a </a:t>
                      </a:r>
                      <a:r>
                        <a:rPr lang="is-IS" sz="1600" dirty="0" smtClean="0">
                          <a:latin typeface="Courier New" charset="0"/>
                          <a:ea typeface="Courier New" charset="0"/>
                          <a:cs typeface="Courier New" charset="0"/>
                        </a:rPr>
                        <a:t>monitored queue</a:t>
                      </a:r>
                    </a:p>
                    <a:p>
                      <a:pPr marL="0" lvl="0" indent="0">
                        <a:buNone/>
                      </a:pPr>
                      <a:r>
                        <a:rPr lang="is-IS" sz="1600" dirty="0" smtClean="0">
                          <a:latin typeface="Courier New" charset="0"/>
                          <a:ea typeface="Courier New" charset="0"/>
                          <a:cs typeface="Courier New" charset="0"/>
                        </a:rPr>
                        <a:t> 2   </a:t>
                      </a:r>
                      <a:r>
                        <a:rPr lang="en-US" sz="1600" dirty="0" smtClean="0">
                          <a:latin typeface="Courier New" charset="0"/>
                          <a:ea typeface="Courier New" charset="0"/>
                          <a:cs typeface="Courier New" charset="0"/>
                        </a:rPr>
                        <a:t>Tracked Flow Association </a:t>
                      </a:r>
                      <a:r>
                        <a:rPr lang="mr-IN" sz="1600" dirty="0" smtClean="0">
                          <a:latin typeface="Courier New" charset="0"/>
                          <a:ea typeface="Courier New" charset="0"/>
                          <a:cs typeface="Courier New" charset="0"/>
                        </a:rPr>
                        <a:t>–</a:t>
                      </a:r>
                      <a:r>
                        <a:rPr lang="en-US" sz="1600" dirty="0" smtClean="0">
                          <a:latin typeface="Courier New" charset="0"/>
                          <a:ea typeface="Courier New" charset="0"/>
                          <a:cs typeface="Courier New" charset="0"/>
                        </a:rPr>
                        <a:t/>
                      </a:r>
                      <a:br>
                        <a:rPr lang="en-US" sz="1600" dirty="0" smtClean="0">
                          <a:latin typeface="Courier New" charset="0"/>
                          <a:ea typeface="Courier New" charset="0"/>
                          <a:cs typeface="Courier New" charset="0"/>
                        </a:rPr>
                      </a:br>
                      <a:r>
                        <a:rPr lang="en-US" sz="1600" dirty="0" smtClean="0">
                          <a:latin typeface="Courier New" charset="0"/>
                          <a:ea typeface="Courier New" charset="0"/>
                          <a:cs typeface="Courier New" charset="0"/>
                        </a:rPr>
                        <a:t>     Matched a flow of</a:t>
                      </a:r>
                      <a:r>
                        <a:rPr lang="en-US" sz="1600" baseline="0" dirty="0" smtClean="0">
                          <a:latin typeface="Courier New" charset="0"/>
                          <a:ea typeface="Courier New" charset="0"/>
                          <a:cs typeface="Courier New" charset="0"/>
                        </a:rPr>
                        <a:t> interest</a:t>
                      </a:r>
                      <a:endParaRPr lang="en-US" sz="1600" dirty="0" smtClean="0">
                        <a:latin typeface="Courier New" charset="0"/>
                        <a:ea typeface="Courier New" charset="0"/>
                        <a:cs typeface="Courier New" charset="0"/>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r>
              <a:tr h="1046394">
                <a:tc>
                  <a:txBody>
                    <a:bodyPr/>
                    <a:lstStyle/>
                    <a:p>
                      <a:pPr fontAlgn="t"/>
                      <a:r>
                        <a:rPr lang="en-US" sz="1800" dirty="0" err="1" smtClean="0">
                          <a:effectLst/>
                        </a:rPr>
                        <a:t>ioamEncapsulationType</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smtClean="0">
                          <a:effectLst/>
                        </a:rPr>
                        <a:t>unsigned8</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smtClean="0">
                          <a:effectLst/>
                        </a:rPr>
                        <a:t>identifier</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600" dirty="0" smtClean="0">
                          <a:effectLst/>
                          <a:latin typeface="Courier New" charset="0"/>
                          <a:ea typeface="Courier New" charset="0"/>
                          <a:cs typeface="Courier New" charset="0"/>
                        </a:rPr>
                        <a:t>0</a:t>
                      </a:r>
                      <a:r>
                        <a:rPr lang="en-US" sz="1600" baseline="0" dirty="0" smtClean="0">
                          <a:effectLst/>
                          <a:latin typeface="Courier New" charset="0"/>
                          <a:ea typeface="Courier New" charset="0"/>
                          <a:cs typeface="Courier New" charset="0"/>
                        </a:rPr>
                        <a:t> </a:t>
                      </a:r>
                      <a:r>
                        <a:rPr lang="en-US" sz="1600" dirty="0" smtClean="0">
                          <a:effectLst/>
                          <a:latin typeface="Courier New" charset="0"/>
                          <a:ea typeface="Courier New" charset="0"/>
                          <a:cs typeface="Courier New" charset="0"/>
                        </a:rPr>
                        <a:t> None: [I-</a:t>
                      </a:r>
                      <a:r>
                        <a:rPr lang="en-US" sz="1600" dirty="0" err="1" smtClean="0">
                          <a:effectLst/>
                          <a:latin typeface="Courier New" charset="0"/>
                          <a:ea typeface="Courier New" charset="0"/>
                          <a:cs typeface="Courier New" charset="0"/>
                        </a:rPr>
                        <a:t>D.ietf</a:t>
                      </a:r>
                      <a:r>
                        <a:rPr lang="en-US" sz="1600" dirty="0" smtClean="0">
                          <a:effectLst/>
                          <a:latin typeface="Courier New" charset="0"/>
                          <a:ea typeface="Courier New" charset="0"/>
                          <a:cs typeface="Courier New" charset="0"/>
                        </a:rPr>
                        <a:t>-</a:t>
                      </a:r>
                      <a:r>
                        <a:rPr lang="en-US" sz="1600" dirty="0" err="1" smtClean="0">
                          <a:effectLst/>
                          <a:latin typeface="Courier New" charset="0"/>
                          <a:ea typeface="Courier New" charset="0"/>
                          <a:cs typeface="Courier New" charset="0"/>
                        </a:rPr>
                        <a:t>ippm</a:t>
                      </a:r>
                      <a:r>
                        <a:rPr lang="en-US" sz="1600" dirty="0" smtClean="0">
                          <a:effectLst/>
                          <a:latin typeface="Courier New" charset="0"/>
                          <a:ea typeface="Courier New" charset="0"/>
                          <a:cs typeface="Courier New" charset="0"/>
                        </a:rPr>
                        <a:t>-</a:t>
                      </a:r>
                      <a:r>
                        <a:rPr lang="en-US" sz="1600" dirty="0" err="1" smtClean="0">
                          <a:effectLst/>
                          <a:latin typeface="Courier New" charset="0"/>
                          <a:ea typeface="Courier New" charset="0"/>
                          <a:cs typeface="Courier New" charset="0"/>
                        </a:rPr>
                        <a:t>ioam</a:t>
                      </a:r>
                      <a:r>
                        <a:rPr lang="en-US" sz="1600" dirty="0" smtClean="0">
                          <a:effectLst/>
                          <a:latin typeface="Courier New" charset="0"/>
                          <a:ea typeface="Courier New" charset="0"/>
                          <a:cs typeface="Courier New" charset="0"/>
                        </a:rPr>
                        <a:t>-data]</a:t>
                      </a:r>
                    </a:p>
                    <a:p>
                      <a:pPr marL="342900" indent="-342900" fontAlgn="t">
                        <a:buAutoNum type="arabicPlain"/>
                      </a:pPr>
                      <a:r>
                        <a:rPr lang="en-US" sz="1600" dirty="0" smtClean="0">
                          <a:effectLst/>
                          <a:latin typeface="Courier New" charset="0"/>
                          <a:ea typeface="Courier New" charset="0"/>
                          <a:cs typeface="Courier New" charset="0"/>
                        </a:rPr>
                        <a:t>GRE: [I-</a:t>
                      </a:r>
                      <a:r>
                        <a:rPr lang="en-US" sz="1600" dirty="0" err="1" smtClean="0">
                          <a:effectLst/>
                          <a:latin typeface="Courier New" charset="0"/>
                          <a:ea typeface="Courier New" charset="0"/>
                          <a:cs typeface="Courier New" charset="0"/>
                        </a:rPr>
                        <a:t>D.weis</a:t>
                      </a:r>
                      <a:r>
                        <a:rPr lang="en-US" sz="1600" dirty="0" smtClean="0">
                          <a:effectLst/>
                          <a:latin typeface="Courier New" charset="0"/>
                          <a:ea typeface="Courier New" charset="0"/>
                          <a:cs typeface="Courier New" charset="0"/>
                        </a:rPr>
                        <a:t>-</a:t>
                      </a:r>
                      <a:r>
                        <a:rPr lang="en-US" sz="1600" dirty="0" err="1" smtClean="0">
                          <a:effectLst/>
                          <a:latin typeface="Courier New" charset="0"/>
                          <a:ea typeface="Courier New" charset="0"/>
                          <a:cs typeface="Courier New" charset="0"/>
                        </a:rPr>
                        <a:t>ippm-ioam-gre</a:t>
                      </a:r>
                      <a:r>
                        <a:rPr lang="en-US" sz="1600" dirty="0" smtClean="0">
                          <a:effectLst/>
                          <a:latin typeface="Courier New" charset="0"/>
                          <a:ea typeface="Courier New" charset="0"/>
                          <a:cs typeface="Courier New" charset="0"/>
                        </a:rPr>
                        <a:t>]</a:t>
                      </a:r>
                    </a:p>
                    <a:p>
                      <a:pPr marL="342900" indent="-342900" fontAlgn="t">
                        <a:buAutoNum type="arabicPlain"/>
                      </a:pPr>
                      <a:r>
                        <a:rPr lang="en-US" sz="1600" dirty="0" smtClean="0">
                          <a:effectLst/>
                          <a:latin typeface="Courier New" charset="0"/>
                          <a:ea typeface="Courier New" charset="0"/>
                          <a:cs typeface="Courier New" charset="0"/>
                        </a:rPr>
                        <a:t>VXLAN-GPE:</a:t>
                      </a:r>
                      <a:r>
                        <a:rPr lang="en-US" sz="1600" baseline="0" dirty="0" smtClean="0">
                          <a:effectLst/>
                          <a:latin typeface="Courier New" charset="0"/>
                          <a:ea typeface="Courier New" charset="0"/>
                          <a:cs typeface="Courier New" charset="0"/>
                        </a:rPr>
                        <a:t> </a:t>
                      </a:r>
                      <a:r>
                        <a:rPr lang="en-US" sz="1600" dirty="0" smtClean="0">
                          <a:effectLst/>
                          <a:latin typeface="Courier New" charset="0"/>
                          <a:ea typeface="Courier New" charset="0"/>
                          <a:cs typeface="Courier New" charset="0"/>
                        </a:rPr>
                        <a:t>[I-</a:t>
                      </a:r>
                      <a:r>
                        <a:rPr lang="en-US" sz="1600" dirty="0" err="1" smtClean="0">
                          <a:effectLst/>
                          <a:latin typeface="Courier New" charset="0"/>
                          <a:ea typeface="Courier New" charset="0"/>
                          <a:cs typeface="Courier New" charset="0"/>
                        </a:rPr>
                        <a:t>D.brockners</a:t>
                      </a:r>
                      <a:r>
                        <a:rPr lang="en-US" sz="1600" dirty="0" smtClean="0">
                          <a:effectLst/>
                          <a:latin typeface="Courier New" charset="0"/>
                          <a:ea typeface="Courier New" charset="0"/>
                          <a:cs typeface="Courier New" charset="0"/>
                        </a:rPr>
                        <a:t>-</a:t>
                      </a:r>
                      <a:r>
                        <a:rPr lang="en-US" sz="1600" dirty="0" err="1" smtClean="0">
                          <a:effectLst/>
                          <a:latin typeface="Courier New" charset="0"/>
                          <a:ea typeface="Courier New" charset="0"/>
                          <a:cs typeface="Courier New" charset="0"/>
                        </a:rPr>
                        <a:t>ippm-ioam-vxlan-gpe</a:t>
                      </a:r>
                      <a:r>
                        <a:rPr lang="en-US" sz="1600" dirty="0" smtClean="0">
                          <a:effectLst/>
                          <a:latin typeface="Courier New" charset="0"/>
                          <a:ea typeface="Courier New" charset="0"/>
                          <a:cs typeface="Courier New" charset="0"/>
                        </a:rPr>
                        <a:t>]</a:t>
                      </a:r>
                    </a:p>
                    <a:p>
                      <a:pPr marL="342900" indent="-342900" fontAlgn="t">
                        <a:buAutoNum type="arabicPlain"/>
                      </a:pPr>
                      <a:r>
                        <a:rPr lang="en-US" sz="1600" dirty="0" smtClean="0">
                          <a:effectLst/>
                          <a:latin typeface="Courier New" charset="0"/>
                          <a:ea typeface="Courier New" charset="0"/>
                          <a:cs typeface="Courier New" charset="0"/>
                        </a:rPr>
                        <a:t>GENEVE: [I-</a:t>
                      </a:r>
                      <a:r>
                        <a:rPr lang="en-US" sz="1600" dirty="0" err="1" smtClean="0">
                          <a:effectLst/>
                          <a:latin typeface="Courier New" charset="0"/>
                          <a:ea typeface="Courier New" charset="0"/>
                          <a:cs typeface="Courier New" charset="0"/>
                        </a:rPr>
                        <a:t>D.brockners</a:t>
                      </a:r>
                      <a:r>
                        <a:rPr lang="en-US" sz="1600" dirty="0" smtClean="0">
                          <a:effectLst/>
                          <a:latin typeface="Courier New" charset="0"/>
                          <a:ea typeface="Courier New" charset="0"/>
                          <a:cs typeface="Courier New" charset="0"/>
                        </a:rPr>
                        <a:t>-</a:t>
                      </a:r>
                      <a:r>
                        <a:rPr lang="en-US" sz="1600" dirty="0" err="1" smtClean="0">
                          <a:effectLst/>
                          <a:latin typeface="Courier New" charset="0"/>
                          <a:ea typeface="Courier New" charset="0"/>
                          <a:cs typeface="Courier New" charset="0"/>
                        </a:rPr>
                        <a:t>ippm-ioam-geneve</a:t>
                      </a:r>
                      <a:r>
                        <a:rPr lang="en-US" sz="1600" dirty="0" smtClean="0">
                          <a:effectLst/>
                          <a:latin typeface="Courier New" charset="0"/>
                          <a:ea typeface="Courier New" charset="0"/>
                          <a:cs typeface="Courier New" charset="0"/>
                        </a:rPr>
                        <a:t>]</a:t>
                      </a:r>
                    </a:p>
                    <a:p>
                      <a:pPr marL="342900" indent="-342900" fontAlgn="t">
                        <a:buAutoNum type="arabicPlain"/>
                      </a:pPr>
                      <a:r>
                        <a:rPr lang="en-US" sz="1600" dirty="0" smtClean="0">
                          <a:effectLst/>
                          <a:latin typeface="Courier New" charset="0"/>
                          <a:ea typeface="Courier New" charset="0"/>
                          <a:cs typeface="Courier New" charset="0"/>
                        </a:rPr>
                        <a:t>NSH: [I-</a:t>
                      </a:r>
                      <a:r>
                        <a:rPr lang="en-US" sz="1600" dirty="0" err="1" smtClean="0">
                          <a:effectLst/>
                          <a:latin typeface="Courier New" charset="0"/>
                          <a:ea typeface="Courier New" charset="0"/>
                          <a:cs typeface="Courier New" charset="0"/>
                        </a:rPr>
                        <a:t>D.brockners</a:t>
                      </a:r>
                      <a:r>
                        <a:rPr lang="en-US" sz="1600" dirty="0" smtClean="0">
                          <a:effectLst/>
                          <a:latin typeface="Courier New" charset="0"/>
                          <a:ea typeface="Courier New" charset="0"/>
                          <a:cs typeface="Courier New" charset="0"/>
                        </a:rPr>
                        <a:t>-</a:t>
                      </a:r>
                      <a:r>
                        <a:rPr lang="en-US" sz="1600" dirty="0" err="1" smtClean="0">
                          <a:effectLst/>
                          <a:latin typeface="Courier New" charset="0"/>
                          <a:ea typeface="Courier New" charset="0"/>
                          <a:cs typeface="Courier New" charset="0"/>
                        </a:rPr>
                        <a:t>sfc-ioam-nsh</a:t>
                      </a:r>
                      <a:r>
                        <a:rPr lang="en-US" sz="1600" dirty="0" smtClean="0">
                          <a:effectLst/>
                          <a:latin typeface="Courier New" charset="0"/>
                          <a:ea typeface="Courier New" charset="0"/>
                          <a:cs typeface="Courier New" charset="0"/>
                        </a:rPr>
                        <a:t>]</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r>
              <a:tr h="406648">
                <a:tc>
                  <a:txBody>
                    <a:bodyPr/>
                    <a:lstStyle/>
                    <a:p>
                      <a:pPr fontAlgn="t"/>
                      <a:r>
                        <a:rPr lang="en-US" sz="1800" dirty="0" err="1" smtClean="0">
                          <a:effectLst/>
                        </a:rPr>
                        <a:t>ioamPreallocatedTraceData</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err="1" smtClean="0">
                          <a:effectLst/>
                        </a:rPr>
                        <a:t>octetArray</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smtClean="0">
                          <a:effectLst/>
                        </a:rPr>
                        <a:t>default</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smtClean="0">
                          <a:effectLst/>
                        </a:rPr>
                        <a:t>This IE carries n octets of IOAM</a:t>
                      </a:r>
                      <a:r>
                        <a:rPr lang="en-US" sz="1800" baseline="0" dirty="0" smtClean="0">
                          <a:effectLst/>
                        </a:rPr>
                        <a:t> </a:t>
                      </a:r>
                      <a:r>
                        <a:rPr lang="en-US" sz="1800" baseline="0" dirty="0" err="1" smtClean="0">
                          <a:effectLst/>
                        </a:rPr>
                        <a:t>Preallocated</a:t>
                      </a:r>
                      <a:r>
                        <a:rPr lang="en-US" sz="1800" baseline="0" dirty="0" smtClean="0">
                          <a:effectLst/>
                        </a:rPr>
                        <a:t> Trace</a:t>
                      </a:r>
                      <a:r>
                        <a:rPr lang="en-US" sz="1800" dirty="0" smtClean="0">
                          <a:effectLst/>
                        </a:rPr>
                        <a:t> data. *</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r>
              <a:tr h="401444">
                <a:tc>
                  <a:txBody>
                    <a:bodyPr/>
                    <a:lstStyle/>
                    <a:p>
                      <a:pPr fontAlgn="t"/>
                      <a:r>
                        <a:rPr lang="en-US" sz="1800" dirty="0" err="1" smtClean="0">
                          <a:effectLst/>
                        </a:rPr>
                        <a:t>ioamIncrementalTraceData</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err="1" smtClean="0">
                          <a:effectLst/>
                        </a:rPr>
                        <a:t>octetArray</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smtClean="0">
                          <a:effectLst/>
                        </a:rPr>
                        <a:t>default</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800" dirty="0" smtClean="0">
                          <a:effectLst/>
                        </a:rPr>
                        <a:t>This IE carries n octets of IOAM</a:t>
                      </a:r>
                      <a:r>
                        <a:rPr lang="en-US" sz="1800" baseline="0" dirty="0" smtClean="0">
                          <a:effectLst/>
                        </a:rPr>
                        <a:t> Incremental Trace</a:t>
                      </a:r>
                      <a:r>
                        <a:rPr lang="en-US" sz="1800" dirty="0" smtClean="0">
                          <a:effectLst/>
                        </a:rPr>
                        <a:t> data. *</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r>
              <a:tr h="346844">
                <a:tc>
                  <a:txBody>
                    <a:bodyPr/>
                    <a:lstStyle/>
                    <a:p>
                      <a:pPr fontAlgn="t"/>
                      <a:r>
                        <a:rPr lang="en-US" sz="1800" dirty="0" smtClean="0">
                          <a:effectLst/>
                        </a:rPr>
                        <a:t>ioamE2EData</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err="1" smtClean="0">
                          <a:effectLst/>
                        </a:rPr>
                        <a:t>octetArray</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smtClean="0">
                          <a:effectLst/>
                        </a:rPr>
                        <a:t>default</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800" dirty="0" smtClean="0">
                          <a:effectLst/>
                        </a:rPr>
                        <a:t>This IE carries n octets of IOAM</a:t>
                      </a:r>
                      <a:r>
                        <a:rPr lang="en-US" sz="1800" baseline="0" dirty="0" smtClean="0">
                          <a:effectLst/>
                        </a:rPr>
                        <a:t> E2E data</a:t>
                      </a:r>
                      <a:r>
                        <a:rPr lang="en-US" sz="1800" dirty="0" smtClean="0">
                          <a:effectLst/>
                        </a:rPr>
                        <a:t>. *</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r>
              <a:tr h="381547">
                <a:tc>
                  <a:txBody>
                    <a:bodyPr/>
                    <a:lstStyle/>
                    <a:p>
                      <a:pPr fontAlgn="t"/>
                      <a:r>
                        <a:rPr lang="en-US" sz="1800" dirty="0" err="1" smtClean="0">
                          <a:effectLst/>
                        </a:rPr>
                        <a:t>ioamPOTData</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err="1" smtClean="0">
                          <a:effectLst/>
                        </a:rPr>
                        <a:t>octetArray</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smtClean="0">
                          <a:effectLst/>
                        </a:rPr>
                        <a:t>default</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800" dirty="0" smtClean="0">
                          <a:effectLst/>
                        </a:rPr>
                        <a:t>This IE carries n octets of IOAM</a:t>
                      </a:r>
                      <a:r>
                        <a:rPr lang="en-US" sz="1800" baseline="0" dirty="0" smtClean="0">
                          <a:effectLst/>
                        </a:rPr>
                        <a:t> POT data</a:t>
                      </a:r>
                      <a:r>
                        <a:rPr lang="en-US" sz="1800" dirty="0" smtClean="0">
                          <a:effectLst/>
                        </a:rPr>
                        <a:t>. *</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r>
            </a:tbl>
          </a:graphicData>
        </a:graphic>
      </p:graphicFrame>
      <p:sp>
        <p:nvSpPr>
          <p:cNvPr id="5" name="Content Placeholder 2"/>
          <p:cNvSpPr txBox="1">
            <a:spLocks/>
          </p:cNvSpPr>
          <p:nvPr/>
        </p:nvSpPr>
        <p:spPr>
          <a:xfrm>
            <a:off x="1616926" y="6103694"/>
            <a:ext cx="9317555" cy="5053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Font typeface=".AppleSystemUIFont" charset="-120"/>
              <a:buChar char="*"/>
            </a:pPr>
            <a:r>
              <a:rPr lang="en-US" sz="1800" dirty="0" smtClean="0"/>
              <a:t>When </a:t>
            </a:r>
            <a:r>
              <a:rPr lang="en-US" sz="1800" dirty="0" err="1" smtClean="0"/>
              <a:t>ioamEncapsulationType</a:t>
            </a:r>
            <a:r>
              <a:rPr lang="en-US" sz="1800" dirty="0"/>
              <a:t> </a:t>
            </a:r>
            <a:r>
              <a:rPr lang="en-US" sz="1800" dirty="0" smtClean="0"/>
              <a:t>is </a:t>
            </a:r>
            <a:r>
              <a:rPr lang="en-US" sz="1800" dirty="0"/>
              <a:t>present and has a value other than "None”, </a:t>
            </a:r>
            <a:r>
              <a:rPr lang="en-US" sz="1800" dirty="0" smtClean="0"/>
              <a:t>and with </a:t>
            </a:r>
            <a:r>
              <a:rPr lang="en-US" sz="1800" dirty="0"/>
              <a:t>sufficient length, this element may also report octets </a:t>
            </a:r>
            <a:r>
              <a:rPr lang="en-US" sz="1800" dirty="0" smtClean="0"/>
              <a:t>from subsequent </a:t>
            </a:r>
            <a:r>
              <a:rPr lang="en-US" sz="1800" dirty="0"/>
              <a:t>headers and payload</a:t>
            </a:r>
          </a:p>
        </p:txBody>
      </p:sp>
      <p:sp>
        <p:nvSpPr>
          <p:cNvPr id="2" name="Slide Number Placeholder 1"/>
          <p:cNvSpPr>
            <a:spLocks noGrp="1"/>
          </p:cNvSpPr>
          <p:nvPr>
            <p:ph type="sldNum" sz="quarter" idx="12"/>
          </p:nvPr>
        </p:nvSpPr>
        <p:spPr/>
        <p:txBody>
          <a:bodyPr/>
          <a:lstStyle/>
          <a:p>
            <a:fld id="{A824E06C-F328-F443-9EC9-BD811C285C5A}" type="slidenum">
              <a:rPr lang="en-US" smtClean="0"/>
              <a:t>14</a:t>
            </a:fld>
            <a:endParaRPr lang="en-US"/>
          </a:p>
        </p:txBody>
      </p:sp>
    </p:spTree>
    <p:extLst>
      <p:ext uri="{BB962C8B-B14F-4D97-AF65-F5344CB8AC3E}">
        <p14:creationId xmlns:p14="http://schemas.microsoft.com/office/powerpoint/2010/main" val="10533069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700"/>
            <a:ext cx="10515600" cy="752475"/>
          </a:xfrm>
        </p:spPr>
        <p:txBody>
          <a:bodyPr/>
          <a:lstStyle/>
          <a:p>
            <a:r>
              <a:rPr lang="en-US" dirty="0" smtClean="0"/>
              <a:t>Example: Variable Length &lt; 255 IP Packet</a:t>
            </a:r>
            <a:endParaRPr lang="en-US" dirty="0"/>
          </a:p>
        </p:txBody>
      </p:sp>
      <p:sp>
        <p:nvSpPr>
          <p:cNvPr id="3" name="Content Placeholder 2"/>
          <p:cNvSpPr>
            <a:spLocks noGrp="1"/>
          </p:cNvSpPr>
          <p:nvPr>
            <p:ph idx="1"/>
          </p:nvPr>
        </p:nvSpPr>
        <p:spPr>
          <a:xfrm>
            <a:off x="1094678" y="596899"/>
            <a:ext cx="8997176" cy="6261101"/>
          </a:xfrm>
        </p:spPr>
        <p:txBody>
          <a:bodyPr>
            <a:normAutofit fontScale="55000" lnSpcReduction="20000"/>
          </a:bodyPr>
          <a:lstStyle/>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0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1</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2</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3</a:t>
            </a:r>
            <a:endParaRPr lang="en-US" b="1" dirty="0" smtClean="0">
              <a:latin typeface="Courier New" charset="0"/>
              <a:ea typeface="Courier New" charset="0"/>
              <a:cs typeface="Courier New" charset="0"/>
            </a:endParaRPr>
          </a:p>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0 </a:t>
            </a:r>
            <a:r>
              <a:rPr lang="mr-IN" b="1" dirty="0">
                <a:latin typeface="Courier New" charset="0"/>
                <a:ea typeface="Courier New" charset="0"/>
                <a:cs typeface="Courier New" charset="0"/>
              </a:rPr>
              <a:t>1 2 3 4 5 6 7 8 9 0 1 2 3 4 5 6 7 8 9 0 1 2 3 4 5 6 7 8 9 0 </a:t>
            </a:r>
            <a:r>
              <a:rPr lang="mr-IN" b="1" dirty="0" smtClean="0">
                <a:latin typeface="Courier New" charset="0"/>
                <a:ea typeface="Courier New" charset="0"/>
                <a:cs typeface="Courier New" charset="0"/>
              </a:rPr>
              <a:t>1</a:t>
            </a:r>
            <a:endParaRPr lang="en-US" b="1" dirty="0" smtClean="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Version</a:t>
            </a:r>
            <a:r>
              <a:rPr lang="mr-IN"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Number</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Length</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Export</a:t>
            </a:r>
            <a:r>
              <a:rPr lang="mr-IN" b="1" dirty="0" smtClean="0">
                <a:latin typeface="Courier New" charset="0"/>
                <a:ea typeface="Courier New" charset="0"/>
                <a:cs typeface="Courier New" charset="0"/>
              </a:rPr>
              <a:t> Time</a:t>
            </a:r>
            <a:r>
              <a:rPr lang="en-US" b="1" dirty="0" smtClean="0">
                <a:latin typeface="Courier New" charset="0"/>
                <a:ea typeface="Courier New" charset="0"/>
                <a:cs typeface="Courier New" charset="0"/>
              </a:rPr>
              <a:t> (seconds)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IPFIX</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Message</a:t>
            </a: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Sequence</a:t>
            </a:r>
            <a:r>
              <a:rPr lang="mr-IN" b="1" dirty="0" smtClean="0">
                <a:latin typeface="Courier New" charset="0"/>
                <a:ea typeface="Courier New" charset="0"/>
                <a:cs typeface="Courier New" charset="0"/>
              </a:rPr>
              <a:t> </a:t>
            </a:r>
            <a:r>
              <a:rPr lang="mr-IN" b="1" dirty="0" err="1">
                <a:latin typeface="Courier New" charset="0"/>
                <a:ea typeface="Courier New" charset="0"/>
                <a:cs typeface="Courier New" charset="0"/>
              </a:rPr>
              <a:t>Number</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Header</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Observation</a:t>
            </a:r>
            <a:r>
              <a:rPr lang="mr-IN" b="1" dirty="0" smtClean="0">
                <a:latin typeface="Courier New" charset="0"/>
                <a:ea typeface="Courier New" charset="0"/>
                <a:cs typeface="Courier New" charset="0"/>
              </a:rPr>
              <a:t> </a:t>
            </a:r>
            <a:r>
              <a:rPr lang="mr-IN" b="1" dirty="0" err="1">
                <a:latin typeface="Courier New" charset="0"/>
                <a:ea typeface="Courier New" charset="0"/>
                <a:cs typeface="Courier New" charset="0"/>
              </a:rPr>
              <a:t>Domain</a:t>
            </a:r>
            <a:r>
              <a:rPr lang="mr-IN" b="1" dirty="0">
                <a:latin typeface="Courier New" charset="0"/>
                <a:ea typeface="Courier New" charset="0"/>
                <a:cs typeface="Courier New" charset="0"/>
              </a:rPr>
              <a:t> ID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endParaRPr lang="en-US" dirty="0" smtClean="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Set ID ( = Template ID)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a:latin typeface="Courier New" charset="0"/>
                <a:ea typeface="Courier New" charset="0"/>
                <a:cs typeface="Courier New" charset="0"/>
              </a:rPr>
              <a:t>Length</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Set Header</a:t>
            </a:r>
            <a:endParaRPr lang="en-US" b="1" dirty="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a:t>
            </a:r>
            <a:r>
              <a:rPr lang="en-US" b="1" dirty="0" err="1" smtClean="0">
                <a:latin typeface="Courier New" charset="0"/>
                <a:ea typeface="Courier New" charset="0"/>
                <a:cs typeface="Courier New" charset="0"/>
              </a:rPr>
              <a:t>ioamReportFlags</a:t>
            </a:r>
            <a:r>
              <a:rPr lang="en-US" b="1" dirty="0" smtClean="0">
                <a:latin typeface="Courier New" charset="0"/>
                <a:ea typeface="Courier New" charset="0"/>
                <a:cs typeface="Courier New" charset="0"/>
              </a:rPr>
              <a:t>| </a:t>
            </a:r>
            <a:r>
              <a:rPr lang="en-US" b="1" dirty="0" err="1" smtClean="0">
                <a:latin typeface="Courier New" charset="0"/>
                <a:ea typeface="Courier New" charset="0"/>
                <a:cs typeface="Courier New" charset="0"/>
              </a:rPr>
              <a:t>fwdingStatus</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 </a:t>
            </a:r>
            <a:r>
              <a:rPr lang="en-US" b="1" dirty="0" err="1" smtClean="0">
                <a:latin typeface="Courier New" charset="0"/>
                <a:ea typeface="Courier New" charset="0"/>
                <a:cs typeface="Courier New" charset="0"/>
              </a:rPr>
              <a:t>paddingOctets</a:t>
            </a:r>
            <a:r>
              <a:rPr lang="en-US" b="1" dirty="0" smtClean="0">
                <a:latin typeface="Courier New" charset="0"/>
                <a:ea typeface="Courier New" charset="0"/>
                <a:cs typeface="Courier New" charset="0"/>
              </a:rPr>
              <a:t> | Length (&lt; 255)</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endParaRPr lang="en-US" b="1" dirty="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b="1" dirty="0" err="1" smtClean="0">
                <a:latin typeface="Courier New" charset="0"/>
                <a:ea typeface="Courier New" charset="0"/>
                <a:cs typeface="Courier New" charset="0"/>
              </a:rPr>
              <a:t>ipHeaderPacketSection</a:t>
            </a:r>
            <a:r>
              <a:rPr lang="en-US" b="1" dirty="0" smtClean="0">
                <a:latin typeface="Courier New" charset="0"/>
                <a:ea typeface="Courier New" charset="0"/>
                <a:cs typeface="Courier New" charset="0"/>
              </a:rPr>
              <a:t> (start)</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endParaRPr lang="en-US" b="1" dirty="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Record 1</a:t>
            </a:r>
            <a:r>
              <a:rPr lang="mr-IN" dirty="0">
                <a:latin typeface="Courier New" charset="0"/>
                <a:ea typeface="Courier New" charset="0"/>
                <a:cs typeface="Courier New" charset="0"/>
              </a:rPr>
              <a:t/>
            </a:r>
            <a:br>
              <a:rPr lang="mr-IN" dirty="0">
                <a:latin typeface="Courier New" charset="0"/>
                <a:ea typeface="Courier New" charset="0"/>
                <a:cs typeface="Courier New" charset="0"/>
              </a:rPr>
            </a:b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a:latin typeface="Courier New" charset="0"/>
                <a:ea typeface="Courier New" charset="0"/>
                <a:cs typeface="Courier New" charset="0"/>
              </a:rPr>
              <a:t>|</a:t>
            </a:r>
            <a:r>
              <a:rPr lang="en-US" b="1" dirty="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endParaRPr lang="en-US" dirty="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b="1" dirty="0" err="1" smtClean="0">
                <a:latin typeface="Courier New" charset="0"/>
                <a:ea typeface="Courier New" charset="0"/>
                <a:cs typeface="Courier New" charset="0"/>
              </a:rPr>
              <a:t>ipHeaderPacketSection</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(end)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endParaRPr lang="en-US" dirty="0" smtClean="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a:t>
            </a:r>
            <a:r>
              <a:rPr lang="en-US" b="1" dirty="0" err="1">
                <a:latin typeface="Courier New" charset="0"/>
                <a:ea typeface="Courier New" charset="0"/>
                <a:cs typeface="Courier New" charset="0"/>
              </a:rPr>
              <a:t>ioamReportFlags</a:t>
            </a:r>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fwdingStatus</a:t>
            </a:r>
            <a:r>
              <a:rPr lang="en-US" b="1" dirty="0">
                <a:latin typeface="Courier New" charset="0"/>
                <a:ea typeface="Courier New" charset="0"/>
                <a:cs typeface="Courier New" charset="0"/>
              </a:rPr>
              <a:t>  | </a:t>
            </a:r>
            <a:r>
              <a:rPr lang="en-US" b="1" dirty="0" err="1">
                <a:latin typeface="Courier New" charset="0"/>
                <a:ea typeface="Courier New" charset="0"/>
                <a:cs typeface="Courier New" charset="0"/>
              </a:rPr>
              <a:t>paddingOctets</a:t>
            </a:r>
            <a:r>
              <a:rPr lang="en-US" b="1" dirty="0">
                <a:latin typeface="Courier New" charset="0"/>
                <a:ea typeface="Courier New" charset="0"/>
                <a:cs typeface="Courier New" charset="0"/>
              </a:rPr>
              <a:t> | </a:t>
            </a:r>
            <a:r>
              <a:rPr lang="en-US" b="1" dirty="0" smtClean="0">
                <a:latin typeface="Courier New" charset="0"/>
                <a:ea typeface="Courier New" charset="0"/>
                <a:cs typeface="Courier New" charset="0"/>
              </a:rPr>
              <a:t>Length (&lt; 255)</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r>
              <a:rPr lang="en-US" b="1" dirty="0">
                <a:latin typeface="Courier New" charset="0"/>
                <a:ea typeface="Courier New" charset="0"/>
                <a:cs typeface="Courier New" charset="0"/>
              </a:rPr>
              <a:t>|</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b="1" dirty="0" err="1">
                <a:latin typeface="Courier New" charset="0"/>
                <a:ea typeface="Courier New" charset="0"/>
                <a:cs typeface="Courier New" charset="0"/>
              </a:rPr>
              <a:t>ipHeaderPacketSection</a:t>
            </a:r>
            <a:r>
              <a:rPr lang="en-US" b="1" dirty="0">
                <a:latin typeface="Courier New" charset="0"/>
                <a:ea typeface="Courier New" charset="0"/>
                <a:cs typeface="Courier New" charset="0"/>
              </a:rPr>
              <a:t> (start)</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                </a:t>
            </a:r>
            <a:r>
              <a:rPr lang="mr-IN" b="1" dirty="0">
                <a:latin typeface="Courier New" charset="0"/>
                <a:ea typeface="Courier New" charset="0"/>
                <a:cs typeface="Courier New" charset="0"/>
              </a:rPr>
              <a:t>|</a:t>
            </a:r>
            <a:r>
              <a:rPr lang="en-US" b="1" dirty="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r>
              <a:rPr lang="en-US" b="1" dirty="0">
                <a:latin typeface="Courier New" charset="0"/>
                <a:ea typeface="Courier New" charset="0"/>
                <a:cs typeface="Courier New" charset="0"/>
              </a:rPr>
              <a:t>Record </a:t>
            </a:r>
            <a:r>
              <a:rPr lang="en-US" b="1" dirty="0" smtClean="0">
                <a:latin typeface="Courier New" charset="0"/>
                <a:ea typeface="Courier New" charset="0"/>
                <a:cs typeface="Courier New" charset="0"/>
              </a:rPr>
              <a:t>2</a:t>
            </a:r>
            <a:r>
              <a:rPr lang="mr-IN" dirty="0">
                <a:latin typeface="Courier New" charset="0"/>
                <a:ea typeface="Courier New" charset="0"/>
                <a:cs typeface="Courier New" charset="0"/>
              </a:rPr>
              <a:t/>
            </a:r>
            <a:br>
              <a:rPr lang="mr-IN" dirty="0">
                <a:latin typeface="Courier New" charset="0"/>
                <a:ea typeface="Courier New" charset="0"/>
                <a:cs typeface="Courier New" charset="0"/>
              </a:rPr>
            </a:b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b="1" dirty="0">
                <a:latin typeface="Courier New" charset="0"/>
                <a:ea typeface="Courier New" charset="0"/>
                <a:cs typeface="Courier New" charset="0"/>
              </a:rPr>
              <a:t>...</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                             </a:t>
            </a:r>
            <a:r>
              <a:rPr lang="mr-IN" b="1" dirty="0">
                <a:latin typeface="Courier New" charset="0"/>
                <a:ea typeface="Courier New" charset="0"/>
                <a:cs typeface="Courier New" charset="0"/>
              </a:rPr>
              <a:t>|</a:t>
            </a:r>
            <a:r>
              <a:rPr lang="en-US" b="1" dirty="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r>
              <a:rPr lang="en-US" b="1" dirty="0">
                <a:latin typeface="Courier New" charset="0"/>
                <a:ea typeface="Courier New" charset="0"/>
                <a:cs typeface="Courier New" charset="0"/>
              </a:rPr>
              <a:t>|</a:t>
            </a:r>
            <a:endParaRPr lang="en-US" dirty="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b="1" dirty="0" err="1">
                <a:latin typeface="Courier New" charset="0"/>
                <a:ea typeface="Courier New" charset="0"/>
                <a:cs typeface="Courier New" charset="0"/>
              </a:rPr>
              <a:t>ipHeaderPacketSection</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(end)                   </a:t>
            </a:r>
            <a:r>
              <a:rPr lang="mr-IN" b="1" dirty="0">
                <a:latin typeface="Courier New" charset="0"/>
                <a:ea typeface="Courier New" charset="0"/>
                <a:cs typeface="Courier New" charset="0"/>
              </a:rPr>
              <a:t>|</a:t>
            </a:r>
            <a:r>
              <a:rPr lang="en-US" b="1" dirty="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r>
              <a:rPr lang="en-US" b="1" dirty="0">
                <a:latin typeface="Courier New" charset="0"/>
                <a:ea typeface="Courier New" charset="0"/>
                <a:cs typeface="Courier New" charset="0"/>
              </a:rPr>
              <a:t>---+------</a:t>
            </a:r>
            <a:r>
              <a:rPr lang="mr-IN" dirty="0">
                <a:latin typeface="Courier New" charset="0"/>
                <a:ea typeface="Courier New" charset="0"/>
                <a:cs typeface="Courier New" charset="0"/>
              </a:rPr>
              <a:t/>
            </a:r>
            <a:br>
              <a:rPr lang="mr-IN" dirty="0">
                <a:latin typeface="Courier New" charset="0"/>
                <a:ea typeface="Courier New" charset="0"/>
                <a:cs typeface="Courier New" charset="0"/>
              </a:rPr>
            </a:br>
            <a:endParaRPr lang="en-US" b="1" dirty="0" smtClean="0">
              <a:latin typeface="Courier New" charset="0"/>
              <a:ea typeface="Courier New" charset="0"/>
              <a:cs typeface="Courier New" charset="0"/>
            </a:endParaRPr>
          </a:p>
        </p:txBody>
      </p:sp>
      <p:sp>
        <p:nvSpPr>
          <p:cNvPr id="4" name="Slide Number Placeholder 3"/>
          <p:cNvSpPr>
            <a:spLocks noGrp="1"/>
          </p:cNvSpPr>
          <p:nvPr>
            <p:ph type="sldNum" sz="quarter" idx="12"/>
          </p:nvPr>
        </p:nvSpPr>
        <p:spPr/>
        <p:txBody>
          <a:bodyPr/>
          <a:lstStyle/>
          <a:p>
            <a:fld id="{A824E06C-F328-F443-9EC9-BD811C285C5A}" type="slidenum">
              <a:rPr lang="en-US" smtClean="0"/>
              <a:t>15</a:t>
            </a:fld>
            <a:endParaRPr lang="en-US"/>
          </a:p>
        </p:txBody>
      </p:sp>
      <p:sp>
        <p:nvSpPr>
          <p:cNvPr id="6" name="Text Placeholder 1"/>
          <p:cNvSpPr txBox="1">
            <a:spLocks/>
          </p:cNvSpPr>
          <p:nvPr/>
        </p:nvSpPr>
        <p:spPr>
          <a:xfrm>
            <a:off x="9736217" y="4078120"/>
            <a:ext cx="2329403" cy="794963"/>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smtClean="0">
                <a:solidFill>
                  <a:schemeClr val="accent5"/>
                </a:solidFill>
              </a:rPr>
              <a:t>IOAM data is part of </a:t>
            </a:r>
            <a:r>
              <a:rPr lang="en-US" sz="1800" dirty="0" err="1" smtClean="0">
                <a:solidFill>
                  <a:schemeClr val="accent5"/>
                </a:solidFill>
              </a:rPr>
              <a:t>ipHeaderPacketSection</a:t>
            </a:r>
            <a:endParaRPr lang="en-US" sz="1800" dirty="0">
              <a:solidFill>
                <a:schemeClr val="accent5"/>
              </a:solidFill>
            </a:endParaRPr>
          </a:p>
        </p:txBody>
      </p:sp>
    </p:spTree>
    <p:extLst>
      <p:ext uri="{BB962C8B-B14F-4D97-AF65-F5344CB8AC3E}">
        <p14:creationId xmlns:p14="http://schemas.microsoft.com/office/powerpoint/2010/main" val="8761444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700"/>
            <a:ext cx="10515600" cy="752475"/>
          </a:xfrm>
        </p:spPr>
        <p:txBody>
          <a:bodyPr>
            <a:normAutofit fontScale="90000"/>
          </a:bodyPr>
          <a:lstStyle/>
          <a:p>
            <a:r>
              <a:rPr lang="en-US" sz="3600" dirty="0" smtClean="0"/>
              <a:t>Example: Variable Length IP Packet w/ Outer Incremental Trace</a:t>
            </a:r>
            <a:endParaRPr lang="en-US" sz="3600" dirty="0"/>
          </a:p>
        </p:txBody>
      </p:sp>
      <p:sp>
        <p:nvSpPr>
          <p:cNvPr id="3" name="Content Placeholder 2"/>
          <p:cNvSpPr>
            <a:spLocks noGrp="1"/>
          </p:cNvSpPr>
          <p:nvPr>
            <p:ph idx="1"/>
          </p:nvPr>
        </p:nvSpPr>
        <p:spPr>
          <a:xfrm>
            <a:off x="838200" y="660401"/>
            <a:ext cx="10515600" cy="6197600"/>
          </a:xfrm>
        </p:spPr>
        <p:txBody>
          <a:bodyPr>
            <a:normAutofit fontScale="55000" lnSpcReduction="20000"/>
          </a:bodyPr>
          <a:lstStyle/>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0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1</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2</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3</a:t>
            </a:r>
            <a:endParaRPr lang="en-US" b="1" dirty="0" smtClean="0">
              <a:latin typeface="Courier New" charset="0"/>
              <a:ea typeface="Courier New" charset="0"/>
              <a:cs typeface="Courier New" charset="0"/>
            </a:endParaRP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0 </a:t>
            </a:r>
            <a:r>
              <a:rPr lang="mr-IN" b="1" dirty="0">
                <a:latin typeface="Courier New" charset="0"/>
                <a:ea typeface="Courier New" charset="0"/>
                <a:cs typeface="Courier New" charset="0"/>
              </a:rPr>
              <a:t>1 2 3 4 5 6 7 8 9 0 1 2 3 4 5 6 7 8 9 0 1 2 3 4 5 6 7 8 9 0 </a:t>
            </a:r>
            <a:r>
              <a:rPr lang="mr-IN" b="1" dirty="0" smtClean="0">
                <a:latin typeface="Courier New" charset="0"/>
                <a:ea typeface="Courier New" charset="0"/>
                <a:cs typeface="Courier New" charset="0"/>
              </a:rPr>
              <a:t>1</a:t>
            </a:r>
            <a:endParaRPr lang="en-US" b="1" dirty="0" smtClean="0">
              <a:latin typeface="Courier New" charset="0"/>
              <a:ea typeface="Courier New" charset="0"/>
              <a:cs typeface="Courier New" charset="0"/>
            </a:endParaRP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Version</a:t>
            </a:r>
            <a:r>
              <a:rPr lang="mr-IN"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Number</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Length</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Export</a:t>
            </a:r>
            <a:r>
              <a:rPr lang="mr-IN" b="1" dirty="0" smtClean="0">
                <a:latin typeface="Courier New" charset="0"/>
                <a:ea typeface="Courier New" charset="0"/>
                <a:cs typeface="Courier New" charset="0"/>
              </a:rPr>
              <a:t> Time</a:t>
            </a:r>
            <a:r>
              <a:rPr lang="en-US" b="1" dirty="0" smtClean="0">
                <a:latin typeface="Courier New" charset="0"/>
                <a:ea typeface="Courier New" charset="0"/>
                <a:cs typeface="Courier New" charset="0"/>
              </a:rPr>
              <a:t> (seconds)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IPFIX</a:t>
            </a: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Message</a:t>
            </a:r>
          </a:p>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Sequence</a:t>
            </a:r>
            <a:r>
              <a:rPr lang="mr-IN" b="1" dirty="0" smtClean="0">
                <a:latin typeface="Courier New" charset="0"/>
                <a:ea typeface="Courier New" charset="0"/>
                <a:cs typeface="Courier New" charset="0"/>
              </a:rPr>
              <a:t> </a:t>
            </a:r>
            <a:r>
              <a:rPr lang="mr-IN" b="1" dirty="0" err="1">
                <a:latin typeface="Courier New" charset="0"/>
                <a:ea typeface="Courier New" charset="0"/>
                <a:cs typeface="Courier New" charset="0"/>
              </a:rPr>
              <a:t>Number</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Header</a:t>
            </a: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Observation</a:t>
            </a:r>
            <a:r>
              <a:rPr lang="mr-IN" b="1" dirty="0" smtClean="0">
                <a:latin typeface="Courier New" charset="0"/>
                <a:ea typeface="Courier New" charset="0"/>
                <a:cs typeface="Courier New" charset="0"/>
              </a:rPr>
              <a:t> </a:t>
            </a:r>
            <a:r>
              <a:rPr lang="mr-IN" b="1" dirty="0" err="1">
                <a:latin typeface="Courier New" charset="0"/>
                <a:ea typeface="Courier New" charset="0"/>
                <a:cs typeface="Courier New" charset="0"/>
              </a:rPr>
              <a:t>Domain</a:t>
            </a:r>
            <a:r>
              <a:rPr lang="mr-IN" b="1" dirty="0">
                <a:latin typeface="Courier New" charset="0"/>
                <a:ea typeface="Courier New" charset="0"/>
                <a:cs typeface="Courier New" charset="0"/>
              </a:rPr>
              <a:t> ID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en-US"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Set ID ( = Template ID)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a:latin typeface="Courier New" charset="0"/>
                <a:ea typeface="Courier New" charset="0"/>
                <a:cs typeface="Courier New" charset="0"/>
              </a:rPr>
              <a:t>Length</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Set Header</a:t>
            </a:r>
            <a:endParaRPr lang="en-US" b="1" dirty="0">
              <a:latin typeface="Courier New" charset="0"/>
              <a:ea typeface="Courier New" charset="0"/>
              <a:cs typeface="Courier New" charset="0"/>
            </a:endParaRPr>
          </a:p>
          <a:p>
            <a:pPr marL="0" indent="0">
              <a:spcBef>
                <a:spcPts val="400"/>
              </a:spcBef>
              <a:buNone/>
            </a:pPr>
            <a:r>
              <a:rPr lang="en-US" b="1" dirty="0">
                <a:latin typeface="Courier New" charset="0"/>
                <a:ea typeface="Courier New" charset="0"/>
                <a:cs typeface="Courier New" charset="0"/>
              </a:rPr>
              <a:t>     </a:t>
            </a:r>
            <a:r>
              <a:rPr lang="mr-IN" b="1" dirty="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b="1" dirty="0" err="1" smtClean="0">
                <a:latin typeface="Courier New" charset="0"/>
                <a:ea typeface="Courier New" charset="0"/>
                <a:cs typeface="Courier New" charset="0"/>
              </a:rPr>
              <a:t>ioamIncrementalTraceHeader</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(start)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dirty="0" smtClean="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                             </a:t>
            </a:r>
            <a:r>
              <a:rPr lang="mr-IN" b="1" dirty="0">
                <a:latin typeface="Courier New" charset="0"/>
                <a:ea typeface="Courier New" charset="0"/>
                <a:cs typeface="Courier New" charset="0"/>
              </a:rPr>
              <a:t>|</a:t>
            </a:r>
            <a:r>
              <a:rPr lang="en-US" b="1" dirty="0">
                <a:latin typeface="Courier New" charset="0"/>
                <a:ea typeface="Courier New" charset="0"/>
                <a:cs typeface="Courier New" charset="0"/>
              </a:rPr>
              <a:t>     |</a:t>
            </a:r>
          </a:p>
          <a:p>
            <a:pPr marL="0" indent="0">
              <a:spcBef>
                <a:spcPts val="400"/>
              </a:spcBef>
              <a:buNone/>
            </a:pPr>
            <a:r>
              <a:rPr lang="en-US" b="1" dirty="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a:t>
            </a:r>
          </a:p>
          <a:p>
            <a:pPr marL="0" indent="0">
              <a:spcBef>
                <a:spcPts val="400"/>
              </a:spcBef>
              <a:buNone/>
            </a:pPr>
            <a:r>
              <a:rPr lang="en-US" b="1" dirty="0" smtClean="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ioamIncrementalTraceHeader</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(end)                </a:t>
            </a:r>
            <a:r>
              <a:rPr lang="mr-IN" b="1" dirty="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endParaRPr lang="en-US" b="1" dirty="0">
              <a:latin typeface="Courier New" charset="0"/>
              <a:ea typeface="Courier New" charset="0"/>
              <a:cs typeface="Courier New" charset="0"/>
            </a:endParaRPr>
          </a:p>
          <a:p>
            <a:pPr marL="0" indent="0">
              <a:spcBef>
                <a:spcPts val="400"/>
              </a:spcBef>
              <a:buNone/>
            </a:pP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Record 1</a:t>
            </a:r>
          </a:p>
          <a:p>
            <a:pPr marL="0" indent="0">
              <a:spcBef>
                <a:spcPts val="400"/>
              </a:spcBef>
              <a:buNone/>
            </a:pPr>
            <a:r>
              <a:rPr lang="en-US" b="1" dirty="0" smtClean="0">
                <a:latin typeface="Courier New" charset="0"/>
                <a:ea typeface="Courier New" charset="0"/>
                <a:cs typeface="Courier New" charset="0"/>
              </a:rPr>
              <a:t>      </a:t>
            </a:r>
            <a:r>
              <a:rPr lang="mr-IN" b="1" dirty="0">
                <a:latin typeface="Courier New" charset="0"/>
                <a:ea typeface="Courier New" charset="0"/>
                <a:cs typeface="Courier New" charset="0"/>
              </a:rPr>
              <a:t>|</a:t>
            </a:r>
            <a:r>
              <a:rPr lang="en-US" b="1" dirty="0" err="1">
                <a:latin typeface="Courier New" charset="0"/>
                <a:ea typeface="Courier New" charset="0"/>
                <a:cs typeface="Courier New" charset="0"/>
              </a:rPr>
              <a:t>ioamReportFlags</a:t>
            </a:r>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fwdingStatus</a:t>
            </a:r>
            <a:r>
              <a:rPr lang="en-US" b="1" dirty="0">
                <a:latin typeface="Courier New" charset="0"/>
                <a:ea typeface="Courier New" charset="0"/>
                <a:cs typeface="Courier New" charset="0"/>
              </a:rPr>
              <a:t>  | </a:t>
            </a:r>
            <a:r>
              <a:rPr lang="en-US" b="1" dirty="0" err="1">
                <a:latin typeface="Courier New" charset="0"/>
                <a:ea typeface="Courier New" charset="0"/>
                <a:cs typeface="Courier New" charset="0"/>
              </a:rPr>
              <a:t>paddingOctets</a:t>
            </a:r>
            <a:r>
              <a:rPr lang="en-US" b="1" dirty="0">
                <a:latin typeface="Courier New" charset="0"/>
                <a:ea typeface="Courier New" charset="0"/>
                <a:cs typeface="Courier New" charset="0"/>
              </a:rPr>
              <a:t> | Length (&lt; 255)</a:t>
            </a:r>
            <a:r>
              <a:rPr lang="mr-IN" b="1" dirty="0">
                <a:latin typeface="Courier New" charset="0"/>
                <a:ea typeface="Courier New" charset="0"/>
                <a:cs typeface="Courier New" charset="0"/>
              </a:rPr>
              <a:t>|</a:t>
            </a:r>
            <a:r>
              <a:rPr lang="en-US" b="1" dirty="0">
                <a:latin typeface="Courier New" charset="0"/>
                <a:ea typeface="Courier New" charset="0"/>
                <a:cs typeface="Courier New" charset="0"/>
              </a:rPr>
              <a:t>     |</a:t>
            </a:r>
          </a:p>
          <a:p>
            <a:pPr marL="0" indent="0">
              <a:spcBef>
                <a:spcPts val="400"/>
              </a:spcBef>
              <a:buNone/>
            </a:pPr>
            <a:r>
              <a:rPr lang="en-US" b="1" dirty="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a:t>
            </a:r>
          </a:p>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b="1" dirty="0" err="1" smtClean="0">
                <a:latin typeface="Courier New" charset="0"/>
                <a:ea typeface="Courier New" charset="0"/>
                <a:cs typeface="Courier New" charset="0"/>
              </a:rPr>
              <a:t>ipHeaderPacketSection</a:t>
            </a:r>
            <a:r>
              <a:rPr lang="en-US" b="1" dirty="0" smtClean="0">
                <a:latin typeface="Courier New" charset="0"/>
                <a:ea typeface="Courier New" charset="0"/>
                <a:cs typeface="Courier New" charset="0"/>
              </a:rPr>
              <a:t> (start)</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endParaRPr lang="en-US" b="1" dirty="0">
              <a:latin typeface="Courier New" charset="0"/>
              <a:ea typeface="Courier New" charset="0"/>
              <a:cs typeface="Courier New" charset="0"/>
            </a:endParaRPr>
          </a:p>
          <a:p>
            <a:pPr marL="0" indent="0">
              <a:spcBef>
                <a:spcPts val="400"/>
              </a:spcBef>
              <a:buNone/>
            </a:pPr>
            <a:r>
              <a:rPr lang="en-US" b="1" dirty="0">
                <a:latin typeface="Courier New" charset="0"/>
                <a:ea typeface="Courier New" charset="0"/>
                <a:cs typeface="Courier New" charset="0"/>
              </a:rPr>
              <a:t>     </a:t>
            </a:r>
            <a:r>
              <a:rPr lang="mr-IN" b="1" dirty="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endParaRPr lang="en-US" dirty="0" smtClean="0">
              <a:latin typeface="Courier New" charset="0"/>
              <a:ea typeface="Courier New" charset="0"/>
              <a:cs typeface="Courier New" charset="0"/>
            </a:endParaRPr>
          </a:p>
          <a:p>
            <a:pPr marL="0" indent="0">
              <a:spcBef>
                <a:spcPts val="400"/>
              </a:spcBef>
              <a:buNone/>
            </a:pPr>
            <a:r>
              <a:rPr lang="en-US"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a:latin typeface="Courier New" charset="0"/>
                <a:ea typeface="Courier New" charset="0"/>
                <a:cs typeface="Courier New" charset="0"/>
              </a:rPr>
              <a:t>|</a:t>
            </a:r>
            <a:r>
              <a:rPr lang="en-US" b="1" dirty="0">
                <a:latin typeface="Courier New" charset="0"/>
                <a:ea typeface="Courier New" charset="0"/>
                <a:cs typeface="Courier New" charset="0"/>
              </a:rPr>
              <a:t>     |</a:t>
            </a:r>
          </a:p>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endParaRPr lang="en-US" dirty="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b="1" dirty="0" err="1" smtClean="0">
                <a:latin typeface="Courier New" charset="0"/>
                <a:ea typeface="Courier New" charset="0"/>
                <a:cs typeface="Courier New" charset="0"/>
              </a:rPr>
              <a:t>ipHeaderPacketSection</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(end)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endParaRPr lang="en-US" dirty="0" smtClean="0">
              <a:latin typeface="Courier New" charset="0"/>
              <a:ea typeface="Courier New" charset="0"/>
              <a:cs typeface="Courier New" charset="0"/>
            </a:endParaRPr>
          </a:p>
        </p:txBody>
      </p:sp>
      <p:sp>
        <p:nvSpPr>
          <p:cNvPr id="4" name="Slide Number Placeholder 3"/>
          <p:cNvSpPr>
            <a:spLocks noGrp="1"/>
          </p:cNvSpPr>
          <p:nvPr>
            <p:ph type="sldNum" sz="quarter" idx="12"/>
          </p:nvPr>
        </p:nvSpPr>
        <p:spPr/>
        <p:txBody>
          <a:bodyPr/>
          <a:lstStyle/>
          <a:p>
            <a:fld id="{A824E06C-F328-F443-9EC9-BD811C285C5A}" type="slidenum">
              <a:rPr lang="en-US" smtClean="0"/>
              <a:t>16</a:t>
            </a:fld>
            <a:endParaRPr lang="en-US"/>
          </a:p>
        </p:txBody>
      </p:sp>
    </p:spTree>
    <p:extLst>
      <p:ext uri="{BB962C8B-B14F-4D97-AF65-F5344CB8AC3E}">
        <p14:creationId xmlns:p14="http://schemas.microsoft.com/office/powerpoint/2010/main" val="15475366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Next Steps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7548044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Next Steps</a:t>
            </a:r>
            <a:endParaRPr lang="en-US" dirty="0"/>
          </a:p>
        </p:txBody>
      </p:sp>
      <p:sp>
        <p:nvSpPr>
          <p:cNvPr id="5" name="Content Placeholder 4"/>
          <p:cNvSpPr>
            <a:spLocks noGrp="1"/>
          </p:cNvSpPr>
          <p:nvPr>
            <p:ph idx="1"/>
          </p:nvPr>
        </p:nvSpPr>
        <p:spPr>
          <a:xfrm>
            <a:off x="838200" y="1854200"/>
            <a:ext cx="10515600" cy="4351338"/>
          </a:xfrm>
        </p:spPr>
        <p:txBody>
          <a:bodyPr/>
          <a:lstStyle/>
          <a:p>
            <a:pPr marL="228600" lvl="1">
              <a:spcBef>
                <a:spcPts val="1000"/>
              </a:spcBef>
            </a:pPr>
            <a:r>
              <a:rPr lang="en-US" u="sng" dirty="0" smtClean="0">
                <a:hlinkClick r:id="rId3"/>
              </a:rPr>
              <a:t>draft-ietf-ippm-ioam-data</a:t>
            </a:r>
            <a:r>
              <a:rPr lang="en-US" u="sng" dirty="0" smtClean="0"/>
              <a:t> –</a:t>
            </a:r>
            <a:r>
              <a:rPr lang="en-US" dirty="0" smtClean="0"/>
              <a:t> Has been stable. WGLC?</a:t>
            </a:r>
          </a:p>
          <a:p>
            <a:pPr marL="228600" lvl="1">
              <a:spcBef>
                <a:spcPts val="1000"/>
              </a:spcBef>
            </a:pPr>
            <a:r>
              <a:rPr lang="en-US" dirty="0" smtClean="0"/>
              <a:t>Encapsulation drafts adoption in IPPM:</a:t>
            </a:r>
          </a:p>
          <a:p>
            <a:pPr marL="685800" lvl="2">
              <a:spcBef>
                <a:spcPts val="1000"/>
              </a:spcBef>
            </a:pPr>
            <a:r>
              <a:rPr lang="en-US" dirty="0" smtClean="0"/>
              <a:t> VXLAN GPE: draft-</a:t>
            </a:r>
            <a:r>
              <a:rPr lang="en-US" dirty="0" err="1" smtClean="0"/>
              <a:t>brockners</a:t>
            </a:r>
            <a:r>
              <a:rPr lang="en-US" dirty="0" smtClean="0"/>
              <a:t>-</a:t>
            </a:r>
            <a:r>
              <a:rPr lang="en-US" dirty="0" err="1" smtClean="0"/>
              <a:t>ippm-ioam-vxlan-gpe</a:t>
            </a:r>
            <a:endParaRPr lang="en-US" dirty="0" smtClean="0"/>
          </a:p>
          <a:p>
            <a:pPr marL="685800" lvl="2">
              <a:spcBef>
                <a:spcPts val="1000"/>
              </a:spcBef>
            </a:pPr>
            <a:r>
              <a:rPr lang="en-US" dirty="0" smtClean="0"/>
              <a:t>GENEVE: draft-</a:t>
            </a:r>
            <a:r>
              <a:rPr lang="en-US" dirty="0" err="1" smtClean="0"/>
              <a:t>brockners</a:t>
            </a:r>
            <a:r>
              <a:rPr lang="en-US" dirty="0" smtClean="0"/>
              <a:t>-</a:t>
            </a:r>
            <a:r>
              <a:rPr lang="en-US" dirty="0" err="1" smtClean="0"/>
              <a:t>ippm-ioam-geneve</a:t>
            </a:r>
            <a:endParaRPr lang="en-US" dirty="0" smtClean="0"/>
          </a:p>
          <a:p>
            <a:pPr marL="685800" lvl="2">
              <a:spcBef>
                <a:spcPts val="1000"/>
              </a:spcBef>
            </a:pPr>
            <a:r>
              <a:rPr lang="en-US" dirty="0" smtClean="0"/>
              <a:t>GRE: draft-</a:t>
            </a:r>
            <a:r>
              <a:rPr lang="en-US" dirty="0" err="1" smtClean="0"/>
              <a:t>weis</a:t>
            </a:r>
            <a:r>
              <a:rPr lang="en-US" dirty="0" smtClean="0"/>
              <a:t>-</a:t>
            </a:r>
            <a:r>
              <a:rPr lang="en-US" dirty="0" err="1" smtClean="0"/>
              <a:t>ippm-ioam-gre</a:t>
            </a:r>
            <a:endParaRPr lang="en-US" dirty="0" smtClean="0"/>
          </a:p>
          <a:p>
            <a:r>
              <a:rPr lang="en-US" dirty="0" smtClean="0"/>
              <a:t>Export draft review</a:t>
            </a:r>
          </a:p>
          <a:p>
            <a:r>
              <a:rPr lang="en-US" dirty="0" smtClean="0"/>
              <a:t>IPv6 draft review</a:t>
            </a:r>
            <a:endParaRPr lang="en-US" dirty="0"/>
          </a:p>
        </p:txBody>
      </p:sp>
      <p:sp>
        <p:nvSpPr>
          <p:cNvPr id="2" name="Slide Number Placeholder 1"/>
          <p:cNvSpPr>
            <a:spLocks noGrp="1"/>
          </p:cNvSpPr>
          <p:nvPr>
            <p:ph type="sldNum" sz="quarter" idx="12"/>
          </p:nvPr>
        </p:nvSpPr>
        <p:spPr/>
        <p:txBody>
          <a:bodyPr/>
          <a:lstStyle/>
          <a:p>
            <a:fld id="{BE427A2F-4327-CD41-8979-22A6985694E5}" type="slidenum">
              <a:rPr lang="en-US" smtClean="0"/>
              <a:t>18</a:t>
            </a:fld>
            <a:endParaRPr lang="en-US"/>
          </a:p>
        </p:txBody>
      </p:sp>
    </p:spTree>
    <p:extLst>
      <p:ext uri="{BB962C8B-B14F-4D97-AF65-F5344CB8AC3E}">
        <p14:creationId xmlns:p14="http://schemas.microsoft.com/office/powerpoint/2010/main" val="17656797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15338858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set</a:t>
            </a:r>
            <a:endParaRPr lang="en-US" dirty="0"/>
          </a:p>
        </p:txBody>
      </p:sp>
      <p:sp>
        <p:nvSpPr>
          <p:cNvPr id="6" name="Content Placeholder 5"/>
          <p:cNvSpPr>
            <a:spLocks noGrp="1"/>
          </p:cNvSpPr>
          <p:nvPr>
            <p:ph idx="1"/>
          </p:nvPr>
        </p:nvSpPr>
        <p:spPr/>
        <p:txBody>
          <a:bodyPr>
            <a:normAutofit lnSpcReduction="10000"/>
          </a:bodyPr>
          <a:lstStyle/>
          <a:p>
            <a:pPr fontAlgn="t"/>
            <a:r>
              <a:rPr lang="en-US" u="sng" dirty="0" smtClean="0">
                <a:hlinkClick r:id="rId3"/>
              </a:rPr>
              <a:t>draft-ietf-ippm-ioam-data</a:t>
            </a:r>
            <a:r>
              <a:rPr lang="en-US" u="sng" dirty="0" smtClean="0"/>
              <a:t> </a:t>
            </a:r>
            <a:r>
              <a:rPr lang="en-US" dirty="0" smtClean="0"/>
              <a:t>– Security consideration, Layering</a:t>
            </a:r>
          </a:p>
          <a:p>
            <a:pPr fontAlgn="t"/>
            <a:r>
              <a:rPr lang="en-US" dirty="0" smtClean="0"/>
              <a:t>Encapsulation:</a:t>
            </a:r>
          </a:p>
          <a:p>
            <a:pPr lvl="1" fontAlgn="t"/>
            <a:r>
              <a:rPr lang="en-US" dirty="0" smtClean="0"/>
              <a:t>VXLAN GPE: </a:t>
            </a:r>
            <a:r>
              <a:rPr lang="en-US" dirty="0" smtClean="0">
                <a:hlinkClick r:id="rId4"/>
              </a:rPr>
              <a:t>draft-brockners-ippm-ioam-vxlan-gpe</a:t>
            </a:r>
            <a:endParaRPr lang="en-US" dirty="0"/>
          </a:p>
          <a:p>
            <a:pPr lvl="1" fontAlgn="t"/>
            <a:r>
              <a:rPr lang="en-US" dirty="0" smtClean="0"/>
              <a:t>GENEVE: </a:t>
            </a:r>
            <a:r>
              <a:rPr lang="en-US" dirty="0" smtClean="0">
                <a:hlinkClick r:id="rId5"/>
              </a:rPr>
              <a:t>draft-brockners-ippm-ioam-geneve</a:t>
            </a:r>
            <a:endParaRPr lang="en-US" dirty="0"/>
          </a:p>
          <a:p>
            <a:pPr lvl="1" fontAlgn="t"/>
            <a:r>
              <a:rPr lang="en-US" dirty="0" smtClean="0"/>
              <a:t>GRE: </a:t>
            </a:r>
            <a:r>
              <a:rPr lang="en-US" dirty="0" smtClean="0">
                <a:hlinkClick r:id="rId6"/>
              </a:rPr>
              <a:t>draft-weis-ippm-ioam-gre</a:t>
            </a:r>
            <a:endParaRPr lang="en-US" dirty="0" smtClean="0"/>
          </a:p>
          <a:p>
            <a:pPr lvl="1" fontAlgn="t"/>
            <a:r>
              <a:rPr lang="en-US" dirty="0" smtClean="0"/>
              <a:t>IPv6: </a:t>
            </a:r>
            <a:r>
              <a:rPr lang="en-US" dirty="0" smtClean="0">
                <a:hlinkClick r:id="rId7"/>
              </a:rPr>
              <a:t>draft-ioametal-ippm-6man-ioam-ipv6-options</a:t>
            </a:r>
            <a:r>
              <a:rPr lang="en-US" dirty="0" smtClean="0"/>
              <a:t> (New)</a:t>
            </a:r>
            <a:endParaRPr lang="en-US" dirty="0"/>
          </a:p>
          <a:p>
            <a:pPr fontAlgn="t"/>
            <a:r>
              <a:rPr lang="en-US" dirty="0" smtClean="0"/>
              <a:t>Export</a:t>
            </a:r>
            <a:endParaRPr lang="en-US" dirty="0">
              <a:hlinkClick r:id="rId8"/>
            </a:endParaRPr>
          </a:p>
          <a:p>
            <a:pPr lvl="1" fontAlgn="t"/>
            <a:r>
              <a:rPr lang="en-US" u="sng" dirty="0" smtClean="0">
                <a:hlinkClick r:id="rId8"/>
              </a:rPr>
              <a:t>draft-spiegel-ippm-ioam-rawexport</a:t>
            </a:r>
            <a:endParaRPr lang="en-US" dirty="0"/>
          </a:p>
          <a:p>
            <a:r>
              <a:rPr lang="en-US" dirty="0" smtClean="0"/>
              <a:t>FYI: SFC </a:t>
            </a:r>
            <a:r>
              <a:rPr lang="en-US" dirty="0" err="1" smtClean="0"/>
              <a:t>wg</a:t>
            </a:r>
            <a:r>
              <a:rPr lang="en-US" dirty="0" smtClean="0"/>
              <a:t> adoption</a:t>
            </a:r>
          </a:p>
          <a:p>
            <a:pPr lvl="1"/>
            <a:r>
              <a:rPr lang="en-US" dirty="0" smtClean="0"/>
              <a:t>NSH encapsulation - </a:t>
            </a:r>
            <a:r>
              <a:rPr lang="en-US" dirty="0" smtClean="0">
                <a:hlinkClick r:id="rId9"/>
              </a:rPr>
              <a:t>draft-ietf-sfc-ioam-nsh</a:t>
            </a:r>
            <a:endParaRPr lang="en-US" dirty="0" smtClean="0"/>
          </a:p>
          <a:p>
            <a:pPr lvl="1"/>
            <a:r>
              <a:rPr lang="en-US" dirty="0" smtClean="0"/>
              <a:t>Proof of transit - </a:t>
            </a:r>
            <a:r>
              <a:rPr lang="en-US" u="sng" dirty="0">
                <a:hlinkClick r:id="rId10"/>
              </a:rPr>
              <a:t>draft-ietf-sfc-proof-of-transit</a:t>
            </a:r>
            <a:endParaRPr lang="en-US" dirty="0"/>
          </a:p>
        </p:txBody>
      </p:sp>
      <p:sp>
        <p:nvSpPr>
          <p:cNvPr id="3" name="Slide Number Placeholder 2"/>
          <p:cNvSpPr>
            <a:spLocks noGrp="1"/>
          </p:cNvSpPr>
          <p:nvPr>
            <p:ph type="sldNum" sz="quarter" idx="12"/>
          </p:nvPr>
        </p:nvSpPr>
        <p:spPr/>
        <p:txBody>
          <a:bodyPr/>
          <a:lstStyle/>
          <a:p>
            <a:fld id="{BE427A2F-4327-CD41-8979-22A6985694E5}" type="slidenum">
              <a:rPr lang="en-US" smtClean="0"/>
              <a:t>2</a:t>
            </a:fld>
            <a:endParaRPr lang="en-US"/>
          </a:p>
        </p:txBody>
      </p:sp>
    </p:spTree>
    <p:extLst>
      <p:ext uri="{BB962C8B-B14F-4D97-AF65-F5344CB8AC3E}">
        <p14:creationId xmlns:p14="http://schemas.microsoft.com/office/powerpoint/2010/main" val="15295460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Backup Slides</a:t>
            </a:r>
            <a:endParaRPr lang="en-US" dirty="0"/>
          </a:p>
        </p:txBody>
      </p:sp>
    </p:spTree>
    <p:extLst>
      <p:ext uri="{BB962C8B-B14F-4D97-AF65-F5344CB8AC3E}">
        <p14:creationId xmlns:p14="http://schemas.microsoft.com/office/powerpoint/2010/main" val="18131092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Abstract and Requirements</a:t>
            </a:r>
            <a:endParaRPr lang="en-US" dirty="0"/>
          </a:p>
        </p:txBody>
      </p:sp>
      <p:sp>
        <p:nvSpPr>
          <p:cNvPr id="5" name="Content Placeholder 4"/>
          <p:cNvSpPr>
            <a:spLocks noGrp="1"/>
          </p:cNvSpPr>
          <p:nvPr>
            <p:ph idx="1"/>
          </p:nvPr>
        </p:nvSpPr>
        <p:spPr/>
        <p:txBody>
          <a:bodyPr>
            <a:normAutofit fontScale="77500" lnSpcReduction="20000"/>
          </a:bodyPr>
          <a:lstStyle/>
          <a:p>
            <a:r>
              <a:rPr lang="en-US" dirty="0" smtClean="0"/>
              <a:t>Abstract:</a:t>
            </a:r>
          </a:p>
          <a:p>
            <a:pPr lvl="1"/>
            <a:r>
              <a:rPr lang="en-US" dirty="0" smtClean="0"/>
              <a:t>This </a:t>
            </a:r>
            <a:r>
              <a:rPr lang="en-US" dirty="0"/>
              <a:t>document </a:t>
            </a:r>
            <a:r>
              <a:rPr lang="en-US" dirty="0" smtClean="0"/>
              <a:t>discusses </a:t>
            </a:r>
            <a:r>
              <a:rPr lang="en-US" dirty="0"/>
              <a:t>how In-situ Operations, Administration, </a:t>
            </a:r>
            <a:r>
              <a:rPr lang="en-US" dirty="0" smtClean="0"/>
              <a:t>and Maintenance (</a:t>
            </a:r>
            <a:r>
              <a:rPr lang="en-US" dirty="0"/>
              <a:t>IOAM) information can be exported in raw, i.e. </a:t>
            </a:r>
            <a:r>
              <a:rPr lang="en-US" dirty="0" err="1" smtClean="0"/>
              <a:t>uninterpreted</a:t>
            </a:r>
            <a:r>
              <a:rPr lang="en-US" dirty="0" smtClean="0"/>
              <a:t>, format from </a:t>
            </a:r>
            <a:r>
              <a:rPr lang="en-US" dirty="0"/>
              <a:t>network devices to systems, such as monitoring or </a:t>
            </a:r>
            <a:r>
              <a:rPr lang="en-US" dirty="0" smtClean="0"/>
              <a:t>analytics systems </a:t>
            </a:r>
            <a:r>
              <a:rPr lang="en-US" dirty="0"/>
              <a:t>using </a:t>
            </a:r>
            <a:r>
              <a:rPr lang="en-US" dirty="0" smtClean="0"/>
              <a:t>IPFIX</a:t>
            </a:r>
          </a:p>
          <a:p>
            <a:r>
              <a:rPr lang="en-US" dirty="0" smtClean="0"/>
              <a:t>Requirements</a:t>
            </a:r>
          </a:p>
          <a:p>
            <a:pPr lvl="1"/>
            <a:r>
              <a:rPr lang="en-US" dirty="0"/>
              <a:t>Export all IOAM information contained in a </a:t>
            </a:r>
            <a:r>
              <a:rPr lang="en-US" dirty="0" smtClean="0"/>
              <a:t>packet</a:t>
            </a:r>
          </a:p>
          <a:p>
            <a:pPr lvl="1"/>
            <a:r>
              <a:rPr lang="en-US" dirty="0"/>
              <a:t>Export a specific IOAM data type - Incremental Trace type</a:t>
            </a:r>
            <a:r>
              <a:rPr lang="en-US" dirty="0" smtClean="0"/>
              <a:t>, </a:t>
            </a:r>
            <a:r>
              <a:rPr lang="en-US" dirty="0" err="1"/>
              <a:t>Preallocated</a:t>
            </a:r>
            <a:r>
              <a:rPr lang="en-US" dirty="0"/>
              <a:t> Trace type, Proof of Transit type, Edge to Edge </a:t>
            </a:r>
            <a:r>
              <a:rPr lang="en-US" dirty="0" smtClean="0"/>
              <a:t>type</a:t>
            </a:r>
          </a:p>
          <a:p>
            <a:pPr lvl="1"/>
            <a:r>
              <a:rPr lang="en-US" dirty="0"/>
              <a:t>Support coalescing of the IOAM data from multiple packets into </a:t>
            </a:r>
            <a:r>
              <a:rPr lang="en-US" dirty="0" smtClean="0"/>
              <a:t>a </a:t>
            </a:r>
            <a:r>
              <a:rPr lang="en-US" dirty="0"/>
              <a:t>single raw export packet</a:t>
            </a:r>
            <a:r>
              <a:rPr lang="en-US" dirty="0" smtClean="0"/>
              <a:t>.</a:t>
            </a:r>
          </a:p>
          <a:p>
            <a:pPr lvl="1"/>
            <a:r>
              <a:rPr lang="en-US" dirty="0"/>
              <a:t>Support export of additional parts of the packet, other than </a:t>
            </a:r>
            <a:r>
              <a:rPr lang="en-US" dirty="0" smtClean="0"/>
              <a:t>the </a:t>
            </a:r>
            <a:r>
              <a:rPr lang="en-US" dirty="0"/>
              <a:t>IOAM data as part of the raw export. </a:t>
            </a:r>
            <a:r>
              <a:rPr lang="en-US" dirty="0" smtClean="0"/>
              <a:t>This </a:t>
            </a:r>
            <a:r>
              <a:rPr lang="en-US" dirty="0"/>
              <a:t>could be parts of </a:t>
            </a:r>
            <a:r>
              <a:rPr lang="en-US" dirty="0" smtClean="0"/>
              <a:t>the </a:t>
            </a:r>
            <a:r>
              <a:rPr lang="en-US" dirty="0"/>
              <a:t>packet header and/or parts of the packet payload. </a:t>
            </a:r>
            <a:r>
              <a:rPr lang="en-US" dirty="0" smtClean="0"/>
              <a:t>This additional </a:t>
            </a:r>
            <a:r>
              <a:rPr lang="en-US" dirty="0"/>
              <a:t>information provides context to the IOAM data (e.g. to be used </a:t>
            </a:r>
            <a:r>
              <a:rPr lang="en-US" dirty="0" smtClean="0"/>
              <a:t>for </a:t>
            </a:r>
            <a:r>
              <a:rPr lang="en-US" dirty="0"/>
              <a:t>flow identification) and is to enable the IOAM data </a:t>
            </a:r>
            <a:r>
              <a:rPr lang="en-US" dirty="0" smtClean="0"/>
              <a:t>processing </a:t>
            </a:r>
            <a:r>
              <a:rPr lang="en-US" dirty="0"/>
              <a:t>system to perform further analysis on the received data</a:t>
            </a:r>
            <a:r>
              <a:rPr lang="en-US" dirty="0" smtClean="0"/>
              <a:t>.</a:t>
            </a:r>
          </a:p>
          <a:p>
            <a:pPr lvl="1"/>
            <a:r>
              <a:rPr lang="en-US" dirty="0"/>
              <a:t>Report the reason why IOAM data was exported.  The "reason </a:t>
            </a:r>
            <a:r>
              <a:rPr lang="en-US" dirty="0" smtClean="0"/>
              <a:t>for </a:t>
            </a:r>
            <a:r>
              <a:rPr lang="en-US" dirty="0"/>
              <a:t>export" is to complement the IOAM data retrieved from the packet</a:t>
            </a:r>
            <a:r>
              <a:rPr lang="en-US" dirty="0" smtClean="0"/>
              <a:t>. </a:t>
            </a:r>
            <a:r>
              <a:rPr lang="en-US" dirty="0"/>
              <a:t>For example, if a packet was dropped by a node due to congestion</a:t>
            </a:r>
            <a:r>
              <a:rPr lang="en-US" dirty="0" smtClean="0"/>
              <a:t>, </a:t>
            </a:r>
            <a:r>
              <a:rPr lang="en-US" dirty="0"/>
              <a:t>it could be helpful to export the IOAM data of this dropped </a:t>
            </a:r>
            <a:r>
              <a:rPr lang="en-US" dirty="0" smtClean="0"/>
              <a:t>packet </a:t>
            </a:r>
            <a:r>
              <a:rPr lang="en-US" dirty="0"/>
              <a:t>along with an indication that the packet that the IOAM </a:t>
            </a:r>
            <a:r>
              <a:rPr lang="en-US" dirty="0" smtClean="0"/>
              <a:t>data </a:t>
            </a:r>
            <a:r>
              <a:rPr lang="en-US" dirty="0"/>
              <a:t>belongs to was dropped due to congestion.</a:t>
            </a:r>
          </a:p>
        </p:txBody>
      </p:sp>
    </p:spTree>
    <p:extLst>
      <p:ext uri="{BB962C8B-B14F-4D97-AF65-F5344CB8AC3E}">
        <p14:creationId xmlns:p14="http://schemas.microsoft.com/office/powerpoint/2010/main" val="15420462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a:t>This document discusses raw export of IOAM data using </a:t>
            </a:r>
            <a:r>
              <a:rPr lang="en-US" dirty="0" smtClean="0"/>
              <a:t>IPFIX</a:t>
            </a:r>
          </a:p>
          <a:p>
            <a:r>
              <a:rPr lang="en-US" dirty="0" smtClean="0"/>
              <a:t>Considered </a:t>
            </a:r>
            <a:r>
              <a:rPr lang="en-US" dirty="0"/>
              <a:t>out of scope for this document</a:t>
            </a:r>
            <a:r>
              <a:rPr lang="en-US" dirty="0" smtClean="0"/>
              <a:t>:</a:t>
            </a:r>
          </a:p>
          <a:p>
            <a:pPr lvl="1"/>
            <a:r>
              <a:rPr lang="en-US" dirty="0"/>
              <a:t>Protocols other than IPFIX for raw export of IOAM </a:t>
            </a:r>
            <a:r>
              <a:rPr lang="en-US" dirty="0" smtClean="0"/>
              <a:t>data</a:t>
            </a:r>
          </a:p>
          <a:p>
            <a:pPr lvl="1"/>
            <a:r>
              <a:rPr lang="en-US" dirty="0"/>
              <a:t>Interpretation or aggregation of IOAM data prior to </a:t>
            </a:r>
            <a:r>
              <a:rPr lang="en-US" dirty="0" smtClean="0"/>
              <a:t>exporting</a:t>
            </a:r>
          </a:p>
          <a:p>
            <a:pPr lvl="1"/>
            <a:r>
              <a:rPr lang="en-US" dirty="0"/>
              <a:t>Configuration of network devices so that they can determine </a:t>
            </a:r>
            <a:r>
              <a:rPr lang="en-US" dirty="0" smtClean="0"/>
              <a:t>when </a:t>
            </a:r>
            <a:r>
              <a:rPr lang="en-US" dirty="0"/>
              <a:t>to generate IOAM reports, and what information to include in </a:t>
            </a:r>
            <a:r>
              <a:rPr lang="en-US" dirty="0" smtClean="0"/>
              <a:t>those reports</a:t>
            </a:r>
          </a:p>
          <a:p>
            <a:pPr lvl="1"/>
            <a:r>
              <a:rPr lang="en-US" dirty="0"/>
              <a:t>Events that trigger generation of IOAM </a:t>
            </a:r>
            <a:r>
              <a:rPr lang="en-US" dirty="0" smtClean="0"/>
              <a:t>reports</a:t>
            </a:r>
          </a:p>
          <a:p>
            <a:pPr lvl="1"/>
            <a:r>
              <a:rPr lang="en-US" dirty="0"/>
              <a:t>Selection of particular destinations within distributed </a:t>
            </a:r>
            <a:r>
              <a:rPr lang="en-US" dirty="0" smtClean="0"/>
              <a:t>telemetry </a:t>
            </a:r>
            <a:r>
              <a:rPr lang="en-US" dirty="0"/>
              <a:t>monitoring </a:t>
            </a:r>
            <a:r>
              <a:rPr lang="en-US" dirty="0" err="1" smtClean="0"/>
              <a:t>sy</a:t>
            </a:r>
            <a:endParaRPr lang="en-US" dirty="0" smtClean="0"/>
          </a:p>
          <a:p>
            <a:pPr lvl="1"/>
            <a:r>
              <a:rPr lang="en-US" dirty="0"/>
              <a:t>Export format for flow statistics or </a:t>
            </a:r>
            <a:r>
              <a:rPr lang="en-US" dirty="0" smtClean="0"/>
              <a:t>processed/interpreted/aggregated </a:t>
            </a:r>
            <a:r>
              <a:rPr lang="en-US" dirty="0"/>
              <a:t>IOAM </a:t>
            </a:r>
            <a:r>
              <a:rPr lang="en-US" dirty="0" err="1"/>
              <a:t>datastems</a:t>
            </a:r>
            <a:r>
              <a:rPr lang="en-US" dirty="0"/>
              <a:t>, to which IOAM reports will be sent</a:t>
            </a:r>
          </a:p>
        </p:txBody>
      </p:sp>
    </p:spTree>
    <p:extLst>
      <p:ext uri="{BB962C8B-B14F-4D97-AF65-F5344CB8AC3E}">
        <p14:creationId xmlns:p14="http://schemas.microsoft.com/office/powerpoint/2010/main" val="19639293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700"/>
            <a:ext cx="10515600" cy="752475"/>
          </a:xfrm>
        </p:spPr>
        <p:txBody>
          <a:bodyPr/>
          <a:lstStyle/>
          <a:p>
            <a:r>
              <a:rPr lang="en-US" dirty="0" smtClean="0"/>
              <a:t>Example: Fixed Length IP Packet</a:t>
            </a:r>
            <a:endParaRPr lang="en-US" dirty="0"/>
          </a:p>
        </p:txBody>
      </p:sp>
      <p:sp>
        <p:nvSpPr>
          <p:cNvPr id="3" name="Content Placeholder 2"/>
          <p:cNvSpPr>
            <a:spLocks noGrp="1"/>
          </p:cNvSpPr>
          <p:nvPr>
            <p:ph idx="1"/>
          </p:nvPr>
        </p:nvSpPr>
        <p:spPr>
          <a:xfrm>
            <a:off x="1094677" y="596899"/>
            <a:ext cx="9030629" cy="6261101"/>
          </a:xfrm>
        </p:spPr>
        <p:txBody>
          <a:bodyPr>
            <a:normAutofit fontScale="55000" lnSpcReduction="20000"/>
          </a:bodyPr>
          <a:lstStyle/>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0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1</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2</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3</a:t>
            </a:r>
            <a:endParaRPr lang="en-US" b="1" dirty="0" smtClean="0">
              <a:latin typeface="Courier New" charset="0"/>
              <a:ea typeface="Courier New" charset="0"/>
              <a:cs typeface="Courier New" charset="0"/>
            </a:endParaRPr>
          </a:p>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0 </a:t>
            </a:r>
            <a:r>
              <a:rPr lang="mr-IN" b="1" dirty="0">
                <a:latin typeface="Courier New" charset="0"/>
                <a:ea typeface="Courier New" charset="0"/>
                <a:cs typeface="Courier New" charset="0"/>
              </a:rPr>
              <a:t>1 2 3 4 5 6 7 8 9 0 1 2 3 4 5 6 7 8 9 0 1 2 3 4 5 6 7 8 9 0 </a:t>
            </a:r>
            <a:r>
              <a:rPr lang="mr-IN" b="1" dirty="0" smtClean="0">
                <a:latin typeface="Courier New" charset="0"/>
                <a:ea typeface="Courier New" charset="0"/>
                <a:cs typeface="Courier New" charset="0"/>
              </a:rPr>
              <a:t>1</a:t>
            </a:r>
            <a:endParaRPr lang="en-US" b="1" dirty="0" smtClean="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Version</a:t>
            </a:r>
            <a:r>
              <a:rPr lang="mr-IN"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Number</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Length</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Export</a:t>
            </a:r>
            <a:r>
              <a:rPr lang="mr-IN" b="1" dirty="0" smtClean="0">
                <a:latin typeface="Courier New" charset="0"/>
                <a:ea typeface="Courier New" charset="0"/>
                <a:cs typeface="Courier New" charset="0"/>
              </a:rPr>
              <a:t> Time</a:t>
            </a:r>
            <a:r>
              <a:rPr lang="en-US" b="1" dirty="0" smtClean="0">
                <a:latin typeface="Courier New" charset="0"/>
                <a:ea typeface="Courier New" charset="0"/>
                <a:cs typeface="Courier New" charset="0"/>
              </a:rPr>
              <a:t> (seconds)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IPFIX</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Message</a:t>
            </a: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Sequence</a:t>
            </a:r>
            <a:r>
              <a:rPr lang="mr-IN" b="1" dirty="0" smtClean="0">
                <a:latin typeface="Courier New" charset="0"/>
                <a:ea typeface="Courier New" charset="0"/>
                <a:cs typeface="Courier New" charset="0"/>
              </a:rPr>
              <a:t> </a:t>
            </a:r>
            <a:r>
              <a:rPr lang="mr-IN" b="1" dirty="0" err="1">
                <a:latin typeface="Courier New" charset="0"/>
                <a:ea typeface="Courier New" charset="0"/>
                <a:cs typeface="Courier New" charset="0"/>
              </a:rPr>
              <a:t>Number</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Header</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Observation</a:t>
            </a:r>
            <a:r>
              <a:rPr lang="mr-IN" b="1" dirty="0" smtClean="0">
                <a:latin typeface="Courier New" charset="0"/>
                <a:ea typeface="Courier New" charset="0"/>
                <a:cs typeface="Courier New" charset="0"/>
              </a:rPr>
              <a:t> </a:t>
            </a:r>
            <a:r>
              <a:rPr lang="mr-IN" b="1" dirty="0" err="1">
                <a:latin typeface="Courier New" charset="0"/>
                <a:ea typeface="Courier New" charset="0"/>
                <a:cs typeface="Courier New" charset="0"/>
              </a:rPr>
              <a:t>Domain</a:t>
            </a:r>
            <a:r>
              <a:rPr lang="mr-IN" b="1" dirty="0">
                <a:latin typeface="Courier New" charset="0"/>
                <a:ea typeface="Courier New" charset="0"/>
                <a:cs typeface="Courier New" charset="0"/>
              </a:rPr>
              <a:t> ID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endParaRPr lang="en-US" dirty="0" smtClean="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Set ID ( = Template ID)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a:latin typeface="Courier New" charset="0"/>
                <a:ea typeface="Courier New" charset="0"/>
                <a:cs typeface="Courier New" charset="0"/>
              </a:rPr>
              <a:t>Length</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Set Header</a:t>
            </a:r>
            <a:endParaRPr lang="en-US" b="1" dirty="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a:t>
            </a:r>
            <a:r>
              <a:rPr lang="en-US" b="1" dirty="0" err="1" smtClean="0">
                <a:latin typeface="Courier New" charset="0"/>
                <a:ea typeface="Courier New" charset="0"/>
                <a:cs typeface="Courier New" charset="0"/>
              </a:rPr>
              <a:t>ioamReportFlags</a:t>
            </a:r>
            <a:r>
              <a:rPr lang="en-US" b="1" dirty="0" smtClean="0">
                <a:latin typeface="Courier New" charset="0"/>
                <a:ea typeface="Courier New" charset="0"/>
                <a:cs typeface="Courier New" charset="0"/>
              </a:rPr>
              <a:t>| </a:t>
            </a:r>
            <a:r>
              <a:rPr lang="en-US" b="1" dirty="0" err="1" smtClean="0">
                <a:latin typeface="Courier New" charset="0"/>
                <a:ea typeface="Courier New" charset="0"/>
                <a:cs typeface="Courier New" charset="0"/>
              </a:rPr>
              <a:t>fwdingStatus</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     </a:t>
            </a:r>
            <a:r>
              <a:rPr lang="en-US" b="1" dirty="0" err="1" smtClean="0">
                <a:latin typeface="Courier New" charset="0"/>
                <a:ea typeface="Courier New" charset="0"/>
                <a:cs typeface="Courier New" charset="0"/>
              </a:rPr>
              <a:t>sectionExportedOctets</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endParaRPr lang="en-US" b="1" dirty="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b="1" dirty="0" err="1" smtClean="0">
                <a:latin typeface="Courier New" charset="0"/>
                <a:ea typeface="Courier New" charset="0"/>
                <a:cs typeface="Courier New" charset="0"/>
              </a:rPr>
              <a:t>ipHeaderPacketSection</a:t>
            </a:r>
            <a:r>
              <a:rPr lang="en-US" b="1" dirty="0" smtClean="0">
                <a:latin typeface="Courier New" charset="0"/>
                <a:ea typeface="Courier New" charset="0"/>
                <a:cs typeface="Courier New" charset="0"/>
              </a:rPr>
              <a:t> (start)</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endParaRPr lang="en-US" b="1" dirty="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Record 1</a:t>
            </a:r>
            <a:r>
              <a:rPr lang="mr-IN" dirty="0">
                <a:latin typeface="Courier New" charset="0"/>
                <a:ea typeface="Courier New" charset="0"/>
                <a:cs typeface="Courier New" charset="0"/>
              </a:rPr>
              <a:t/>
            </a:r>
            <a:br>
              <a:rPr lang="mr-IN" dirty="0">
                <a:latin typeface="Courier New" charset="0"/>
                <a:ea typeface="Courier New" charset="0"/>
                <a:cs typeface="Courier New" charset="0"/>
              </a:rPr>
            </a:b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a:latin typeface="Courier New" charset="0"/>
                <a:ea typeface="Courier New" charset="0"/>
                <a:cs typeface="Courier New" charset="0"/>
              </a:rPr>
              <a:t>|</a:t>
            </a:r>
            <a:r>
              <a:rPr lang="en-US" b="1" dirty="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endParaRPr lang="en-US" dirty="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b="1" dirty="0" err="1" smtClean="0">
                <a:latin typeface="Courier New" charset="0"/>
                <a:ea typeface="Courier New" charset="0"/>
                <a:cs typeface="Courier New" charset="0"/>
              </a:rPr>
              <a:t>ipHeaderPacketSection</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(end)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endParaRPr lang="en-US" dirty="0" smtClean="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a:t>
            </a:r>
            <a:r>
              <a:rPr lang="en-US" b="1" dirty="0" err="1">
                <a:latin typeface="Courier New" charset="0"/>
                <a:ea typeface="Courier New" charset="0"/>
                <a:cs typeface="Courier New" charset="0"/>
              </a:rPr>
              <a:t>ioamReportFlags</a:t>
            </a:r>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fwdingStatus</a:t>
            </a:r>
            <a:r>
              <a:rPr lang="en-US" b="1" dirty="0">
                <a:latin typeface="Courier New" charset="0"/>
                <a:ea typeface="Courier New" charset="0"/>
                <a:cs typeface="Courier New" charset="0"/>
              </a:rPr>
              <a:t>  |     </a:t>
            </a:r>
            <a:r>
              <a:rPr lang="en-US" b="1" dirty="0" err="1">
                <a:latin typeface="Courier New" charset="0"/>
                <a:ea typeface="Courier New" charset="0"/>
                <a:cs typeface="Courier New" charset="0"/>
              </a:rPr>
              <a:t>sectionExportedOctets</a:t>
            </a:r>
            <a:r>
              <a:rPr lang="en-US" b="1" dirty="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  </a:t>
            </a:r>
            <a:r>
              <a:rPr lang="mr-IN" b="1" dirty="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r>
              <a:rPr lang="en-US" b="1" dirty="0">
                <a:latin typeface="Courier New" charset="0"/>
                <a:ea typeface="Courier New" charset="0"/>
                <a:cs typeface="Courier New" charset="0"/>
              </a:rPr>
              <a:t>|</a:t>
            </a: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b="1" dirty="0" err="1">
                <a:latin typeface="Courier New" charset="0"/>
                <a:ea typeface="Courier New" charset="0"/>
                <a:cs typeface="Courier New" charset="0"/>
              </a:rPr>
              <a:t>ipHeaderPacketSection</a:t>
            </a:r>
            <a:r>
              <a:rPr lang="en-US" b="1" dirty="0">
                <a:latin typeface="Courier New" charset="0"/>
                <a:ea typeface="Courier New" charset="0"/>
                <a:cs typeface="Courier New" charset="0"/>
              </a:rPr>
              <a:t> (start)</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                </a:t>
            </a:r>
            <a:r>
              <a:rPr lang="mr-IN" b="1" dirty="0">
                <a:latin typeface="Courier New" charset="0"/>
                <a:ea typeface="Courier New" charset="0"/>
                <a:cs typeface="Courier New" charset="0"/>
              </a:rPr>
              <a:t>|</a:t>
            </a:r>
            <a:r>
              <a:rPr lang="en-US" b="1" dirty="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r>
              <a:rPr lang="en-US" b="1" dirty="0">
                <a:latin typeface="Courier New" charset="0"/>
                <a:ea typeface="Courier New" charset="0"/>
                <a:cs typeface="Courier New" charset="0"/>
              </a:rPr>
              <a:t>Record </a:t>
            </a:r>
            <a:r>
              <a:rPr lang="en-US" b="1" dirty="0" smtClean="0">
                <a:latin typeface="Courier New" charset="0"/>
                <a:ea typeface="Courier New" charset="0"/>
                <a:cs typeface="Courier New" charset="0"/>
              </a:rPr>
              <a:t>2</a:t>
            </a:r>
            <a:r>
              <a:rPr lang="mr-IN" dirty="0">
                <a:latin typeface="Courier New" charset="0"/>
                <a:ea typeface="Courier New" charset="0"/>
                <a:cs typeface="Courier New" charset="0"/>
              </a:rPr>
              <a:t/>
            </a:r>
            <a:br>
              <a:rPr lang="mr-IN" dirty="0">
                <a:latin typeface="Courier New" charset="0"/>
                <a:ea typeface="Courier New" charset="0"/>
                <a:cs typeface="Courier New" charset="0"/>
              </a:rPr>
            </a:b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b="1" dirty="0">
                <a:latin typeface="Courier New" charset="0"/>
                <a:ea typeface="Courier New" charset="0"/>
                <a:cs typeface="Courier New" charset="0"/>
              </a:rPr>
              <a:t>...</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                             </a:t>
            </a:r>
            <a:r>
              <a:rPr lang="mr-IN" b="1" dirty="0">
                <a:latin typeface="Courier New" charset="0"/>
                <a:ea typeface="Courier New" charset="0"/>
                <a:cs typeface="Courier New" charset="0"/>
              </a:rPr>
              <a:t>|</a:t>
            </a:r>
            <a:r>
              <a:rPr lang="en-US" b="1" dirty="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r>
              <a:rPr lang="en-US" b="1" dirty="0">
                <a:latin typeface="Courier New" charset="0"/>
                <a:ea typeface="Courier New" charset="0"/>
                <a:cs typeface="Courier New" charset="0"/>
              </a:rPr>
              <a:t>|</a:t>
            </a:r>
            <a:endParaRPr lang="en-US" dirty="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b="1" dirty="0" err="1">
                <a:latin typeface="Courier New" charset="0"/>
                <a:ea typeface="Courier New" charset="0"/>
                <a:cs typeface="Courier New" charset="0"/>
              </a:rPr>
              <a:t>ipHeaderPacketSection</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(end)                   </a:t>
            </a:r>
            <a:r>
              <a:rPr lang="mr-IN" b="1" dirty="0">
                <a:latin typeface="Courier New" charset="0"/>
                <a:ea typeface="Courier New" charset="0"/>
                <a:cs typeface="Courier New" charset="0"/>
              </a:rPr>
              <a:t>|</a:t>
            </a:r>
            <a:r>
              <a:rPr lang="en-US" b="1" dirty="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r>
              <a:rPr lang="en-US" b="1" dirty="0">
                <a:latin typeface="Courier New" charset="0"/>
                <a:ea typeface="Courier New" charset="0"/>
                <a:cs typeface="Courier New" charset="0"/>
              </a:rPr>
              <a:t>---+------</a:t>
            </a:r>
            <a:r>
              <a:rPr lang="mr-IN" dirty="0">
                <a:latin typeface="Courier New" charset="0"/>
                <a:ea typeface="Courier New" charset="0"/>
                <a:cs typeface="Courier New" charset="0"/>
              </a:rPr>
              <a:t/>
            </a:r>
            <a:br>
              <a:rPr lang="mr-IN" dirty="0">
                <a:latin typeface="Courier New" charset="0"/>
                <a:ea typeface="Courier New" charset="0"/>
                <a:cs typeface="Courier New" charset="0"/>
              </a:rPr>
            </a:br>
            <a:endParaRPr lang="en-US" b="1" dirty="0" smtClean="0">
              <a:latin typeface="Courier New" charset="0"/>
              <a:ea typeface="Courier New" charset="0"/>
              <a:cs typeface="Courier New" charset="0"/>
            </a:endParaRPr>
          </a:p>
        </p:txBody>
      </p:sp>
      <p:sp>
        <p:nvSpPr>
          <p:cNvPr id="4" name="Slide Number Placeholder 3"/>
          <p:cNvSpPr>
            <a:spLocks noGrp="1"/>
          </p:cNvSpPr>
          <p:nvPr>
            <p:ph type="sldNum" sz="quarter" idx="12"/>
          </p:nvPr>
        </p:nvSpPr>
        <p:spPr/>
        <p:txBody>
          <a:bodyPr/>
          <a:lstStyle/>
          <a:p>
            <a:fld id="{A824E06C-F328-F443-9EC9-BD811C285C5A}" type="slidenum">
              <a:rPr lang="en-US" smtClean="0"/>
              <a:t>23</a:t>
            </a:fld>
            <a:endParaRPr lang="en-US"/>
          </a:p>
        </p:txBody>
      </p:sp>
      <p:sp>
        <p:nvSpPr>
          <p:cNvPr id="5" name="Text Placeholder 1"/>
          <p:cNvSpPr txBox="1">
            <a:spLocks/>
          </p:cNvSpPr>
          <p:nvPr/>
        </p:nvSpPr>
        <p:spPr>
          <a:xfrm>
            <a:off x="9736217" y="4078120"/>
            <a:ext cx="2329403" cy="794963"/>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smtClean="0">
                <a:solidFill>
                  <a:schemeClr val="accent5"/>
                </a:solidFill>
              </a:rPr>
              <a:t>IOAM data is part of </a:t>
            </a:r>
            <a:r>
              <a:rPr lang="en-US" sz="1800" dirty="0" err="1" smtClean="0">
                <a:solidFill>
                  <a:schemeClr val="accent5"/>
                </a:solidFill>
              </a:rPr>
              <a:t>ipHeaderPacketSection</a:t>
            </a:r>
            <a:endParaRPr lang="en-US" sz="1800" dirty="0">
              <a:solidFill>
                <a:schemeClr val="accent5"/>
              </a:solidFill>
            </a:endParaRPr>
          </a:p>
        </p:txBody>
      </p:sp>
    </p:spTree>
    <p:extLst>
      <p:ext uri="{BB962C8B-B14F-4D97-AF65-F5344CB8AC3E}">
        <p14:creationId xmlns:p14="http://schemas.microsoft.com/office/powerpoint/2010/main" val="20722696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700"/>
            <a:ext cx="10515600" cy="752475"/>
          </a:xfrm>
        </p:spPr>
        <p:txBody>
          <a:bodyPr>
            <a:normAutofit fontScale="90000"/>
          </a:bodyPr>
          <a:lstStyle/>
          <a:p>
            <a:r>
              <a:rPr lang="en-US" dirty="0" smtClean="0"/>
              <a:t>Example: Variable Length &lt; 255 Ethernet Packet</a:t>
            </a:r>
            <a:endParaRPr lang="en-US" dirty="0"/>
          </a:p>
        </p:txBody>
      </p:sp>
      <p:sp>
        <p:nvSpPr>
          <p:cNvPr id="3" name="Content Placeholder 2"/>
          <p:cNvSpPr>
            <a:spLocks noGrp="1"/>
          </p:cNvSpPr>
          <p:nvPr>
            <p:ph idx="1"/>
          </p:nvPr>
        </p:nvSpPr>
        <p:spPr>
          <a:xfrm>
            <a:off x="838200" y="660401"/>
            <a:ext cx="10515600" cy="6197600"/>
          </a:xfrm>
        </p:spPr>
        <p:txBody>
          <a:bodyPr>
            <a:normAutofit fontScale="55000" lnSpcReduction="20000"/>
          </a:bodyPr>
          <a:lstStyle/>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0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1</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2</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3</a:t>
            </a:r>
            <a:endParaRPr lang="en-US" b="1" dirty="0" smtClean="0">
              <a:latin typeface="Courier New" charset="0"/>
              <a:ea typeface="Courier New" charset="0"/>
              <a:cs typeface="Courier New" charset="0"/>
            </a:endParaRP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0 </a:t>
            </a:r>
            <a:r>
              <a:rPr lang="mr-IN" b="1" dirty="0">
                <a:latin typeface="Courier New" charset="0"/>
                <a:ea typeface="Courier New" charset="0"/>
                <a:cs typeface="Courier New" charset="0"/>
              </a:rPr>
              <a:t>1 2 3 4 5 6 7 8 9 0 1 2 3 4 5 6 7 8 9 0 1 2 3 4 5 6 7 8 9 0 </a:t>
            </a:r>
            <a:r>
              <a:rPr lang="mr-IN" b="1" dirty="0" smtClean="0">
                <a:latin typeface="Courier New" charset="0"/>
                <a:ea typeface="Courier New" charset="0"/>
                <a:cs typeface="Courier New" charset="0"/>
              </a:rPr>
              <a:t>1</a:t>
            </a:r>
            <a:endParaRPr lang="en-US" b="1" dirty="0" smtClean="0">
              <a:latin typeface="Courier New" charset="0"/>
              <a:ea typeface="Courier New" charset="0"/>
              <a:cs typeface="Courier New" charset="0"/>
            </a:endParaRP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Version</a:t>
            </a:r>
            <a:r>
              <a:rPr lang="mr-IN"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Number</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Length</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Export</a:t>
            </a:r>
            <a:r>
              <a:rPr lang="mr-IN" b="1" dirty="0" smtClean="0">
                <a:latin typeface="Courier New" charset="0"/>
                <a:ea typeface="Courier New" charset="0"/>
                <a:cs typeface="Courier New" charset="0"/>
              </a:rPr>
              <a:t> Time</a:t>
            </a:r>
            <a:r>
              <a:rPr lang="en-US" b="1" dirty="0" smtClean="0">
                <a:latin typeface="Courier New" charset="0"/>
                <a:ea typeface="Courier New" charset="0"/>
                <a:cs typeface="Courier New" charset="0"/>
              </a:rPr>
              <a:t> (seconds)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IPFIX</a:t>
            </a: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Message</a:t>
            </a:r>
          </a:p>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Sequence</a:t>
            </a:r>
            <a:r>
              <a:rPr lang="mr-IN" b="1" dirty="0" smtClean="0">
                <a:latin typeface="Courier New" charset="0"/>
                <a:ea typeface="Courier New" charset="0"/>
                <a:cs typeface="Courier New" charset="0"/>
              </a:rPr>
              <a:t> </a:t>
            </a:r>
            <a:r>
              <a:rPr lang="mr-IN" b="1" dirty="0" err="1">
                <a:latin typeface="Courier New" charset="0"/>
                <a:ea typeface="Courier New" charset="0"/>
                <a:cs typeface="Courier New" charset="0"/>
              </a:rPr>
              <a:t>Number</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Header</a:t>
            </a: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Observation</a:t>
            </a:r>
            <a:r>
              <a:rPr lang="mr-IN" b="1" dirty="0" smtClean="0">
                <a:latin typeface="Courier New" charset="0"/>
                <a:ea typeface="Courier New" charset="0"/>
                <a:cs typeface="Courier New" charset="0"/>
              </a:rPr>
              <a:t> </a:t>
            </a:r>
            <a:r>
              <a:rPr lang="mr-IN" b="1" dirty="0" err="1">
                <a:latin typeface="Courier New" charset="0"/>
                <a:ea typeface="Courier New" charset="0"/>
                <a:cs typeface="Courier New" charset="0"/>
              </a:rPr>
              <a:t>Domain</a:t>
            </a:r>
            <a:r>
              <a:rPr lang="mr-IN" b="1" dirty="0">
                <a:latin typeface="Courier New" charset="0"/>
                <a:ea typeface="Courier New" charset="0"/>
                <a:cs typeface="Courier New" charset="0"/>
              </a:rPr>
              <a:t> ID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en-US"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Set ID ( = Template ID)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a:latin typeface="Courier New" charset="0"/>
                <a:ea typeface="Courier New" charset="0"/>
                <a:cs typeface="Courier New" charset="0"/>
              </a:rPr>
              <a:t>Length</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Set Header</a:t>
            </a:r>
            <a:endParaRPr lang="en-US" b="1" dirty="0">
              <a:latin typeface="Courier New" charset="0"/>
              <a:ea typeface="Courier New" charset="0"/>
              <a:cs typeface="Courier New" charset="0"/>
            </a:endParaRPr>
          </a:p>
          <a:p>
            <a:pPr marL="0" indent="0">
              <a:spcBef>
                <a:spcPts val="400"/>
              </a:spcBef>
              <a:buNone/>
            </a:pPr>
            <a:r>
              <a:rPr lang="en-US" b="1" dirty="0">
                <a:latin typeface="Courier New" charset="0"/>
                <a:ea typeface="Courier New" charset="0"/>
                <a:cs typeface="Courier New" charset="0"/>
              </a:rPr>
              <a:t>     </a:t>
            </a:r>
            <a:r>
              <a:rPr lang="mr-IN" b="1" dirty="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err="1" smtClean="0">
                <a:latin typeface="Courier New" charset="0"/>
                <a:ea typeface="Courier New" charset="0"/>
                <a:cs typeface="Courier New" charset="0"/>
              </a:rPr>
              <a:t>ioamReportFlags</a:t>
            </a:r>
            <a:r>
              <a:rPr lang="en-US" b="1" dirty="0" smtClean="0">
                <a:latin typeface="Courier New" charset="0"/>
                <a:ea typeface="Courier New" charset="0"/>
                <a:cs typeface="Courier New" charset="0"/>
              </a:rPr>
              <a:t>| </a:t>
            </a:r>
            <a:r>
              <a:rPr lang="en-US" b="1" dirty="0" err="1" smtClean="0">
                <a:latin typeface="Courier New" charset="0"/>
                <a:ea typeface="Courier New" charset="0"/>
                <a:cs typeface="Courier New" charset="0"/>
              </a:rPr>
              <a:t>fwdingStatus</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    </a:t>
            </a:r>
            <a:r>
              <a:rPr lang="en-US" b="1" dirty="0" err="1" smtClean="0">
                <a:latin typeface="Courier New" charset="0"/>
                <a:ea typeface="Courier New" charset="0"/>
                <a:cs typeface="Courier New" charset="0"/>
              </a:rPr>
              <a:t>dataLinkFrameType</a:t>
            </a:r>
            <a:r>
              <a:rPr lang="en-US" b="1" dirty="0" smtClean="0">
                <a:latin typeface="Courier New" charset="0"/>
                <a:ea typeface="Courier New" charset="0"/>
                <a:cs typeface="Courier New" charset="0"/>
              </a:rPr>
              <a:t> = 0x01   |     |</a:t>
            </a:r>
          </a:p>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en-US" b="1" dirty="0" smtClean="0">
                <a:latin typeface="Courier New" charset="0"/>
                <a:ea typeface="Courier New" charset="0"/>
                <a:cs typeface="Courier New" charset="0"/>
              </a:rPr>
              <a:t>      |       </a:t>
            </a:r>
            <a:r>
              <a:rPr lang="en-US" b="1" dirty="0" err="1" smtClean="0">
                <a:latin typeface="Courier New" charset="0"/>
                <a:ea typeface="Courier New" charset="0"/>
                <a:cs typeface="Courier New" charset="0"/>
              </a:rPr>
              <a:t>dataLinkFrameSize</a:t>
            </a:r>
            <a:r>
              <a:rPr lang="en-US" b="1" dirty="0" smtClean="0">
                <a:latin typeface="Courier New" charset="0"/>
                <a:ea typeface="Courier New" charset="0"/>
                <a:cs typeface="Courier New" charset="0"/>
              </a:rPr>
              <a:t>       | </a:t>
            </a:r>
            <a:r>
              <a:rPr lang="en-US" b="1" dirty="0" err="1" smtClean="0">
                <a:latin typeface="Courier New" charset="0"/>
                <a:ea typeface="Courier New" charset="0"/>
                <a:cs typeface="Courier New" charset="0"/>
              </a:rPr>
              <a:t>paddingOctets</a:t>
            </a:r>
            <a:r>
              <a:rPr lang="en-US" b="1" dirty="0" smtClean="0">
                <a:latin typeface="Courier New" charset="0"/>
                <a:ea typeface="Courier New" charset="0"/>
                <a:cs typeface="Courier New" charset="0"/>
              </a:rPr>
              <a:t> | Length (&lt; 255)</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endParaRPr lang="en-US" b="1" dirty="0">
              <a:latin typeface="Courier New" charset="0"/>
              <a:ea typeface="Courier New" charset="0"/>
              <a:cs typeface="Courier New" charset="0"/>
            </a:endParaRPr>
          </a:p>
          <a:p>
            <a:pPr marL="0" indent="0">
              <a:spcBef>
                <a:spcPts val="400"/>
              </a:spcBef>
              <a:buNone/>
            </a:pPr>
            <a:r>
              <a:rPr lang="mr-IN" b="1" dirty="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b="1" dirty="0" err="1" smtClean="0">
                <a:latin typeface="Courier New" charset="0"/>
                <a:ea typeface="Courier New" charset="0"/>
                <a:cs typeface="Courier New" charset="0"/>
              </a:rPr>
              <a:t>dataLinkFrameSection</a:t>
            </a:r>
            <a:r>
              <a:rPr lang="en-US" b="1" dirty="0" smtClean="0">
                <a:latin typeface="Courier New" charset="0"/>
                <a:ea typeface="Courier New" charset="0"/>
                <a:cs typeface="Courier New" charset="0"/>
              </a:rPr>
              <a:t> (start)</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Record 1</a:t>
            </a:r>
            <a:endParaRPr lang="en-US" b="1" dirty="0">
              <a:latin typeface="Courier New" charset="0"/>
              <a:ea typeface="Courier New" charset="0"/>
              <a:cs typeface="Courier New" charset="0"/>
            </a:endParaRPr>
          </a:p>
          <a:p>
            <a:pPr marL="0" indent="0">
              <a:spcBef>
                <a:spcPts val="400"/>
              </a:spcBef>
              <a:buNone/>
            </a:pPr>
            <a:r>
              <a:rPr lang="en-US" b="1" dirty="0">
                <a:latin typeface="Courier New" charset="0"/>
                <a:ea typeface="Courier New" charset="0"/>
                <a:cs typeface="Courier New" charset="0"/>
              </a:rPr>
              <a:t>     </a:t>
            </a:r>
            <a:r>
              <a:rPr lang="mr-IN" b="1" dirty="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en-US"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a:latin typeface="Courier New" charset="0"/>
                <a:ea typeface="Courier New" charset="0"/>
                <a:cs typeface="Courier New" charset="0"/>
              </a:rPr>
              <a:t>|</a:t>
            </a:r>
            <a:r>
              <a:rPr lang="en-US" b="1" dirty="0">
                <a:latin typeface="Courier New" charset="0"/>
                <a:ea typeface="Courier New" charset="0"/>
                <a:cs typeface="Courier New" charset="0"/>
              </a:rPr>
              <a:t>     |</a:t>
            </a:r>
          </a:p>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endParaRPr lang="en-US" dirty="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b="1" dirty="0" err="1" smtClean="0">
                <a:latin typeface="Courier New" charset="0"/>
                <a:ea typeface="Courier New" charset="0"/>
                <a:cs typeface="Courier New" charset="0"/>
              </a:rPr>
              <a:t>dataLinkFrameSection</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(end)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endParaRPr lang="en-US" dirty="0" smtClean="0">
              <a:latin typeface="Courier New" charset="0"/>
              <a:ea typeface="Courier New" charset="0"/>
              <a:cs typeface="Courier New" charset="0"/>
            </a:endParaRPr>
          </a:p>
        </p:txBody>
      </p:sp>
      <p:sp>
        <p:nvSpPr>
          <p:cNvPr id="4" name="Slide Number Placeholder 3"/>
          <p:cNvSpPr>
            <a:spLocks noGrp="1"/>
          </p:cNvSpPr>
          <p:nvPr>
            <p:ph type="sldNum" sz="quarter" idx="12"/>
          </p:nvPr>
        </p:nvSpPr>
        <p:spPr/>
        <p:txBody>
          <a:bodyPr/>
          <a:lstStyle/>
          <a:p>
            <a:fld id="{A824E06C-F328-F443-9EC9-BD811C285C5A}" type="slidenum">
              <a:rPr lang="en-US" smtClean="0"/>
              <a:t>24</a:t>
            </a:fld>
            <a:endParaRPr lang="en-US"/>
          </a:p>
        </p:txBody>
      </p:sp>
    </p:spTree>
    <p:extLst>
      <p:ext uri="{BB962C8B-B14F-4D97-AF65-F5344CB8AC3E}">
        <p14:creationId xmlns:p14="http://schemas.microsoft.com/office/powerpoint/2010/main" val="2204208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 to </a:t>
            </a:r>
            <a:r>
              <a:rPr lang="en-US" u="sng" dirty="0" smtClean="0">
                <a:hlinkClick r:id="rId3"/>
              </a:rPr>
              <a:t>draft-ietf-ippm-ioam-data</a:t>
            </a:r>
            <a:r>
              <a:rPr lang="en-US" dirty="0" smtClean="0"/>
              <a:t> </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Layering: </a:t>
            </a:r>
          </a:p>
          <a:p>
            <a:pPr marL="457200" lvl="1" indent="0">
              <a:buNone/>
            </a:pPr>
            <a:r>
              <a:rPr lang="en-US" dirty="0" smtClean="0"/>
              <a:t>If several encapsulation protocols (e.g., in case of tunneling) are stacked on top of each other, IOAM data-records could be present at every layer. The behavior follows the ships-in-the- night model. </a:t>
            </a:r>
            <a:r>
              <a:rPr lang="en-US" b="1" dirty="0" smtClean="0">
                <a:solidFill>
                  <a:srgbClr val="00B050"/>
                </a:solidFill>
              </a:rPr>
              <a:t>model, i.e. IOAM data in one layer is independent from IOAM data in another layer. Layering allows operators to instrument the protocol layer they want to measure. The different layers could, but do not have to share the same IOAM encapsulation and </a:t>
            </a:r>
            <a:r>
              <a:rPr lang="en-US" b="1" dirty="0" err="1" smtClean="0">
                <a:solidFill>
                  <a:srgbClr val="00B050"/>
                </a:solidFill>
              </a:rPr>
              <a:t>decapsulation</a:t>
            </a:r>
            <a:r>
              <a:rPr lang="en-US" b="1" dirty="0" smtClean="0"/>
              <a:t>.</a:t>
            </a:r>
            <a:r>
              <a:rPr lang="en-US" dirty="0" smtClean="0"/>
              <a:t> </a:t>
            </a:r>
          </a:p>
        </p:txBody>
      </p:sp>
      <p:sp>
        <p:nvSpPr>
          <p:cNvPr id="5" name="Slide Number Placeholder 4"/>
          <p:cNvSpPr>
            <a:spLocks noGrp="1"/>
          </p:cNvSpPr>
          <p:nvPr>
            <p:ph type="sldNum" sz="quarter" idx="12"/>
          </p:nvPr>
        </p:nvSpPr>
        <p:spPr/>
        <p:txBody>
          <a:bodyPr/>
          <a:lstStyle/>
          <a:p>
            <a:fld id="{BE427A2F-4327-CD41-8979-22A6985694E5}" type="slidenum">
              <a:rPr lang="en-US" smtClean="0"/>
              <a:t>3</a:t>
            </a:fld>
            <a:endParaRPr lang="en-US"/>
          </a:p>
        </p:txBody>
      </p:sp>
    </p:spTree>
    <p:extLst>
      <p:ext uri="{BB962C8B-B14F-4D97-AF65-F5344CB8AC3E}">
        <p14:creationId xmlns:p14="http://schemas.microsoft.com/office/powerpoint/2010/main" val="1194429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Considerations</a:t>
            </a:r>
            <a:endParaRPr lang="en-US" dirty="0"/>
          </a:p>
        </p:txBody>
      </p:sp>
      <p:sp>
        <p:nvSpPr>
          <p:cNvPr id="6" name="Content Placeholder 5"/>
          <p:cNvSpPr>
            <a:spLocks noGrp="1"/>
          </p:cNvSpPr>
          <p:nvPr>
            <p:ph idx="1"/>
          </p:nvPr>
        </p:nvSpPr>
        <p:spPr/>
        <p:txBody>
          <a:bodyPr>
            <a:normAutofit/>
          </a:bodyPr>
          <a:lstStyle/>
          <a:p>
            <a:pPr fontAlgn="t"/>
            <a:r>
              <a:rPr lang="en-US" dirty="0" smtClean="0"/>
              <a:t>Successful attack on IOAM may allow:</a:t>
            </a:r>
          </a:p>
          <a:p>
            <a:pPr lvl="1" fontAlgn="t"/>
            <a:r>
              <a:rPr lang="en-US" dirty="0" smtClean="0"/>
              <a:t>Compromise detection of failures / anomalies:</a:t>
            </a:r>
          </a:p>
          <a:p>
            <a:pPr lvl="2" fontAlgn="t"/>
            <a:r>
              <a:rPr lang="en-US" dirty="0" smtClean="0"/>
              <a:t>False positive</a:t>
            </a:r>
          </a:p>
          <a:p>
            <a:pPr lvl="2" fontAlgn="t"/>
            <a:r>
              <a:rPr lang="en-US" dirty="0" smtClean="0"/>
              <a:t>False negative</a:t>
            </a:r>
          </a:p>
          <a:p>
            <a:pPr lvl="1" fontAlgn="t"/>
            <a:r>
              <a:rPr lang="en-US" dirty="0" smtClean="0"/>
              <a:t>Reconnaissance</a:t>
            </a:r>
          </a:p>
          <a:p>
            <a:pPr lvl="1" fontAlgn="t"/>
            <a:r>
              <a:rPr lang="en-US" dirty="0" err="1" smtClean="0"/>
              <a:t>DoS</a:t>
            </a:r>
            <a:r>
              <a:rPr lang="en-US" dirty="0" smtClean="0"/>
              <a:t>:</a:t>
            </a:r>
          </a:p>
          <a:p>
            <a:pPr lvl="2" fontAlgn="t"/>
            <a:r>
              <a:rPr lang="en-US" dirty="0" smtClean="0"/>
              <a:t>Resource consumption</a:t>
            </a:r>
          </a:p>
          <a:p>
            <a:pPr lvl="2" fontAlgn="t"/>
            <a:r>
              <a:rPr lang="en-US" dirty="0" smtClean="0"/>
              <a:t>Packet length</a:t>
            </a:r>
          </a:p>
          <a:p>
            <a:pPr fontAlgn="t"/>
            <a:r>
              <a:rPr lang="en-US" dirty="0" smtClean="0"/>
              <a:t>Management plane attacks</a:t>
            </a:r>
          </a:p>
          <a:p>
            <a:pPr fontAlgn="t"/>
            <a:r>
              <a:rPr lang="en-US" dirty="0" smtClean="0"/>
              <a:t>Proof of transit (</a:t>
            </a:r>
            <a:r>
              <a:rPr lang="en-US" dirty="0" err="1" smtClean="0"/>
              <a:t>PoT</a:t>
            </a:r>
            <a:r>
              <a:rPr lang="en-US" dirty="0" smtClean="0"/>
              <a:t>) can be used for </a:t>
            </a:r>
            <a:r>
              <a:rPr lang="en-US" smtClean="0"/>
              <a:t>path verification</a:t>
            </a:r>
            <a:endParaRPr lang="en-US" dirty="0"/>
          </a:p>
          <a:p>
            <a:pPr fontAlgn="t"/>
            <a:endParaRPr lang="en-US" dirty="0"/>
          </a:p>
        </p:txBody>
      </p:sp>
    </p:spTree>
    <p:extLst>
      <p:ext uri="{BB962C8B-B14F-4D97-AF65-F5344CB8AC3E}">
        <p14:creationId xmlns:p14="http://schemas.microsoft.com/office/powerpoint/2010/main" val="847610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IOAM Encapsulation</a:t>
            </a:r>
            <a:endParaRPr lang="en-US" dirty="0"/>
          </a:p>
        </p:txBody>
      </p:sp>
      <p:sp>
        <p:nvSpPr>
          <p:cNvPr id="7" name="Text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921447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Arrow Connector 10"/>
          <p:cNvCxnSpPr/>
          <p:nvPr/>
        </p:nvCxnSpPr>
        <p:spPr>
          <a:xfrm flipV="1">
            <a:off x="6810875" y="3903264"/>
            <a:ext cx="1533236"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810875" y="3445440"/>
            <a:ext cx="1533236"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pPr lvl="1" algn="l" rtl="0">
              <a:lnSpc>
                <a:spcPct val="90000"/>
              </a:lnSpc>
              <a:spcBef>
                <a:spcPct val="0"/>
              </a:spcBef>
            </a:pPr>
            <a:r>
              <a:rPr lang="en-US" sz="4000" kern="1200" dirty="0">
                <a:solidFill>
                  <a:schemeClr val="tx1"/>
                </a:solidFill>
                <a:latin typeface="+mj-lt"/>
                <a:ea typeface="+mj-ea"/>
                <a:cs typeface="+mj-cs"/>
              </a:rPr>
              <a:t>IOAM in VXLAN-GPE</a:t>
            </a:r>
            <a:br>
              <a:rPr lang="en-US" sz="4000" kern="1200" dirty="0">
                <a:solidFill>
                  <a:schemeClr val="tx1"/>
                </a:solidFill>
                <a:latin typeface="+mj-lt"/>
                <a:ea typeface="+mj-ea"/>
                <a:cs typeface="+mj-cs"/>
              </a:rPr>
            </a:br>
            <a:r>
              <a:rPr lang="en-US" sz="2800" kern="1200" dirty="0" smtClean="0">
                <a:solidFill>
                  <a:schemeClr val="tx1"/>
                </a:solidFill>
                <a:latin typeface="+mj-lt"/>
                <a:ea typeface="+mj-ea"/>
                <a:cs typeface="+mj-cs"/>
                <a:hlinkClick r:id="rId3"/>
              </a:rPr>
              <a:t>draft-</a:t>
            </a:r>
            <a:r>
              <a:rPr lang="en-US" sz="2800" kern="1200" dirty="0" err="1" smtClean="0">
                <a:solidFill>
                  <a:schemeClr val="tx1"/>
                </a:solidFill>
                <a:latin typeface="+mj-lt"/>
                <a:ea typeface="+mj-ea"/>
                <a:cs typeface="+mj-cs"/>
                <a:hlinkClick r:id="rId3"/>
              </a:rPr>
              <a:t>brockners</a:t>
            </a:r>
            <a:r>
              <a:rPr lang="en-US" sz="2800" kern="1200" dirty="0" smtClean="0">
                <a:solidFill>
                  <a:schemeClr val="tx1"/>
                </a:solidFill>
                <a:latin typeface="+mj-lt"/>
                <a:ea typeface="+mj-ea"/>
                <a:cs typeface="+mj-cs"/>
                <a:hlinkClick r:id="rId3"/>
              </a:rPr>
              <a:t>-</a:t>
            </a:r>
            <a:r>
              <a:rPr lang="en-US" sz="2800" kern="1200" dirty="0" err="1" smtClean="0">
                <a:solidFill>
                  <a:schemeClr val="tx1"/>
                </a:solidFill>
                <a:latin typeface="+mj-lt"/>
                <a:ea typeface="+mj-ea"/>
                <a:cs typeface="+mj-cs"/>
                <a:hlinkClick r:id="rId3"/>
              </a:rPr>
              <a:t>ippm-ioam-vxlan-gpe</a:t>
            </a:r>
            <a:endParaRPr lang="en-US" sz="2800" kern="1200" dirty="0">
              <a:solidFill>
                <a:schemeClr val="tx1"/>
              </a:solidFill>
              <a:latin typeface="+mj-lt"/>
              <a:ea typeface="+mj-ea"/>
              <a:cs typeface="+mj-cs"/>
            </a:endParaRP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b="6286"/>
          <a:stretch/>
        </p:blipFill>
        <p:spPr>
          <a:xfrm>
            <a:off x="1297237" y="1690688"/>
            <a:ext cx="6784860" cy="4899253"/>
          </a:xfrm>
          <a:prstGeom prst="rect">
            <a:avLst/>
          </a:prstGeom>
        </p:spPr>
      </p:pic>
      <p:sp>
        <p:nvSpPr>
          <p:cNvPr id="10" name="Content Placeholder 4"/>
          <p:cNvSpPr txBox="1">
            <a:spLocks/>
          </p:cNvSpPr>
          <p:nvPr/>
        </p:nvSpPr>
        <p:spPr bwMode="auto">
          <a:xfrm>
            <a:off x="8490153" y="3252984"/>
            <a:ext cx="2455591" cy="489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lvl1pPr marL="187325" indent="-185738" algn="l" rtl="0" eaLnBrk="0" fontAlgn="base" hangingPunct="0">
              <a:lnSpc>
                <a:spcPct val="90000"/>
              </a:lnSpc>
              <a:spcBef>
                <a:spcPts val="1200"/>
              </a:spcBef>
              <a:spcAft>
                <a:spcPct val="0"/>
              </a:spcAft>
              <a:buSzPct val="80000"/>
              <a:buFont typeface="Arial" panose="020B0604020202020204" pitchFamily="34" charset="0"/>
              <a:buChar char="•"/>
              <a:defRPr>
                <a:solidFill>
                  <a:schemeClr val="tx1"/>
                </a:solidFill>
                <a:latin typeface="+mn-lt"/>
                <a:ea typeface="+mn-ea"/>
                <a:cs typeface="+mn-cs"/>
                <a:sym typeface="Arial" panose="020B0604020202020204" pitchFamily="34" charset="0"/>
              </a:defRPr>
            </a:lvl1pPr>
            <a:lvl2pPr marL="385763" indent="-193675" algn="l" rtl="0" eaLnBrk="0" fontAlgn="base" hangingPunct="0">
              <a:lnSpc>
                <a:spcPct val="90000"/>
              </a:lnSpc>
              <a:spcBef>
                <a:spcPts val="400"/>
              </a:spcBef>
              <a:spcAft>
                <a:spcPct val="0"/>
              </a:spcAft>
              <a:buSzPct val="80000"/>
              <a:buFont typeface="Arial" panose="020B0604020202020204" pitchFamily="34" charset="0"/>
              <a:buChar char="•"/>
              <a:defRPr sz="1600">
                <a:solidFill>
                  <a:schemeClr val="tx1"/>
                </a:solidFill>
                <a:latin typeface="+mn-lt"/>
                <a:ea typeface="+mn-ea"/>
                <a:cs typeface="+mn-cs"/>
                <a:sym typeface="Arial" panose="020B0604020202020204" pitchFamily="34" charset="0"/>
              </a:defRPr>
            </a:lvl2pPr>
            <a:lvl3pPr marL="546100" indent="-158750" algn="l" rtl="0" eaLnBrk="0" fontAlgn="base" hangingPunct="0">
              <a:lnSpc>
                <a:spcPct val="90000"/>
              </a:lnSpc>
              <a:spcBef>
                <a:spcPts val="200"/>
              </a:spcBef>
              <a:spcAft>
                <a:spcPct val="0"/>
              </a:spcAft>
              <a:buSzPct val="80000"/>
              <a:buFont typeface="Arial" panose="020B0604020202020204" pitchFamily="34" charset="0"/>
              <a:buChar char="•"/>
              <a:defRPr sz="1400">
                <a:solidFill>
                  <a:schemeClr val="tx1"/>
                </a:solidFill>
                <a:latin typeface="+mn-lt"/>
                <a:ea typeface="+mn-ea"/>
                <a:cs typeface="+mn-cs"/>
                <a:sym typeface="Arial" panose="020B0604020202020204" pitchFamily="34" charset="0"/>
              </a:defRPr>
            </a:lvl3pPr>
            <a:lvl4pPr marL="704850" indent="-158750" algn="l" rtl="0" eaLnBrk="0" fontAlgn="base" hangingPunct="0">
              <a:lnSpc>
                <a:spcPct val="90000"/>
              </a:lnSpc>
              <a:spcBef>
                <a:spcPts val="200"/>
              </a:spcBef>
              <a:spcAft>
                <a:spcPct val="0"/>
              </a:spcAft>
              <a:buSzPct val="80000"/>
              <a:buFont typeface="Arial" panose="020B0604020202020204" pitchFamily="34" charset="0"/>
              <a:buChar char="•"/>
              <a:defRPr sz="1400">
                <a:solidFill>
                  <a:schemeClr val="tx1"/>
                </a:solidFill>
                <a:latin typeface="+mn-lt"/>
                <a:ea typeface="+mn-ea"/>
                <a:cs typeface="+mn-cs"/>
                <a:sym typeface="Arial" panose="020B0604020202020204" pitchFamily="34" charset="0"/>
              </a:defRPr>
            </a:lvl4pPr>
            <a:lvl5pPr marL="773113" indent="-66675" algn="l" rtl="0" eaLnBrk="0" fontAlgn="base" hangingPunct="0">
              <a:lnSpc>
                <a:spcPct val="95000"/>
              </a:lnSpc>
              <a:spcBef>
                <a:spcPts val="675"/>
              </a:spcBef>
              <a:spcAft>
                <a:spcPct val="0"/>
              </a:spcAft>
              <a:buClr>
                <a:srgbClr val="FFFFFF"/>
              </a:buClr>
              <a:buSzPct val="100000"/>
              <a:buFont typeface="Arial" pitchFamily="34" charset="0"/>
              <a:buChar char="»"/>
              <a:defRPr>
                <a:solidFill>
                  <a:schemeClr val="tx2"/>
                </a:solidFill>
                <a:latin typeface="+mn-lt"/>
                <a:ea typeface="+mn-ea"/>
                <a:cs typeface="+mn-cs"/>
                <a:sym typeface="Arial" panose="020B0604020202020204" pitchFamily="34" charset="0"/>
              </a:defRPr>
            </a:lvl5pPr>
            <a:lvl6pPr marL="1416248" indent="-128588" algn="l" rtl="0" eaLnBrk="1" fontAlgn="base" hangingPunct="1">
              <a:lnSpc>
                <a:spcPct val="95000"/>
              </a:lnSpc>
              <a:spcBef>
                <a:spcPts val="1013"/>
              </a:spcBef>
              <a:spcAft>
                <a:spcPct val="0"/>
              </a:spcAft>
              <a:buClr>
                <a:srgbClr val="FFFFFF"/>
              </a:buClr>
              <a:buSzPct val="100000"/>
              <a:buFont typeface="Arial" pitchFamily="-107" charset="0"/>
              <a:buChar char="»"/>
              <a:defRPr>
                <a:solidFill>
                  <a:schemeClr val="tx1"/>
                </a:solidFill>
                <a:latin typeface="+mn-lt"/>
                <a:ea typeface="+mn-ea"/>
                <a:cs typeface="+mn-cs"/>
                <a:sym typeface="Arial" pitchFamily="-107" charset="0"/>
              </a:defRPr>
            </a:lvl6pPr>
            <a:lvl7pPr marL="1673423" indent="-128588" algn="l" rtl="0" eaLnBrk="1" fontAlgn="base" hangingPunct="1">
              <a:lnSpc>
                <a:spcPct val="95000"/>
              </a:lnSpc>
              <a:spcBef>
                <a:spcPts val="1013"/>
              </a:spcBef>
              <a:spcAft>
                <a:spcPct val="0"/>
              </a:spcAft>
              <a:buClr>
                <a:srgbClr val="FFFFFF"/>
              </a:buClr>
              <a:buSzPct val="100000"/>
              <a:buFont typeface="Arial" pitchFamily="-107" charset="0"/>
              <a:buChar char="»"/>
              <a:defRPr>
                <a:solidFill>
                  <a:schemeClr val="tx1"/>
                </a:solidFill>
                <a:latin typeface="+mn-lt"/>
                <a:ea typeface="+mn-ea"/>
                <a:cs typeface="+mn-cs"/>
                <a:sym typeface="Arial" pitchFamily="-107" charset="0"/>
              </a:defRPr>
            </a:lvl7pPr>
            <a:lvl8pPr marL="1930598" indent="-128588" algn="l" rtl="0" eaLnBrk="1" fontAlgn="base" hangingPunct="1">
              <a:lnSpc>
                <a:spcPct val="95000"/>
              </a:lnSpc>
              <a:spcBef>
                <a:spcPts val="1013"/>
              </a:spcBef>
              <a:spcAft>
                <a:spcPct val="0"/>
              </a:spcAft>
              <a:buClr>
                <a:srgbClr val="FFFFFF"/>
              </a:buClr>
              <a:buSzPct val="100000"/>
              <a:buFont typeface="Arial" pitchFamily="-107" charset="0"/>
              <a:buChar char="»"/>
              <a:defRPr>
                <a:solidFill>
                  <a:schemeClr val="tx1"/>
                </a:solidFill>
                <a:latin typeface="+mn-lt"/>
                <a:ea typeface="+mn-ea"/>
                <a:cs typeface="+mn-cs"/>
                <a:sym typeface="Arial" pitchFamily="-107" charset="0"/>
              </a:defRPr>
            </a:lvl8pPr>
            <a:lvl9pPr marL="2187773" indent="-128588" algn="l" rtl="0" eaLnBrk="1" fontAlgn="base" hangingPunct="1">
              <a:lnSpc>
                <a:spcPct val="95000"/>
              </a:lnSpc>
              <a:spcBef>
                <a:spcPts val="1013"/>
              </a:spcBef>
              <a:spcAft>
                <a:spcPct val="0"/>
              </a:spcAft>
              <a:buClr>
                <a:srgbClr val="FFFFFF"/>
              </a:buClr>
              <a:buSzPct val="100000"/>
              <a:buFont typeface="Arial" pitchFamily="-107" charset="0"/>
              <a:buChar char="»"/>
              <a:defRPr>
                <a:solidFill>
                  <a:schemeClr val="tx1"/>
                </a:solidFill>
                <a:latin typeface="+mn-lt"/>
                <a:ea typeface="+mn-ea"/>
                <a:cs typeface="+mn-cs"/>
                <a:sym typeface="Arial" pitchFamily="-107" charset="0"/>
              </a:defRPr>
            </a:lvl9pPr>
          </a:lstStyle>
          <a:p>
            <a:pPr marL="2116" indent="0" defTabSz="1219170">
              <a:buNone/>
              <a:defRPr/>
            </a:pPr>
            <a:r>
              <a:rPr lang="en-US" sz="1867" kern="0" dirty="0" smtClean="0">
                <a:solidFill>
                  <a:srgbClr val="676767">
                    <a:lumMod val="50000"/>
                  </a:srgbClr>
                </a:solidFill>
              </a:rPr>
              <a:t>VXLAN GPE header</a:t>
            </a:r>
            <a:endParaRPr lang="de-DE" sz="1600" kern="0" dirty="0">
              <a:solidFill>
                <a:srgbClr val="676767">
                  <a:lumMod val="50000"/>
                </a:srgbClr>
              </a:solidFill>
            </a:endParaRPr>
          </a:p>
        </p:txBody>
      </p:sp>
      <p:sp>
        <p:nvSpPr>
          <p:cNvPr id="12" name="Content Placeholder 4"/>
          <p:cNvSpPr txBox="1">
            <a:spLocks/>
          </p:cNvSpPr>
          <p:nvPr/>
        </p:nvSpPr>
        <p:spPr bwMode="auto">
          <a:xfrm>
            <a:off x="8490152" y="3751971"/>
            <a:ext cx="2455591" cy="489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lvl1pPr marL="187325" indent="-185738" algn="l" rtl="0" eaLnBrk="0" fontAlgn="base" hangingPunct="0">
              <a:lnSpc>
                <a:spcPct val="90000"/>
              </a:lnSpc>
              <a:spcBef>
                <a:spcPts val="1200"/>
              </a:spcBef>
              <a:spcAft>
                <a:spcPct val="0"/>
              </a:spcAft>
              <a:buSzPct val="80000"/>
              <a:buFont typeface="Arial" panose="020B0604020202020204" pitchFamily="34" charset="0"/>
              <a:buChar char="•"/>
              <a:defRPr>
                <a:solidFill>
                  <a:schemeClr val="tx1"/>
                </a:solidFill>
                <a:latin typeface="+mn-lt"/>
                <a:ea typeface="+mn-ea"/>
                <a:cs typeface="+mn-cs"/>
                <a:sym typeface="Arial" panose="020B0604020202020204" pitchFamily="34" charset="0"/>
              </a:defRPr>
            </a:lvl1pPr>
            <a:lvl2pPr marL="385763" indent="-193675" algn="l" rtl="0" eaLnBrk="0" fontAlgn="base" hangingPunct="0">
              <a:lnSpc>
                <a:spcPct val="90000"/>
              </a:lnSpc>
              <a:spcBef>
                <a:spcPts val="400"/>
              </a:spcBef>
              <a:spcAft>
                <a:spcPct val="0"/>
              </a:spcAft>
              <a:buSzPct val="80000"/>
              <a:buFont typeface="Arial" panose="020B0604020202020204" pitchFamily="34" charset="0"/>
              <a:buChar char="•"/>
              <a:defRPr sz="1600">
                <a:solidFill>
                  <a:schemeClr val="tx1"/>
                </a:solidFill>
                <a:latin typeface="+mn-lt"/>
                <a:ea typeface="+mn-ea"/>
                <a:cs typeface="+mn-cs"/>
                <a:sym typeface="Arial" panose="020B0604020202020204" pitchFamily="34" charset="0"/>
              </a:defRPr>
            </a:lvl2pPr>
            <a:lvl3pPr marL="546100" indent="-158750" algn="l" rtl="0" eaLnBrk="0" fontAlgn="base" hangingPunct="0">
              <a:lnSpc>
                <a:spcPct val="90000"/>
              </a:lnSpc>
              <a:spcBef>
                <a:spcPts val="200"/>
              </a:spcBef>
              <a:spcAft>
                <a:spcPct val="0"/>
              </a:spcAft>
              <a:buSzPct val="80000"/>
              <a:buFont typeface="Arial" panose="020B0604020202020204" pitchFamily="34" charset="0"/>
              <a:buChar char="•"/>
              <a:defRPr sz="1400">
                <a:solidFill>
                  <a:schemeClr val="tx1"/>
                </a:solidFill>
                <a:latin typeface="+mn-lt"/>
                <a:ea typeface="+mn-ea"/>
                <a:cs typeface="+mn-cs"/>
                <a:sym typeface="Arial" panose="020B0604020202020204" pitchFamily="34" charset="0"/>
              </a:defRPr>
            </a:lvl3pPr>
            <a:lvl4pPr marL="704850" indent="-158750" algn="l" rtl="0" eaLnBrk="0" fontAlgn="base" hangingPunct="0">
              <a:lnSpc>
                <a:spcPct val="90000"/>
              </a:lnSpc>
              <a:spcBef>
                <a:spcPts val="200"/>
              </a:spcBef>
              <a:spcAft>
                <a:spcPct val="0"/>
              </a:spcAft>
              <a:buSzPct val="80000"/>
              <a:buFont typeface="Arial" panose="020B0604020202020204" pitchFamily="34" charset="0"/>
              <a:buChar char="•"/>
              <a:defRPr sz="1400">
                <a:solidFill>
                  <a:schemeClr val="tx1"/>
                </a:solidFill>
                <a:latin typeface="+mn-lt"/>
                <a:ea typeface="+mn-ea"/>
                <a:cs typeface="+mn-cs"/>
                <a:sym typeface="Arial" panose="020B0604020202020204" pitchFamily="34" charset="0"/>
              </a:defRPr>
            </a:lvl4pPr>
            <a:lvl5pPr marL="773113" indent="-66675" algn="l" rtl="0" eaLnBrk="0" fontAlgn="base" hangingPunct="0">
              <a:lnSpc>
                <a:spcPct val="95000"/>
              </a:lnSpc>
              <a:spcBef>
                <a:spcPts val="675"/>
              </a:spcBef>
              <a:spcAft>
                <a:spcPct val="0"/>
              </a:spcAft>
              <a:buClr>
                <a:srgbClr val="FFFFFF"/>
              </a:buClr>
              <a:buSzPct val="100000"/>
              <a:buFont typeface="Arial" pitchFamily="34" charset="0"/>
              <a:buChar char="»"/>
              <a:defRPr>
                <a:solidFill>
                  <a:schemeClr val="tx2"/>
                </a:solidFill>
                <a:latin typeface="+mn-lt"/>
                <a:ea typeface="+mn-ea"/>
                <a:cs typeface="+mn-cs"/>
                <a:sym typeface="Arial" panose="020B0604020202020204" pitchFamily="34" charset="0"/>
              </a:defRPr>
            </a:lvl5pPr>
            <a:lvl6pPr marL="1416248" indent="-128588" algn="l" rtl="0" eaLnBrk="1" fontAlgn="base" hangingPunct="1">
              <a:lnSpc>
                <a:spcPct val="95000"/>
              </a:lnSpc>
              <a:spcBef>
                <a:spcPts val="1013"/>
              </a:spcBef>
              <a:spcAft>
                <a:spcPct val="0"/>
              </a:spcAft>
              <a:buClr>
                <a:srgbClr val="FFFFFF"/>
              </a:buClr>
              <a:buSzPct val="100000"/>
              <a:buFont typeface="Arial" pitchFamily="-107" charset="0"/>
              <a:buChar char="»"/>
              <a:defRPr>
                <a:solidFill>
                  <a:schemeClr val="tx1"/>
                </a:solidFill>
                <a:latin typeface="+mn-lt"/>
                <a:ea typeface="+mn-ea"/>
                <a:cs typeface="+mn-cs"/>
                <a:sym typeface="Arial" pitchFamily="-107" charset="0"/>
              </a:defRPr>
            </a:lvl6pPr>
            <a:lvl7pPr marL="1673423" indent="-128588" algn="l" rtl="0" eaLnBrk="1" fontAlgn="base" hangingPunct="1">
              <a:lnSpc>
                <a:spcPct val="95000"/>
              </a:lnSpc>
              <a:spcBef>
                <a:spcPts val="1013"/>
              </a:spcBef>
              <a:spcAft>
                <a:spcPct val="0"/>
              </a:spcAft>
              <a:buClr>
                <a:srgbClr val="FFFFFF"/>
              </a:buClr>
              <a:buSzPct val="100000"/>
              <a:buFont typeface="Arial" pitchFamily="-107" charset="0"/>
              <a:buChar char="»"/>
              <a:defRPr>
                <a:solidFill>
                  <a:schemeClr val="tx1"/>
                </a:solidFill>
                <a:latin typeface="+mn-lt"/>
                <a:ea typeface="+mn-ea"/>
                <a:cs typeface="+mn-cs"/>
                <a:sym typeface="Arial" pitchFamily="-107" charset="0"/>
              </a:defRPr>
            </a:lvl7pPr>
            <a:lvl8pPr marL="1930598" indent="-128588" algn="l" rtl="0" eaLnBrk="1" fontAlgn="base" hangingPunct="1">
              <a:lnSpc>
                <a:spcPct val="95000"/>
              </a:lnSpc>
              <a:spcBef>
                <a:spcPts val="1013"/>
              </a:spcBef>
              <a:spcAft>
                <a:spcPct val="0"/>
              </a:spcAft>
              <a:buClr>
                <a:srgbClr val="FFFFFF"/>
              </a:buClr>
              <a:buSzPct val="100000"/>
              <a:buFont typeface="Arial" pitchFamily="-107" charset="0"/>
              <a:buChar char="»"/>
              <a:defRPr>
                <a:solidFill>
                  <a:schemeClr val="tx1"/>
                </a:solidFill>
                <a:latin typeface="+mn-lt"/>
                <a:ea typeface="+mn-ea"/>
                <a:cs typeface="+mn-cs"/>
                <a:sym typeface="Arial" pitchFamily="-107" charset="0"/>
              </a:defRPr>
            </a:lvl8pPr>
            <a:lvl9pPr marL="2187773" indent="-128588" algn="l" rtl="0" eaLnBrk="1" fontAlgn="base" hangingPunct="1">
              <a:lnSpc>
                <a:spcPct val="95000"/>
              </a:lnSpc>
              <a:spcBef>
                <a:spcPts val="1013"/>
              </a:spcBef>
              <a:spcAft>
                <a:spcPct val="0"/>
              </a:spcAft>
              <a:buClr>
                <a:srgbClr val="FFFFFF"/>
              </a:buClr>
              <a:buSzPct val="100000"/>
              <a:buFont typeface="Arial" pitchFamily="-107" charset="0"/>
              <a:buChar char="»"/>
              <a:defRPr>
                <a:solidFill>
                  <a:schemeClr val="tx1"/>
                </a:solidFill>
                <a:latin typeface="+mn-lt"/>
                <a:ea typeface="+mn-ea"/>
                <a:cs typeface="+mn-cs"/>
                <a:sym typeface="Arial" pitchFamily="-107" charset="0"/>
              </a:defRPr>
            </a:lvl9pPr>
          </a:lstStyle>
          <a:p>
            <a:pPr marL="2116" indent="0" defTabSz="1219170">
              <a:buNone/>
              <a:defRPr/>
            </a:pPr>
            <a:r>
              <a:rPr lang="en-US" sz="1867" kern="0" dirty="0" smtClean="0">
                <a:solidFill>
                  <a:srgbClr val="676767">
                    <a:lumMod val="50000"/>
                  </a:srgbClr>
                </a:solidFill>
              </a:rPr>
              <a:t>IOAM options</a:t>
            </a:r>
            <a:endParaRPr lang="de-DE" sz="1600" kern="0" dirty="0">
              <a:solidFill>
                <a:srgbClr val="676767">
                  <a:lumMod val="50000"/>
                </a:srgbClr>
              </a:solidFill>
            </a:endParaRPr>
          </a:p>
        </p:txBody>
      </p:sp>
      <p:sp>
        <p:nvSpPr>
          <p:cNvPr id="4" name="Slide Number Placeholder 3"/>
          <p:cNvSpPr>
            <a:spLocks noGrp="1"/>
          </p:cNvSpPr>
          <p:nvPr>
            <p:ph type="sldNum" sz="quarter" idx="12"/>
          </p:nvPr>
        </p:nvSpPr>
        <p:spPr/>
        <p:txBody>
          <a:bodyPr/>
          <a:lstStyle/>
          <a:p>
            <a:fld id="{BE427A2F-4327-CD41-8979-22A6985694E5}" type="slidenum">
              <a:rPr lang="en-US" smtClean="0"/>
              <a:t>6</a:t>
            </a:fld>
            <a:endParaRPr lang="en-US"/>
          </a:p>
        </p:txBody>
      </p:sp>
    </p:spTree>
    <p:extLst>
      <p:ext uri="{BB962C8B-B14F-4D97-AF65-F5344CB8AC3E}">
        <p14:creationId xmlns:p14="http://schemas.microsoft.com/office/powerpoint/2010/main" val="1650757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341" y="533881"/>
            <a:ext cx="10874664" cy="975783"/>
          </a:xfrm>
        </p:spPr>
        <p:txBody>
          <a:bodyPr>
            <a:normAutofit fontScale="90000"/>
          </a:bodyPr>
          <a:lstStyle/>
          <a:p>
            <a:r>
              <a:rPr lang="de-DE" dirty="0" smtClean="0"/>
              <a:t>IOAM in </a:t>
            </a:r>
            <a:r>
              <a:rPr lang="de-DE" dirty="0" err="1" smtClean="0"/>
              <a:t>Geneve</a:t>
            </a:r>
            <a:r>
              <a:rPr lang="de-DE" dirty="0" smtClean="0"/>
              <a:t> </a:t>
            </a:r>
            <a:br>
              <a:rPr lang="de-DE" dirty="0" smtClean="0"/>
            </a:br>
            <a:r>
              <a:rPr lang="de-DE" sz="3100" dirty="0" err="1" smtClean="0">
                <a:solidFill>
                  <a:schemeClr val="tx1">
                    <a:lumMod val="50000"/>
                  </a:schemeClr>
                </a:solidFill>
                <a:hlinkClick r:id="rId3"/>
              </a:rPr>
              <a:t>draft-brockners-ippm-ioam-geneve</a:t>
            </a:r>
            <a:endParaRPr lang="de-DE" sz="3100" dirty="0"/>
          </a:p>
        </p:txBody>
      </p:sp>
      <p:cxnSp>
        <p:nvCxnSpPr>
          <p:cNvPr id="7" name="Straight Arrow Connector 6"/>
          <p:cNvCxnSpPr/>
          <p:nvPr/>
        </p:nvCxnSpPr>
        <p:spPr>
          <a:xfrm flipV="1">
            <a:off x="6957540" y="2579081"/>
            <a:ext cx="1533236"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Content Placeholder 4"/>
          <p:cNvSpPr txBox="1">
            <a:spLocks/>
          </p:cNvSpPr>
          <p:nvPr/>
        </p:nvSpPr>
        <p:spPr bwMode="auto">
          <a:xfrm>
            <a:off x="8490776" y="2334210"/>
            <a:ext cx="2455591" cy="489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lvl1pPr marL="187325" indent="-185738" algn="l" rtl="0" eaLnBrk="0" fontAlgn="base" hangingPunct="0">
              <a:lnSpc>
                <a:spcPct val="90000"/>
              </a:lnSpc>
              <a:spcBef>
                <a:spcPts val="1200"/>
              </a:spcBef>
              <a:spcAft>
                <a:spcPct val="0"/>
              </a:spcAft>
              <a:buSzPct val="80000"/>
              <a:buFont typeface="Arial" panose="020B0604020202020204" pitchFamily="34" charset="0"/>
              <a:buChar char="•"/>
              <a:defRPr>
                <a:solidFill>
                  <a:schemeClr val="tx1"/>
                </a:solidFill>
                <a:latin typeface="+mn-lt"/>
                <a:ea typeface="+mn-ea"/>
                <a:cs typeface="+mn-cs"/>
                <a:sym typeface="Arial" panose="020B0604020202020204" pitchFamily="34" charset="0"/>
              </a:defRPr>
            </a:lvl1pPr>
            <a:lvl2pPr marL="385763" indent="-193675" algn="l" rtl="0" eaLnBrk="0" fontAlgn="base" hangingPunct="0">
              <a:lnSpc>
                <a:spcPct val="90000"/>
              </a:lnSpc>
              <a:spcBef>
                <a:spcPts val="400"/>
              </a:spcBef>
              <a:spcAft>
                <a:spcPct val="0"/>
              </a:spcAft>
              <a:buSzPct val="80000"/>
              <a:buFont typeface="Arial" panose="020B0604020202020204" pitchFamily="34" charset="0"/>
              <a:buChar char="•"/>
              <a:defRPr sz="1600">
                <a:solidFill>
                  <a:schemeClr val="tx1"/>
                </a:solidFill>
                <a:latin typeface="+mn-lt"/>
                <a:ea typeface="+mn-ea"/>
                <a:cs typeface="+mn-cs"/>
                <a:sym typeface="Arial" panose="020B0604020202020204" pitchFamily="34" charset="0"/>
              </a:defRPr>
            </a:lvl2pPr>
            <a:lvl3pPr marL="546100" indent="-158750" algn="l" rtl="0" eaLnBrk="0" fontAlgn="base" hangingPunct="0">
              <a:lnSpc>
                <a:spcPct val="90000"/>
              </a:lnSpc>
              <a:spcBef>
                <a:spcPts val="200"/>
              </a:spcBef>
              <a:spcAft>
                <a:spcPct val="0"/>
              </a:spcAft>
              <a:buSzPct val="80000"/>
              <a:buFont typeface="Arial" panose="020B0604020202020204" pitchFamily="34" charset="0"/>
              <a:buChar char="•"/>
              <a:defRPr sz="1400">
                <a:solidFill>
                  <a:schemeClr val="tx1"/>
                </a:solidFill>
                <a:latin typeface="+mn-lt"/>
                <a:ea typeface="+mn-ea"/>
                <a:cs typeface="+mn-cs"/>
                <a:sym typeface="Arial" panose="020B0604020202020204" pitchFamily="34" charset="0"/>
              </a:defRPr>
            </a:lvl3pPr>
            <a:lvl4pPr marL="704850" indent="-158750" algn="l" rtl="0" eaLnBrk="0" fontAlgn="base" hangingPunct="0">
              <a:lnSpc>
                <a:spcPct val="90000"/>
              </a:lnSpc>
              <a:spcBef>
                <a:spcPts val="200"/>
              </a:spcBef>
              <a:spcAft>
                <a:spcPct val="0"/>
              </a:spcAft>
              <a:buSzPct val="80000"/>
              <a:buFont typeface="Arial" panose="020B0604020202020204" pitchFamily="34" charset="0"/>
              <a:buChar char="•"/>
              <a:defRPr sz="1400">
                <a:solidFill>
                  <a:schemeClr val="tx1"/>
                </a:solidFill>
                <a:latin typeface="+mn-lt"/>
                <a:ea typeface="+mn-ea"/>
                <a:cs typeface="+mn-cs"/>
                <a:sym typeface="Arial" panose="020B0604020202020204" pitchFamily="34" charset="0"/>
              </a:defRPr>
            </a:lvl4pPr>
            <a:lvl5pPr marL="773113" indent="-66675" algn="l" rtl="0" eaLnBrk="0" fontAlgn="base" hangingPunct="0">
              <a:lnSpc>
                <a:spcPct val="95000"/>
              </a:lnSpc>
              <a:spcBef>
                <a:spcPts val="675"/>
              </a:spcBef>
              <a:spcAft>
                <a:spcPct val="0"/>
              </a:spcAft>
              <a:buClr>
                <a:srgbClr val="FFFFFF"/>
              </a:buClr>
              <a:buSzPct val="100000"/>
              <a:buFont typeface="Arial" pitchFamily="34" charset="0"/>
              <a:buChar char="»"/>
              <a:defRPr>
                <a:solidFill>
                  <a:schemeClr val="tx2"/>
                </a:solidFill>
                <a:latin typeface="+mn-lt"/>
                <a:ea typeface="+mn-ea"/>
                <a:cs typeface="+mn-cs"/>
                <a:sym typeface="Arial" panose="020B0604020202020204" pitchFamily="34" charset="0"/>
              </a:defRPr>
            </a:lvl5pPr>
            <a:lvl6pPr marL="1416248" indent="-128588" algn="l" rtl="0" eaLnBrk="1" fontAlgn="base" hangingPunct="1">
              <a:lnSpc>
                <a:spcPct val="95000"/>
              </a:lnSpc>
              <a:spcBef>
                <a:spcPts val="1013"/>
              </a:spcBef>
              <a:spcAft>
                <a:spcPct val="0"/>
              </a:spcAft>
              <a:buClr>
                <a:srgbClr val="FFFFFF"/>
              </a:buClr>
              <a:buSzPct val="100000"/>
              <a:buFont typeface="Arial" pitchFamily="-107" charset="0"/>
              <a:buChar char="»"/>
              <a:defRPr>
                <a:solidFill>
                  <a:schemeClr val="tx1"/>
                </a:solidFill>
                <a:latin typeface="+mn-lt"/>
                <a:ea typeface="+mn-ea"/>
                <a:cs typeface="+mn-cs"/>
                <a:sym typeface="Arial" pitchFamily="-107" charset="0"/>
              </a:defRPr>
            </a:lvl6pPr>
            <a:lvl7pPr marL="1673423" indent="-128588" algn="l" rtl="0" eaLnBrk="1" fontAlgn="base" hangingPunct="1">
              <a:lnSpc>
                <a:spcPct val="95000"/>
              </a:lnSpc>
              <a:spcBef>
                <a:spcPts val="1013"/>
              </a:spcBef>
              <a:spcAft>
                <a:spcPct val="0"/>
              </a:spcAft>
              <a:buClr>
                <a:srgbClr val="FFFFFF"/>
              </a:buClr>
              <a:buSzPct val="100000"/>
              <a:buFont typeface="Arial" pitchFamily="-107" charset="0"/>
              <a:buChar char="»"/>
              <a:defRPr>
                <a:solidFill>
                  <a:schemeClr val="tx1"/>
                </a:solidFill>
                <a:latin typeface="+mn-lt"/>
                <a:ea typeface="+mn-ea"/>
                <a:cs typeface="+mn-cs"/>
                <a:sym typeface="Arial" pitchFamily="-107" charset="0"/>
              </a:defRPr>
            </a:lvl7pPr>
            <a:lvl8pPr marL="1930598" indent="-128588" algn="l" rtl="0" eaLnBrk="1" fontAlgn="base" hangingPunct="1">
              <a:lnSpc>
                <a:spcPct val="95000"/>
              </a:lnSpc>
              <a:spcBef>
                <a:spcPts val="1013"/>
              </a:spcBef>
              <a:spcAft>
                <a:spcPct val="0"/>
              </a:spcAft>
              <a:buClr>
                <a:srgbClr val="FFFFFF"/>
              </a:buClr>
              <a:buSzPct val="100000"/>
              <a:buFont typeface="Arial" pitchFamily="-107" charset="0"/>
              <a:buChar char="»"/>
              <a:defRPr>
                <a:solidFill>
                  <a:schemeClr val="tx1"/>
                </a:solidFill>
                <a:latin typeface="+mn-lt"/>
                <a:ea typeface="+mn-ea"/>
                <a:cs typeface="+mn-cs"/>
                <a:sym typeface="Arial" pitchFamily="-107" charset="0"/>
              </a:defRPr>
            </a:lvl8pPr>
            <a:lvl9pPr marL="2187773" indent="-128588" algn="l" rtl="0" eaLnBrk="1" fontAlgn="base" hangingPunct="1">
              <a:lnSpc>
                <a:spcPct val="95000"/>
              </a:lnSpc>
              <a:spcBef>
                <a:spcPts val="1013"/>
              </a:spcBef>
              <a:spcAft>
                <a:spcPct val="0"/>
              </a:spcAft>
              <a:buClr>
                <a:srgbClr val="FFFFFF"/>
              </a:buClr>
              <a:buSzPct val="100000"/>
              <a:buFont typeface="Arial" pitchFamily="-107" charset="0"/>
              <a:buChar char="»"/>
              <a:defRPr>
                <a:solidFill>
                  <a:schemeClr val="tx1"/>
                </a:solidFill>
                <a:latin typeface="+mn-lt"/>
                <a:ea typeface="+mn-ea"/>
                <a:cs typeface="+mn-cs"/>
                <a:sym typeface="Arial" pitchFamily="-107" charset="0"/>
              </a:defRPr>
            </a:lvl9pPr>
          </a:lstStyle>
          <a:p>
            <a:pPr marL="2116" indent="0" defTabSz="1219170">
              <a:buNone/>
              <a:defRPr/>
            </a:pPr>
            <a:r>
              <a:rPr lang="en-US" sz="1867" kern="0" smtClean="0">
                <a:solidFill>
                  <a:srgbClr val="676767">
                    <a:lumMod val="50000"/>
                  </a:srgbClr>
                </a:solidFill>
              </a:rPr>
              <a:t>Geneve</a:t>
            </a:r>
            <a:r>
              <a:rPr lang="en-US" sz="1867" kern="0" dirty="0" smtClean="0">
                <a:solidFill>
                  <a:srgbClr val="676767">
                    <a:lumMod val="50000"/>
                  </a:srgbClr>
                </a:solidFill>
              </a:rPr>
              <a:t> </a:t>
            </a:r>
            <a:r>
              <a:rPr lang="en-US" sz="1867" kern="0" dirty="0">
                <a:solidFill>
                  <a:srgbClr val="676767">
                    <a:lumMod val="50000"/>
                  </a:srgbClr>
                </a:solidFill>
              </a:rPr>
              <a:t>header</a:t>
            </a:r>
            <a:endParaRPr lang="de-DE" sz="1600" kern="0" dirty="0">
              <a:solidFill>
                <a:srgbClr val="676767">
                  <a:lumMod val="50000"/>
                </a:srgbClr>
              </a:solidFill>
            </a:endParaRPr>
          </a:p>
        </p:txBody>
      </p:sp>
      <p:cxnSp>
        <p:nvCxnSpPr>
          <p:cNvPr id="10" name="Straight Arrow Connector 9"/>
          <p:cNvCxnSpPr/>
          <p:nvPr/>
        </p:nvCxnSpPr>
        <p:spPr>
          <a:xfrm flipV="1">
            <a:off x="6947792" y="3234184"/>
            <a:ext cx="1533236"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4"/>
          <p:cNvSpPr txBox="1">
            <a:spLocks/>
          </p:cNvSpPr>
          <p:nvPr/>
        </p:nvSpPr>
        <p:spPr bwMode="auto">
          <a:xfrm>
            <a:off x="8490776" y="3030929"/>
            <a:ext cx="3702497" cy="489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lvl1pPr marL="187325" indent="-185738" algn="l" rtl="0" eaLnBrk="0" fontAlgn="base" hangingPunct="0">
              <a:lnSpc>
                <a:spcPct val="90000"/>
              </a:lnSpc>
              <a:spcBef>
                <a:spcPts val="1200"/>
              </a:spcBef>
              <a:spcAft>
                <a:spcPct val="0"/>
              </a:spcAft>
              <a:buSzPct val="80000"/>
              <a:buFont typeface="Arial" panose="020B0604020202020204" pitchFamily="34" charset="0"/>
              <a:buChar char="•"/>
              <a:defRPr>
                <a:solidFill>
                  <a:schemeClr val="tx1"/>
                </a:solidFill>
                <a:latin typeface="+mn-lt"/>
                <a:ea typeface="+mn-ea"/>
                <a:cs typeface="+mn-cs"/>
                <a:sym typeface="Arial" panose="020B0604020202020204" pitchFamily="34" charset="0"/>
              </a:defRPr>
            </a:lvl1pPr>
            <a:lvl2pPr marL="385763" indent="-193675" algn="l" rtl="0" eaLnBrk="0" fontAlgn="base" hangingPunct="0">
              <a:lnSpc>
                <a:spcPct val="90000"/>
              </a:lnSpc>
              <a:spcBef>
                <a:spcPts val="400"/>
              </a:spcBef>
              <a:spcAft>
                <a:spcPct val="0"/>
              </a:spcAft>
              <a:buSzPct val="80000"/>
              <a:buFont typeface="Arial" panose="020B0604020202020204" pitchFamily="34" charset="0"/>
              <a:buChar char="•"/>
              <a:defRPr sz="1600">
                <a:solidFill>
                  <a:schemeClr val="tx1"/>
                </a:solidFill>
                <a:latin typeface="+mn-lt"/>
                <a:ea typeface="+mn-ea"/>
                <a:cs typeface="+mn-cs"/>
                <a:sym typeface="Arial" panose="020B0604020202020204" pitchFamily="34" charset="0"/>
              </a:defRPr>
            </a:lvl2pPr>
            <a:lvl3pPr marL="546100" indent="-158750" algn="l" rtl="0" eaLnBrk="0" fontAlgn="base" hangingPunct="0">
              <a:lnSpc>
                <a:spcPct val="90000"/>
              </a:lnSpc>
              <a:spcBef>
                <a:spcPts val="200"/>
              </a:spcBef>
              <a:spcAft>
                <a:spcPct val="0"/>
              </a:spcAft>
              <a:buSzPct val="80000"/>
              <a:buFont typeface="Arial" panose="020B0604020202020204" pitchFamily="34" charset="0"/>
              <a:buChar char="•"/>
              <a:defRPr sz="1400">
                <a:solidFill>
                  <a:schemeClr val="tx1"/>
                </a:solidFill>
                <a:latin typeface="+mn-lt"/>
                <a:ea typeface="+mn-ea"/>
                <a:cs typeface="+mn-cs"/>
                <a:sym typeface="Arial" panose="020B0604020202020204" pitchFamily="34" charset="0"/>
              </a:defRPr>
            </a:lvl3pPr>
            <a:lvl4pPr marL="704850" indent="-158750" algn="l" rtl="0" eaLnBrk="0" fontAlgn="base" hangingPunct="0">
              <a:lnSpc>
                <a:spcPct val="90000"/>
              </a:lnSpc>
              <a:spcBef>
                <a:spcPts val="200"/>
              </a:spcBef>
              <a:spcAft>
                <a:spcPct val="0"/>
              </a:spcAft>
              <a:buSzPct val="80000"/>
              <a:buFont typeface="Arial" panose="020B0604020202020204" pitchFamily="34" charset="0"/>
              <a:buChar char="•"/>
              <a:defRPr sz="1400">
                <a:solidFill>
                  <a:schemeClr val="tx1"/>
                </a:solidFill>
                <a:latin typeface="+mn-lt"/>
                <a:ea typeface="+mn-ea"/>
                <a:cs typeface="+mn-cs"/>
                <a:sym typeface="Arial" panose="020B0604020202020204" pitchFamily="34" charset="0"/>
              </a:defRPr>
            </a:lvl4pPr>
            <a:lvl5pPr marL="773113" indent="-66675" algn="l" rtl="0" eaLnBrk="0" fontAlgn="base" hangingPunct="0">
              <a:lnSpc>
                <a:spcPct val="95000"/>
              </a:lnSpc>
              <a:spcBef>
                <a:spcPts val="675"/>
              </a:spcBef>
              <a:spcAft>
                <a:spcPct val="0"/>
              </a:spcAft>
              <a:buClr>
                <a:srgbClr val="FFFFFF"/>
              </a:buClr>
              <a:buSzPct val="100000"/>
              <a:buFont typeface="Arial" pitchFamily="34" charset="0"/>
              <a:buChar char="»"/>
              <a:defRPr>
                <a:solidFill>
                  <a:schemeClr val="tx2"/>
                </a:solidFill>
                <a:latin typeface="+mn-lt"/>
                <a:ea typeface="+mn-ea"/>
                <a:cs typeface="+mn-cs"/>
                <a:sym typeface="Arial" panose="020B0604020202020204" pitchFamily="34" charset="0"/>
              </a:defRPr>
            </a:lvl5pPr>
            <a:lvl6pPr marL="1416248" indent="-128588" algn="l" rtl="0" eaLnBrk="1" fontAlgn="base" hangingPunct="1">
              <a:lnSpc>
                <a:spcPct val="95000"/>
              </a:lnSpc>
              <a:spcBef>
                <a:spcPts val="1013"/>
              </a:spcBef>
              <a:spcAft>
                <a:spcPct val="0"/>
              </a:spcAft>
              <a:buClr>
                <a:srgbClr val="FFFFFF"/>
              </a:buClr>
              <a:buSzPct val="100000"/>
              <a:buFont typeface="Arial" pitchFamily="-107" charset="0"/>
              <a:buChar char="»"/>
              <a:defRPr>
                <a:solidFill>
                  <a:schemeClr val="tx1"/>
                </a:solidFill>
                <a:latin typeface="+mn-lt"/>
                <a:ea typeface="+mn-ea"/>
                <a:cs typeface="+mn-cs"/>
                <a:sym typeface="Arial" pitchFamily="-107" charset="0"/>
              </a:defRPr>
            </a:lvl6pPr>
            <a:lvl7pPr marL="1673423" indent="-128588" algn="l" rtl="0" eaLnBrk="1" fontAlgn="base" hangingPunct="1">
              <a:lnSpc>
                <a:spcPct val="95000"/>
              </a:lnSpc>
              <a:spcBef>
                <a:spcPts val="1013"/>
              </a:spcBef>
              <a:spcAft>
                <a:spcPct val="0"/>
              </a:spcAft>
              <a:buClr>
                <a:srgbClr val="FFFFFF"/>
              </a:buClr>
              <a:buSzPct val="100000"/>
              <a:buFont typeface="Arial" pitchFamily="-107" charset="0"/>
              <a:buChar char="»"/>
              <a:defRPr>
                <a:solidFill>
                  <a:schemeClr val="tx1"/>
                </a:solidFill>
                <a:latin typeface="+mn-lt"/>
                <a:ea typeface="+mn-ea"/>
                <a:cs typeface="+mn-cs"/>
                <a:sym typeface="Arial" pitchFamily="-107" charset="0"/>
              </a:defRPr>
            </a:lvl7pPr>
            <a:lvl8pPr marL="1930598" indent="-128588" algn="l" rtl="0" eaLnBrk="1" fontAlgn="base" hangingPunct="1">
              <a:lnSpc>
                <a:spcPct val="95000"/>
              </a:lnSpc>
              <a:spcBef>
                <a:spcPts val="1013"/>
              </a:spcBef>
              <a:spcAft>
                <a:spcPct val="0"/>
              </a:spcAft>
              <a:buClr>
                <a:srgbClr val="FFFFFF"/>
              </a:buClr>
              <a:buSzPct val="100000"/>
              <a:buFont typeface="Arial" pitchFamily="-107" charset="0"/>
              <a:buChar char="»"/>
              <a:defRPr>
                <a:solidFill>
                  <a:schemeClr val="tx1"/>
                </a:solidFill>
                <a:latin typeface="+mn-lt"/>
                <a:ea typeface="+mn-ea"/>
                <a:cs typeface="+mn-cs"/>
                <a:sym typeface="Arial" pitchFamily="-107" charset="0"/>
              </a:defRPr>
            </a:lvl8pPr>
            <a:lvl9pPr marL="2187773" indent="-128588" algn="l" rtl="0" eaLnBrk="1" fontAlgn="base" hangingPunct="1">
              <a:lnSpc>
                <a:spcPct val="95000"/>
              </a:lnSpc>
              <a:spcBef>
                <a:spcPts val="1013"/>
              </a:spcBef>
              <a:spcAft>
                <a:spcPct val="0"/>
              </a:spcAft>
              <a:buClr>
                <a:srgbClr val="FFFFFF"/>
              </a:buClr>
              <a:buSzPct val="100000"/>
              <a:buFont typeface="Arial" pitchFamily="-107" charset="0"/>
              <a:buChar char="»"/>
              <a:defRPr>
                <a:solidFill>
                  <a:schemeClr val="tx1"/>
                </a:solidFill>
                <a:latin typeface="+mn-lt"/>
                <a:ea typeface="+mn-ea"/>
                <a:cs typeface="+mn-cs"/>
                <a:sym typeface="Arial" pitchFamily="-107" charset="0"/>
              </a:defRPr>
            </a:lvl9pPr>
          </a:lstStyle>
          <a:p>
            <a:pPr marL="2116" indent="0" defTabSz="1219170">
              <a:buNone/>
              <a:defRPr/>
            </a:pPr>
            <a:r>
              <a:rPr lang="en-US" sz="1867" kern="0" dirty="0" err="1">
                <a:solidFill>
                  <a:srgbClr val="676767">
                    <a:lumMod val="50000"/>
                  </a:srgbClr>
                </a:solidFill>
              </a:rPr>
              <a:t>Geneve</a:t>
            </a:r>
            <a:r>
              <a:rPr lang="en-US" sz="1867" kern="0" dirty="0">
                <a:solidFill>
                  <a:srgbClr val="676767">
                    <a:lumMod val="50000"/>
                  </a:srgbClr>
                </a:solidFill>
              </a:rPr>
              <a:t> </a:t>
            </a:r>
            <a:r>
              <a:rPr lang="en-US" sz="1867" kern="0" dirty="0" smtClean="0">
                <a:solidFill>
                  <a:srgbClr val="676767">
                    <a:lumMod val="50000"/>
                  </a:srgbClr>
                </a:solidFill>
              </a:rPr>
              <a:t>option class = IOAM,</a:t>
            </a:r>
          </a:p>
          <a:p>
            <a:pPr marL="2116" indent="0" defTabSz="1219170">
              <a:buNone/>
              <a:defRPr/>
            </a:pPr>
            <a:r>
              <a:rPr lang="en-US" sz="1867" kern="0" dirty="0" smtClean="0">
                <a:solidFill>
                  <a:srgbClr val="676767">
                    <a:lumMod val="50000"/>
                  </a:srgbClr>
                </a:solidFill>
              </a:rPr>
              <a:t>Type as defined in: </a:t>
            </a:r>
          </a:p>
          <a:p>
            <a:pPr marL="2116" indent="0" defTabSz="1219170">
              <a:buNone/>
              <a:defRPr/>
            </a:pPr>
            <a:r>
              <a:rPr lang="en-US" sz="1867" kern="0" dirty="0" smtClean="0">
                <a:solidFill>
                  <a:srgbClr val="676767">
                    <a:lumMod val="50000"/>
                  </a:srgbClr>
                </a:solidFill>
              </a:rPr>
              <a:t>           </a:t>
            </a:r>
            <a:r>
              <a:rPr lang="en-US" sz="1867" kern="0" dirty="0">
                <a:solidFill>
                  <a:srgbClr val="676767">
                    <a:lumMod val="50000"/>
                  </a:srgbClr>
                </a:solidFill>
              </a:rPr>
              <a:t>draft-</a:t>
            </a:r>
            <a:r>
              <a:rPr lang="en-US" sz="1867" kern="0" dirty="0" err="1">
                <a:solidFill>
                  <a:srgbClr val="676767">
                    <a:lumMod val="50000"/>
                  </a:srgbClr>
                </a:solidFill>
              </a:rPr>
              <a:t>ietf</a:t>
            </a:r>
            <a:r>
              <a:rPr lang="en-US" sz="1867" kern="0" dirty="0">
                <a:solidFill>
                  <a:srgbClr val="676767">
                    <a:lumMod val="50000"/>
                  </a:srgbClr>
                </a:solidFill>
              </a:rPr>
              <a:t>-</a:t>
            </a:r>
            <a:r>
              <a:rPr lang="en-US" sz="1867" kern="0" dirty="0" err="1">
                <a:solidFill>
                  <a:srgbClr val="676767">
                    <a:lumMod val="50000"/>
                  </a:srgbClr>
                </a:solidFill>
              </a:rPr>
              <a:t>ippm</a:t>
            </a:r>
            <a:r>
              <a:rPr lang="en-US" sz="1867" kern="0" dirty="0">
                <a:solidFill>
                  <a:srgbClr val="676767">
                    <a:lumMod val="50000"/>
                  </a:srgbClr>
                </a:solidFill>
              </a:rPr>
              <a:t>-</a:t>
            </a:r>
            <a:r>
              <a:rPr lang="en-US" sz="1867" kern="0" dirty="0" err="1">
                <a:solidFill>
                  <a:srgbClr val="676767">
                    <a:lumMod val="50000"/>
                  </a:srgbClr>
                </a:solidFill>
              </a:rPr>
              <a:t>ioam</a:t>
            </a:r>
            <a:r>
              <a:rPr lang="en-US" sz="1867" kern="0" dirty="0">
                <a:solidFill>
                  <a:srgbClr val="676767">
                    <a:lumMod val="50000"/>
                  </a:srgbClr>
                </a:solidFill>
              </a:rPr>
              <a:t>-data </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341" y="1654573"/>
            <a:ext cx="7391400" cy="4457700"/>
          </a:xfrm>
          <a:prstGeom prst="rect">
            <a:avLst/>
          </a:prstGeom>
        </p:spPr>
      </p:pic>
    </p:spTree>
    <p:extLst>
      <p:ext uri="{BB962C8B-B14F-4D97-AF65-F5344CB8AC3E}">
        <p14:creationId xmlns:p14="http://schemas.microsoft.com/office/powerpoint/2010/main" val="143622338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8644" y="512956"/>
            <a:ext cx="10852361" cy="1284095"/>
          </a:xfrm>
        </p:spPr>
        <p:txBody>
          <a:bodyPr>
            <a:noAutofit/>
          </a:bodyPr>
          <a:lstStyle/>
          <a:p>
            <a:pPr lvl="1" algn="l" rtl="0">
              <a:lnSpc>
                <a:spcPct val="90000"/>
              </a:lnSpc>
              <a:spcBef>
                <a:spcPct val="0"/>
              </a:spcBef>
            </a:pPr>
            <a:r>
              <a:rPr lang="en-US" sz="4000" dirty="0" smtClean="0">
                <a:latin typeface="+mj-lt"/>
              </a:rPr>
              <a:t>IOAM in GRE</a:t>
            </a:r>
            <a:br>
              <a:rPr lang="en-US" sz="4000" dirty="0" smtClean="0">
                <a:latin typeface="+mj-lt"/>
              </a:rPr>
            </a:br>
            <a:r>
              <a:rPr lang="en-US" sz="2800" dirty="0" smtClean="0">
                <a:latin typeface="+mj-lt"/>
                <a:hlinkClick r:id="rId3"/>
              </a:rPr>
              <a:t>draft-weis-ippm-ioam-gre</a:t>
            </a:r>
            <a:endParaRPr lang="en-US" sz="2800" dirty="0">
              <a:latin typeface="+mj-lt"/>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5362" y="2016165"/>
            <a:ext cx="7569200" cy="3949700"/>
          </a:xfrm>
          <a:prstGeom prst="rect">
            <a:avLst/>
          </a:prstGeom>
        </p:spPr>
      </p:pic>
    </p:spTree>
    <p:extLst>
      <p:ext uri="{BB962C8B-B14F-4D97-AF65-F5344CB8AC3E}">
        <p14:creationId xmlns:p14="http://schemas.microsoft.com/office/powerpoint/2010/main" val="808031065"/>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42999" y="4769496"/>
            <a:ext cx="5201497" cy="1031874"/>
          </a:xfrm>
        </p:spPr>
        <p:txBody>
          <a:bodyPr/>
          <a:lstStyle/>
          <a:p>
            <a:r>
              <a:rPr lang="en-US" dirty="0" smtClean="0"/>
              <a:t>IPv6 Hop-by-Hop options</a:t>
            </a:r>
          </a:p>
          <a:p>
            <a:pPr lvl="1"/>
            <a:r>
              <a:rPr lang="en-US" dirty="0"/>
              <a:t>Pre-allocated Tracing </a:t>
            </a:r>
            <a:r>
              <a:rPr lang="en-US" dirty="0" smtClean="0"/>
              <a:t>Option</a:t>
            </a:r>
          </a:p>
          <a:p>
            <a:pPr lvl="1"/>
            <a:r>
              <a:rPr lang="en-US" dirty="0"/>
              <a:t>Incremental Tracing </a:t>
            </a:r>
            <a:r>
              <a:rPr lang="en-US" dirty="0" smtClean="0"/>
              <a:t>Option</a:t>
            </a:r>
          </a:p>
          <a:p>
            <a:pPr lvl="1"/>
            <a:r>
              <a:rPr lang="en-US" dirty="0"/>
              <a:t>Proof of Transit Option</a:t>
            </a:r>
          </a:p>
          <a:p>
            <a:endParaRPr lang="en-US" dirty="0"/>
          </a:p>
        </p:txBody>
      </p:sp>
      <p:sp>
        <p:nvSpPr>
          <p:cNvPr id="3" name="Text Placeholder 2"/>
          <p:cNvSpPr>
            <a:spLocks noGrp="1"/>
          </p:cNvSpPr>
          <p:nvPr>
            <p:ph type="body" sz="quarter" idx="11"/>
          </p:nvPr>
        </p:nvSpPr>
        <p:spPr>
          <a:xfrm>
            <a:off x="6147346" y="4769496"/>
            <a:ext cx="5624613" cy="898109"/>
          </a:xfrm>
        </p:spPr>
        <p:txBody>
          <a:bodyPr/>
          <a:lstStyle/>
          <a:p>
            <a:r>
              <a:rPr lang="en-US" dirty="0" smtClean="0"/>
              <a:t>IPv6 Destination Option</a:t>
            </a:r>
          </a:p>
          <a:p>
            <a:pPr lvl="1"/>
            <a:r>
              <a:rPr lang="en-US" dirty="0"/>
              <a:t>Edge to Edge Option</a:t>
            </a:r>
          </a:p>
        </p:txBody>
      </p:sp>
      <p:sp>
        <p:nvSpPr>
          <p:cNvPr id="4" name="Title 3"/>
          <p:cNvSpPr>
            <a:spLocks noGrp="1"/>
          </p:cNvSpPr>
          <p:nvPr>
            <p:ph type="title"/>
          </p:nvPr>
        </p:nvSpPr>
        <p:spPr>
          <a:xfrm>
            <a:off x="825190" y="455085"/>
            <a:ext cx="10885815" cy="975783"/>
          </a:xfrm>
        </p:spPr>
        <p:txBody>
          <a:bodyPr>
            <a:normAutofit fontScale="90000"/>
          </a:bodyPr>
          <a:lstStyle/>
          <a:p>
            <a:r>
              <a:rPr lang="en-US" dirty="0" smtClean="0"/>
              <a:t>IOAM in IPv6</a:t>
            </a:r>
            <a:br>
              <a:rPr lang="en-US" dirty="0" smtClean="0"/>
            </a:br>
            <a:r>
              <a:rPr lang="en-US" sz="3100" dirty="0" smtClean="0">
                <a:hlinkClick r:id="rId3"/>
              </a:rPr>
              <a:t>draft-ioametal-ippm-6man-ioam-ipv6-options</a:t>
            </a:r>
            <a:endParaRPr lang="en-US" sz="31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2999" y="1430868"/>
            <a:ext cx="6446837" cy="3212028"/>
          </a:xfrm>
          <a:prstGeom prst="rect">
            <a:avLst/>
          </a:prstGeom>
        </p:spPr>
      </p:pic>
    </p:spTree>
    <p:extLst>
      <p:ext uri="{BB962C8B-B14F-4D97-AF65-F5344CB8AC3E}">
        <p14:creationId xmlns:p14="http://schemas.microsoft.com/office/powerpoint/2010/main" val="2060144791"/>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1553</TotalTime>
  <Words>1797</Words>
  <Application>Microsoft Macintosh PowerPoint</Application>
  <PresentationFormat>Widescreen</PresentationFormat>
  <Paragraphs>304</Paragraphs>
  <Slides>24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.AppleSystemUIFont</vt:lpstr>
      <vt:lpstr>Calibri</vt:lpstr>
      <vt:lpstr>Calibri Light</vt:lpstr>
      <vt:lpstr>CiscoSans ExtraLight</vt:lpstr>
      <vt:lpstr>Courier New</vt:lpstr>
      <vt:lpstr>Arial</vt:lpstr>
      <vt:lpstr>Office Theme</vt:lpstr>
      <vt:lpstr>In-situ OAM (IOAM) </vt:lpstr>
      <vt:lpstr>Change set</vt:lpstr>
      <vt:lpstr>Changes to draft-ietf-ippm-ioam-data </vt:lpstr>
      <vt:lpstr>Security Considerations</vt:lpstr>
      <vt:lpstr>IOAM Encapsulation</vt:lpstr>
      <vt:lpstr>IOAM in VXLAN-GPE draft-brockners-ippm-ioam-vxlan-gpe</vt:lpstr>
      <vt:lpstr>IOAM in Geneve  draft-brockners-ippm-ioam-geneve</vt:lpstr>
      <vt:lpstr>IOAM in GRE draft-weis-ippm-ioam-gre</vt:lpstr>
      <vt:lpstr>IOAM in IPv6 draft-ioametal-ippm-6man-ioam-ipv6-options</vt:lpstr>
      <vt:lpstr>IOAM Raw Data Export with IPFIX</vt:lpstr>
      <vt:lpstr>Raw Export of IOAM Data</vt:lpstr>
      <vt:lpstr>Using IPFIX for Raw Export of IOAM</vt:lpstr>
      <vt:lpstr>Key IPFIX IEs Leveraged for IOAM Raw Data Export</vt:lpstr>
      <vt:lpstr>Proposed new IPFIX Information Elements</vt:lpstr>
      <vt:lpstr>Example: Variable Length &lt; 255 IP Packet</vt:lpstr>
      <vt:lpstr>Example: Variable Length IP Packet w/ Outer Incremental Trace</vt:lpstr>
      <vt:lpstr>Next Steps</vt:lpstr>
      <vt:lpstr>Next Steps</vt:lpstr>
      <vt:lpstr>Thank you</vt:lpstr>
      <vt:lpstr>Backup Slides</vt:lpstr>
      <vt:lpstr>Abstract and Requirements</vt:lpstr>
      <vt:lpstr>Scope</vt:lpstr>
      <vt:lpstr>Example: Fixed Length IP Packet</vt:lpstr>
      <vt:lpstr>Example: Variable Length &lt; 255 Ethernet Packet</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IOAM update</dc:title>
  <dc:creator>Microsoft Office User</dc:creator>
  <cp:lastModifiedBy>Microsoft Office User</cp:lastModifiedBy>
  <cp:revision>34</cp:revision>
  <dcterms:created xsi:type="dcterms:W3CDTF">2018-07-15T12:31:34Z</dcterms:created>
  <dcterms:modified xsi:type="dcterms:W3CDTF">2018-07-17T18:55:06Z</dcterms:modified>
</cp:coreProperties>
</file>