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893" autoAdjust="0"/>
  </p:normalViewPr>
  <p:slideViewPr>
    <p:cSldViewPr snapToGrid="0">
      <p:cViewPr varScale="1">
        <p:scale>
          <a:sx n="105" d="100"/>
          <a:sy n="10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flags-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OAM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draft-ietf-ippm-ioam-flags-01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 Mizrahi, Frank </a:t>
            </a:r>
            <a:r>
              <a:rPr lang="en-US" dirty="0" err="1"/>
              <a:t>Brockners</a:t>
            </a:r>
            <a:r>
              <a:rPr lang="en-US" dirty="0"/>
              <a:t>, </a:t>
            </a:r>
            <a:r>
              <a:rPr lang="en-US" dirty="0" err="1"/>
              <a:t>Shwetha</a:t>
            </a:r>
            <a:r>
              <a:rPr lang="en-US" dirty="0"/>
              <a:t> Bhandari, Ramesh </a:t>
            </a:r>
            <a:r>
              <a:rPr lang="en-US" dirty="0" err="1"/>
              <a:t>Sivakolundu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Carlos </a:t>
            </a:r>
            <a:r>
              <a:rPr lang="en-US" dirty="0" err="1"/>
              <a:t>Pignataro</a:t>
            </a:r>
            <a:r>
              <a:rPr lang="en-US" dirty="0"/>
              <a:t>, Aviv </a:t>
            </a:r>
            <a:r>
              <a:rPr lang="en-US" dirty="0" err="1"/>
              <a:t>Kfir</a:t>
            </a:r>
            <a:r>
              <a:rPr lang="en-US" dirty="0"/>
              <a:t>, Barak </a:t>
            </a:r>
            <a:r>
              <a:rPr lang="en-US" dirty="0" err="1"/>
              <a:t>Gafni</a:t>
            </a:r>
            <a:r>
              <a:rPr lang="en-US" dirty="0"/>
              <a:t>, Mickey Spiegel, Jennifer Lemon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IETF 108, IPPM </a:t>
            </a:r>
          </a:p>
          <a:p>
            <a:pPr algn="ctr"/>
            <a:r>
              <a:rPr lang="en-US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this Draft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01 (hopefully) addressed the main issue that were raised</a:t>
            </a:r>
            <a:br>
              <a:rPr lang="en-US" dirty="0"/>
            </a:br>
            <a:r>
              <a:rPr lang="en-US" dirty="0"/>
              <a:t>- amplification attacks.</a:t>
            </a:r>
          </a:p>
          <a:p>
            <a:endParaRPr lang="en-US" dirty="0"/>
          </a:p>
          <a:p>
            <a:r>
              <a:rPr lang="en-US" dirty="0"/>
              <a:t>Discussed in the IPPM interim meeting in April 2020.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Still expecting feedback from people who volunteered to review this issue.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still have an open issue about loopback on the reverse path – to be continued on the mailing list.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IETF 108, IPPM, July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In-situ OAM Flags</vt:lpstr>
      <vt:lpstr>Status of this Draft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Mizrahi Family</cp:lastModifiedBy>
  <cp:revision>19</cp:revision>
  <dcterms:created xsi:type="dcterms:W3CDTF">2019-10-22T11:08:10Z</dcterms:created>
  <dcterms:modified xsi:type="dcterms:W3CDTF">2020-07-21T12:04:39Z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(3)eO3T4RD4q1PynzE08pjikPeaov30Q7qAgRGXWKix1DoUGKWCPvNOkoEMQqpWE5lq4sH8iXFn
grV8xEcKENCl5cgjiNZ/iIVZ2mrB2HiFO0SeH8lBQVFZ2dPH4V95evYtHAj2FJy1Ft5nGg+c
i045b0SnNuT64ISepu6C/WPEEoAK1H4dwvCGwoIoCGrkoCdoATgHPbY1VKSrHEERzjvdbP0g
T1WlGp8M6T6LkxS5yw</vt:lpwstr>
  </property>
  <property fmtid="{D5CDD505-2E9C-101B-9397-08002B2CF9AE}" pid="3" name="_2015_ms_pID_7253431">
    <vt:lpwstr>sVtzyLNp2KQT+MqkIRwqEUrVfZNkX4P4y0POkJzNrotNGtSeSlH83z
+9pqjMW9s3Q5fInS2ghn44QzJx67LsHCFeYdfY4wsvndD7M121qfVBVgZpv5DcFHBCxC2wZt
fW79ZoPM+e0kjevX8gSvBkzDmIogFwiNs5Y5z44+c4Y3IYNsiN2idNHN6DAzUwvaSbkoln55
sz4b3RlGP3JwIfmkksfqub1MBohc/LYCj7ns</vt:lpwstr>
  </property>
  <property fmtid="{D5CDD505-2E9C-101B-9397-08002B2CF9AE}" pid="4" name="_2015_ms_pID_7253432">
    <vt:lpwstr>9Q==</vt:lpwstr>
  </property>
</Properties>
</file>