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0" r:id="rId1"/>
  </p:sldMasterIdLst>
  <p:notesMasterIdLst>
    <p:notesMasterId r:id="rId7"/>
  </p:notesMasterIdLst>
  <p:handoutMasterIdLst>
    <p:handoutMasterId r:id="rId8"/>
  </p:handoutMasterIdLst>
  <p:sldIdLst>
    <p:sldId id="457" r:id="rId2"/>
    <p:sldId id="669" r:id="rId3"/>
    <p:sldId id="668" r:id="rId4"/>
    <p:sldId id="667" r:id="rId5"/>
    <p:sldId id="665" r:id="rId6"/>
  </p:sldIdLst>
  <p:sldSz cx="9144000" cy="5143500" type="screen16x9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07">
          <p15:clr>
            <a:srgbClr val="A4A3A4"/>
          </p15:clr>
        </p15:guide>
        <p15:guide id="2" orient="horz" pos="3053">
          <p15:clr>
            <a:srgbClr val="A4A3A4"/>
          </p15:clr>
        </p15:guide>
        <p15:guide id="3" pos="2741">
          <p15:clr>
            <a:srgbClr val="A4A3A4"/>
          </p15:clr>
        </p15:guide>
        <p15:guide id="4" pos="2453">
          <p15:clr>
            <a:srgbClr val="A4A3A4"/>
          </p15:clr>
        </p15:guide>
        <p15:guide id="5" pos="5558">
          <p15:clr>
            <a:srgbClr val="A4A3A4"/>
          </p15:clr>
        </p15:guide>
        <p15:guide id="6" pos="3998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itesh Gohil" initials="" lastIdx="3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89542"/>
    <a:srgbClr val="FDBE24"/>
    <a:srgbClr val="AB0810"/>
    <a:srgbClr val="DEA900"/>
    <a:srgbClr val="F9DFD5"/>
    <a:srgbClr val="FA661C"/>
    <a:srgbClr val="90BDDB"/>
    <a:srgbClr val="335FFA"/>
    <a:srgbClr val="349A97"/>
    <a:srgbClr val="2C92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9" autoAdjust="0"/>
    <p:restoredTop sz="96405" autoAdjust="0"/>
  </p:normalViewPr>
  <p:slideViewPr>
    <p:cSldViewPr snapToGrid="0" snapToObjects="1" showGuides="1">
      <p:cViewPr varScale="1">
        <p:scale>
          <a:sx n="168" d="100"/>
          <a:sy n="168" d="100"/>
        </p:scale>
        <p:origin x="552" y="200"/>
      </p:cViewPr>
      <p:guideLst>
        <p:guide orient="horz" pos="307"/>
        <p:guide orient="horz" pos="3053"/>
        <p:guide pos="2741"/>
        <p:guide pos="2453"/>
        <p:guide pos="5558"/>
        <p:guide pos="399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6" d="100"/>
        <a:sy n="20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handoutMaster" Target="handoutMasters/handoutMaster1.xml"/><Relationship Id="rId9" Type="http://schemas.openxmlformats.org/officeDocument/2006/relationships/commentAuthors" Target="commentAuthors.xml"/><Relationship Id="rId1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2FE48B1C-1E6B-744F-8E6C-3836D33BC0D9}" type="datetimeFigureOut">
              <a:rPr lang="en-US"/>
              <a:pPr>
                <a:defRPr/>
              </a:pPr>
              <a:t>11/13/17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5A8EAB7-F1BA-274C-91A9-46214A29E5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4806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2A637A29-4E7E-A24B-BAB1-D48C888F91E4}" type="datetimeFigureOut">
              <a:rPr lang="en-US"/>
              <a:pPr>
                <a:defRPr/>
              </a:pPr>
              <a:t>11/13/17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97A1FA6-25DE-9E4E-A34D-CF67DE7DBD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4925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emf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emf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Slide-animated gradient">
    <p:bg>
      <p:bgPr>
        <a:gradFill rotWithShape="0">
          <a:gsLst>
            <a:gs pos="0">
              <a:srgbClr val="36A4D7"/>
            </a:gs>
            <a:gs pos="99001">
              <a:srgbClr val="2D5AA3"/>
            </a:gs>
            <a:gs pos="100000">
              <a:srgbClr val="2D5AA3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logo_black.ai"/>
          <p:cNvPicPr>
            <a:picLocks noChangeAspect="1"/>
          </p:cNvPicPr>
          <p:nvPr/>
        </p:nvPicPr>
        <p:blipFill>
          <a:blip r:embed="rId2">
            <a:alphaModFix/>
            <a:duotone>
              <a:schemeClr val="bg2">
                <a:shade val="45000"/>
                <a:satMod val="135000"/>
              </a:schemeClr>
              <a:prstClr val="white"/>
            </a:duotone>
            <a:lum bright="100000" contras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200" y="324000"/>
            <a:ext cx="949596" cy="585216"/>
          </a:xfrm>
          <a:prstGeom prst="rect">
            <a:avLst/>
          </a:prstGeom>
        </p:spPr>
      </p:pic>
      <p:sp>
        <p:nvSpPr>
          <p:cNvPr id="1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69496" y="3793198"/>
            <a:ext cx="8296421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400" b="0" i="0">
                <a:solidFill>
                  <a:srgbClr val="FFFFFE"/>
                </a:solidFill>
                <a:latin typeface="+mn-lt"/>
                <a:cs typeface="CiscoSans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Speaker Name</a:t>
            </a:r>
            <a:endParaRPr lang="en-US" dirty="0"/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 hasCustomPrompt="1"/>
          </p:nvPr>
        </p:nvSpPr>
        <p:spPr>
          <a:xfrm>
            <a:off x="469496" y="4033195"/>
            <a:ext cx="8296421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400" b="0" i="0" kern="1200" dirty="0" smtClean="0">
                <a:solidFill>
                  <a:srgbClr val="FFFFFE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 dirty="0" smtClean="0"/>
              <a:t>Speaker Title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 hasCustomPrompt="1"/>
          </p:nvPr>
        </p:nvSpPr>
        <p:spPr>
          <a:xfrm>
            <a:off x="469496" y="4273192"/>
            <a:ext cx="8296421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400" b="0" i="0" kern="1200" dirty="0" smtClean="0">
                <a:solidFill>
                  <a:srgbClr val="FFFFFE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 dirty="0" smtClean="0"/>
              <a:t>Date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463292" y="3211463"/>
            <a:ext cx="8302625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200" baseline="0">
                <a:solidFill>
                  <a:srgbClr val="FFFFFE"/>
                </a:solidFill>
                <a:latin typeface="+mj-l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GB" dirty="0" smtClean="0"/>
              <a:t>Subtitle Goes Here</a:t>
            </a:r>
          </a:p>
        </p:txBody>
      </p:sp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>
          <a:xfrm>
            <a:off x="425765" y="2639977"/>
            <a:ext cx="8340152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5200" b="0" i="0" spc="0" baseline="0">
                <a:solidFill>
                  <a:srgbClr val="FFFFFE"/>
                </a:solidFill>
                <a:latin typeface="+mj-lt"/>
                <a:cs typeface="CiscoSans Thin"/>
              </a:defRPr>
            </a:lvl1pPr>
          </a:lstStyle>
          <a:p>
            <a:r>
              <a:rPr lang="en-GB" dirty="0" smtClean="0"/>
              <a:t>Presentation 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94239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2301" y="1347788"/>
            <a:ext cx="8277344" cy="316821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80928" indent="-223792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Char char="•"/>
              <a:defRPr sz="2000" b="0" i="0">
                <a:solidFill>
                  <a:srgbClr val="676767"/>
                </a:solidFill>
                <a:latin typeface="+mn-lt"/>
                <a:cs typeface="CiscoSans ExtraLight"/>
              </a:defRPr>
            </a:lvl1pPr>
            <a:lvl2pPr marL="507895" indent="-215855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/>
              <a:buChar char="•"/>
              <a:defRPr sz="1800" b="0" i="0">
                <a:solidFill>
                  <a:srgbClr val="676767"/>
                </a:solidFill>
                <a:latin typeface="+mn-lt"/>
                <a:cs typeface="CiscoSans ExtraLight"/>
              </a:defRPr>
            </a:lvl2pPr>
            <a:lvl3pPr marL="747558" indent="-171415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rgbClr val="676767"/>
                </a:solidFill>
                <a:latin typeface="+mn-lt"/>
                <a:cs typeface="CiscoSans ExtraLight"/>
              </a:defRPr>
            </a:lvl3pPr>
            <a:lvl4pPr marL="911035" indent="-171415">
              <a:buClr>
                <a:schemeClr val="tx1"/>
              </a:buClr>
              <a:buSzPct val="80000"/>
              <a:buFont typeface="Arial"/>
              <a:buChar char="•"/>
              <a:defRPr sz="1400" b="0" i="0">
                <a:solidFill>
                  <a:srgbClr val="676767"/>
                </a:solidFill>
                <a:latin typeface="+mn-lt"/>
                <a:cs typeface="CiscoSans ExtraLight"/>
              </a:defRPr>
            </a:lvl4pPr>
            <a:lvl5pPr marL="1082450" indent="-168240">
              <a:buClr>
                <a:schemeClr val="tx1"/>
              </a:buClr>
              <a:buSzPct val="80000"/>
              <a:buFont typeface="Arial"/>
              <a:buChar char="•"/>
              <a:defRPr sz="1200" b="0" i="0">
                <a:solidFill>
                  <a:srgbClr val="676767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 smtClean="0"/>
              <a:t>First level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16443340"/>
      </p:ext>
    </p:extLst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_Heav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37766" y="1347788"/>
            <a:ext cx="3901123" cy="3083094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28555" indent="-171415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Char char="•"/>
              <a:defRPr sz="20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 marL="457105" indent="-215855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628520" indent="-171415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 marL="799934" indent="-171415">
              <a:buClr>
                <a:schemeClr val="tx1"/>
              </a:buClr>
              <a:buSzPct val="8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 marL="971347" indent="-171415">
              <a:buClr>
                <a:schemeClr val="tx1"/>
              </a:buClr>
              <a:buSzPct val="8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 smtClean="0"/>
              <a:t>First level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564794" y="1347788"/>
            <a:ext cx="4218460" cy="3083094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28555" indent="-171415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Char char="•"/>
              <a:defRPr sz="2000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 marL="457105" indent="-215855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628520" indent="-171415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 marL="799934" indent="-171415">
              <a:buClr>
                <a:schemeClr val="tx1"/>
              </a:buClr>
              <a:buSzPct val="8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 marL="971347" indent="-171415">
              <a:buClr>
                <a:schemeClr val="tx1"/>
              </a:buClr>
              <a:buSzPct val="8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 smtClean="0"/>
              <a:t>First level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55326683"/>
      </p:ext>
    </p:extLst>
  </p:cSld>
  <p:clrMapOvr>
    <a:masterClrMapping/>
  </p:clrMapOvr>
  <p:transition spd="med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_2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4565970" y="609600"/>
            <a:ext cx="0" cy="3984625"/>
          </a:xfrm>
          <a:prstGeom prst="line">
            <a:avLst/>
          </a:prstGeom>
          <a:ln w="38100" cap="flat" cmpd="sng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7928" y="302505"/>
            <a:ext cx="3715995" cy="826447"/>
          </a:xfrm>
          <a:prstGeom prst="rect">
            <a:avLst/>
          </a:prstGeom>
        </p:spPr>
        <p:txBody>
          <a:bodyPr lIns="61712" tIns="34286" rIns="61712" bIns="34286" rtlCol="0">
            <a:noAutofit/>
          </a:bodyPr>
          <a:lstStyle>
            <a:lvl1pPr algn="l" defTabSz="68572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200" b="0" i="0" kern="1200" spc="-75" baseline="0" dirty="0" smtClean="0">
                <a:solidFill>
                  <a:srgbClr val="676767"/>
                </a:solidFill>
                <a:latin typeface="+mj-lt"/>
                <a:ea typeface="+mj-ea"/>
                <a:cs typeface="CiscoSans Thin"/>
              </a:defRPr>
            </a:lvl1pPr>
          </a:lstStyle>
          <a:p>
            <a:r>
              <a:rPr lang="en-GB" dirty="0" smtClean="0"/>
              <a:t>Title Goes Here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905964" y="302506"/>
            <a:ext cx="3715995" cy="826446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marR="0" indent="0" algn="l" defTabSz="68572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3200" b="0" i="0" kern="1200" spc="-75" baseline="0" dirty="0">
                <a:solidFill>
                  <a:srgbClr val="676767"/>
                </a:solidFill>
                <a:latin typeface="+mj-lt"/>
                <a:ea typeface="+mj-ea"/>
                <a:cs typeface="CiscoSans Thin"/>
              </a:defRPr>
            </a:lvl1pPr>
          </a:lstStyle>
          <a:p>
            <a:pPr lvl="0"/>
            <a:r>
              <a:rPr lang="en-GB" dirty="0" smtClean="0"/>
              <a:t>Title Goes Here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7928" y="1347788"/>
            <a:ext cx="3715995" cy="3083094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28555" indent="-171415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Char char="•"/>
              <a:defRPr sz="20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 marL="457105" indent="-215855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628520" indent="-171415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 marL="799934" indent="-171415">
              <a:buClr>
                <a:schemeClr val="tx1"/>
              </a:buClr>
              <a:buSzPct val="8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 marL="971347" indent="-171415">
              <a:buClr>
                <a:schemeClr val="tx1"/>
              </a:buClr>
              <a:buSzPct val="8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 smtClean="0"/>
              <a:t>First level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4905964" y="1347788"/>
            <a:ext cx="3715995" cy="3083094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28555" indent="-171415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Char char="•"/>
              <a:defRPr sz="20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 marL="457105" indent="-215855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628520" indent="-171415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 marL="799934" indent="-171415">
              <a:buClr>
                <a:schemeClr val="tx1"/>
              </a:buClr>
              <a:buSzPct val="8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 marL="971347" indent="-171415">
              <a:buClr>
                <a:schemeClr val="tx1"/>
              </a:buClr>
              <a:buSzPct val="8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 smtClean="0"/>
              <a:t>First level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7600002"/>
      </p:ext>
    </p:extLst>
  </p:cSld>
  <p:clrMapOvr>
    <a:masterClrMapping/>
  </p:clrMapOvr>
  <p:transition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_3-Column Layout No Bottom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3070225" y="609600"/>
            <a:ext cx="0" cy="3984625"/>
          </a:xfrm>
          <a:prstGeom prst="line">
            <a:avLst/>
          </a:prstGeom>
          <a:ln w="38100" cap="flat" cmpd="sng">
            <a:solidFill>
              <a:srgbClr val="3E6B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037263" y="609600"/>
            <a:ext cx="0" cy="3984625"/>
          </a:xfrm>
          <a:prstGeom prst="line">
            <a:avLst/>
          </a:prstGeom>
          <a:ln w="38100" cap="flat" cmpd="sng">
            <a:solidFill>
              <a:srgbClr val="3E6B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461963" y="228318"/>
            <a:ext cx="2337109" cy="77046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marR="0" indent="0" algn="l" defTabSz="68572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500" b="0" i="0" u="none" strike="noStrike" kern="1200" cap="none" spc="-75" normalizeH="0" baseline="0" noProof="0" dirty="0" smtClean="0">
                <a:ln>
                  <a:noFill/>
                </a:ln>
                <a:solidFill>
                  <a:srgbClr val="676767"/>
                </a:solidFill>
                <a:effectLst/>
                <a:uLnTx/>
                <a:uFillTx/>
                <a:latin typeface="+mj-lt"/>
                <a:ea typeface="+mj-ea"/>
                <a:cs typeface="CiscoSans Thin"/>
              </a:defRPr>
            </a:lvl1pPr>
          </a:lstStyle>
          <a:p>
            <a:pPr lvl="0"/>
            <a:r>
              <a:rPr lang="en-GB" dirty="0" smtClean="0"/>
              <a:t>Title Goes Here</a:t>
            </a:r>
          </a:p>
        </p:txBody>
      </p:sp>
      <p:sp>
        <p:nvSpPr>
          <p:cNvPr id="10" name="Text Placeholder 17"/>
          <p:cNvSpPr>
            <a:spLocks noGrp="1"/>
          </p:cNvSpPr>
          <p:nvPr>
            <p:ph type="body" sz="quarter" idx="22" hasCustomPrompt="1"/>
          </p:nvPr>
        </p:nvSpPr>
        <p:spPr>
          <a:xfrm>
            <a:off x="3377728" y="227838"/>
            <a:ext cx="2337109" cy="77046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marR="0" indent="0" algn="l" defTabSz="68572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500" b="0" i="0" u="none" strike="noStrike" kern="1200" cap="none" spc="-75" normalizeH="0" baseline="0" noProof="0" dirty="0" smtClean="0">
                <a:ln>
                  <a:noFill/>
                </a:ln>
                <a:solidFill>
                  <a:srgbClr val="676767"/>
                </a:solidFill>
                <a:effectLst/>
                <a:uLnTx/>
                <a:uFillTx/>
                <a:latin typeface="+mj-lt"/>
                <a:ea typeface="+mj-ea"/>
                <a:cs typeface="CiscoSans Thin"/>
              </a:defRPr>
            </a:lvl1pPr>
          </a:lstStyle>
          <a:p>
            <a:pPr lvl="0"/>
            <a:r>
              <a:rPr lang="en-GB" dirty="0" smtClean="0"/>
              <a:t>Title Goes Here</a:t>
            </a:r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24" hasCustomPrompt="1"/>
          </p:nvPr>
        </p:nvSpPr>
        <p:spPr>
          <a:xfrm>
            <a:off x="6354813" y="220478"/>
            <a:ext cx="2337109" cy="77046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marR="0" indent="0" algn="l" defTabSz="68572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500" b="0" i="0" u="none" strike="noStrike" kern="1200" cap="none" spc="-75" normalizeH="0" baseline="0" noProof="0" dirty="0" smtClean="0">
                <a:ln>
                  <a:noFill/>
                </a:ln>
                <a:solidFill>
                  <a:srgbClr val="676767"/>
                </a:solidFill>
                <a:effectLst/>
                <a:uLnTx/>
                <a:uFillTx/>
                <a:latin typeface="+mj-lt"/>
                <a:ea typeface="+mj-ea"/>
                <a:cs typeface="CiscoSans Thin"/>
              </a:defRPr>
            </a:lvl1pPr>
          </a:lstStyle>
          <a:p>
            <a:pPr lvl="0"/>
            <a:r>
              <a:rPr lang="en-GB" dirty="0" smtClean="0"/>
              <a:t>Title Goes Here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61963" y="1201094"/>
            <a:ext cx="2337110" cy="3314904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33316" indent="-171415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Char char="•"/>
              <a:defRPr sz="1600" b="0" i="0" baseline="0">
                <a:solidFill>
                  <a:srgbClr val="676767"/>
                </a:solidFill>
                <a:latin typeface="+mn-lt"/>
                <a:cs typeface="CiscoSans ExtraLight"/>
              </a:defRPr>
            </a:lvl1pPr>
            <a:lvl2pPr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defRPr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431910" indent="-171415">
              <a:buClr>
                <a:schemeClr val="tx1"/>
              </a:buClr>
              <a:buSzPct val="80000"/>
              <a:buFont typeface="Arial"/>
              <a:buChar char="•"/>
              <a:defRPr sz="1200" b="0" i="0">
                <a:solidFill>
                  <a:srgbClr val="676767"/>
                </a:solidFill>
                <a:latin typeface="+mn-lt"/>
                <a:cs typeface="CiscoSans ExtraLight"/>
              </a:defRPr>
            </a:lvl3pPr>
            <a:lvl4pPr>
              <a:buClr>
                <a:schemeClr val="tx1"/>
              </a:buClr>
              <a:buSzPct val="80000"/>
              <a:defRPr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>
              <a:buClr>
                <a:schemeClr val="tx1"/>
              </a:buClr>
              <a:buSzPct val="80000"/>
              <a:defRPr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 smtClean="0"/>
              <a:t>First level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 smtClean="0"/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26" hasCustomPrompt="1"/>
          </p:nvPr>
        </p:nvSpPr>
        <p:spPr>
          <a:xfrm>
            <a:off x="3377728" y="1200321"/>
            <a:ext cx="2337110" cy="3314904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33316" indent="-171415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Char char="•"/>
              <a:defRPr sz="1600" b="0" i="0" baseline="0">
                <a:solidFill>
                  <a:srgbClr val="676767"/>
                </a:solidFill>
                <a:latin typeface="+mn-lt"/>
                <a:cs typeface="CiscoSans ExtraLight"/>
              </a:defRPr>
            </a:lvl1pPr>
            <a:lvl2pPr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defRPr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431910" indent="-171415">
              <a:buClr>
                <a:schemeClr val="tx1"/>
              </a:buClr>
              <a:buSzPct val="80000"/>
              <a:buFont typeface="Arial"/>
              <a:buChar char="•"/>
              <a:defRPr sz="1200" b="0" i="0">
                <a:solidFill>
                  <a:srgbClr val="676767"/>
                </a:solidFill>
                <a:latin typeface="+mn-lt"/>
                <a:cs typeface="CiscoSans ExtraLight"/>
              </a:defRPr>
            </a:lvl3pPr>
            <a:lvl4pPr>
              <a:buClr>
                <a:schemeClr val="tx1"/>
              </a:buClr>
              <a:buSzPct val="80000"/>
              <a:defRPr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>
              <a:buClr>
                <a:schemeClr val="tx1"/>
              </a:buClr>
              <a:buSzPct val="80000"/>
              <a:defRPr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 smtClean="0"/>
              <a:t>First level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 smtClean="0"/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27" hasCustomPrompt="1"/>
          </p:nvPr>
        </p:nvSpPr>
        <p:spPr>
          <a:xfrm>
            <a:off x="6354812" y="1200321"/>
            <a:ext cx="2337110" cy="3314904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33316" indent="-171415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Char char="•"/>
              <a:defRPr sz="1600" b="0" i="0" baseline="0">
                <a:solidFill>
                  <a:srgbClr val="676767"/>
                </a:solidFill>
                <a:latin typeface="+mn-lt"/>
                <a:cs typeface="CiscoSans ExtraLight"/>
              </a:defRPr>
            </a:lvl1pPr>
            <a:lvl2pPr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defRPr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431910" indent="-171415">
              <a:buClr>
                <a:schemeClr val="tx1"/>
              </a:buClr>
              <a:buSzPct val="80000"/>
              <a:buFont typeface="Arial"/>
              <a:buChar char="•"/>
              <a:defRPr sz="1200" b="0" i="0">
                <a:solidFill>
                  <a:srgbClr val="676767"/>
                </a:solidFill>
                <a:latin typeface="+mn-lt"/>
                <a:cs typeface="CiscoSans ExtraLight"/>
              </a:defRPr>
            </a:lvl3pPr>
            <a:lvl4pPr>
              <a:buClr>
                <a:schemeClr val="tx1"/>
              </a:buClr>
              <a:buSzPct val="80000"/>
              <a:defRPr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>
              <a:buClr>
                <a:schemeClr val="tx1"/>
              </a:buClr>
              <a:buSzPct val="80000"/>
              <a:defRPr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 smtClean="0"/>
              <a:t>First level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47258287"/>
      </p:ext>
    </p:extLst>
  </p:cSld>
  <p:clrMapOvr>
    <a:masterClrMapping/>
  </p:clrMapOvr>
  <p:transition spd="med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with pull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5070475" y="1330326"/>
            <a:ext cx="3712779" cy="3101974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bg2">
                  <a:lumMod val="92000"/>
                </a:schemeClr>
              </a:gs>
              <a:gs pos="47000">
                <a:schemeClr val="bg1"/>
              </a:gs>
              <a:gs pos="100000">
                <a:schemeClr val="bg2">
                  <a:lumMod val="92000"/>
                </a:schemeClr>
              </a:gs>
            </a:gsLst>
            <a:lin ang="27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0" tIns="45710" rIns="91420" bIns="4571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j-lt"/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5148706" y="1481751"/>
            <a:ext cx="3375912" cy="1659018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85718" indent="-85718" algn="l" defTabSz="685720" rtl="0" eaLnBrk="1" latinLnBrk="0" hangingPunct="1">
              <a:lnSpc>
                <a:spcPct val="90000"/>
              </a:lnSpc>
              <a:spcBef>
                <a:spcPts val="0"/>
              </a:spcBef>
              <a:buNone/>
              <a:defRPr lang="en-US" sz="1500" kern="1200" baseline="0" dirty="0" smtClean="0">
                <a:solidFill>
                  <a:schemeClr val="tx2"/>
                </a:solidFill>
                <a:latin typeface="+mn-lt"/>
                <a:ea typeface="+mn-ea"/>
                <a:cs typeface="CiscoSans ExtraLight"/>
              </a:defRPr>
            </a:lvl1pPr>
            <a:lvl2pPr marL="85718" indent="-85718" algn="l" defTabSz="685720" rtl="0" eaLnBrk="1" latinLnBrk="0" hangingPunct="1">
              <a:defRPr lang="en-US" sz="1500" kern="1200" dirty="0" smtClean="0">
                <a:solidFill>
                  <a:schemeClr val="accent2"/>
                </a:solidFill>
                <a:latin typeface="Ciscolight" pitchFamily="2" charset="0"/>
                <a:ea typeface="+mn-ea"/>
                <a:cs typeface="+mn-cs"/>
              </a:defRPr>
            </a:lvl2pPr>
            <a:lvl3pPr marL="85718" indent="-85718" algn="l" defTabSz="685720" rtl="0" eaLnBrk="1" latinLnBrk="0" hangingPunct="1">
              <a:defRPr lang="en-US" sz="1500" kern="1200" dirty="0" smtClean="0">
                <a:solidFill>
                  <a:schemeClr val="accent2"/>
                </a:solidFill>
                <a:latin typeface="Ciscolight" pitchFamily="2" charset="0"/>
                <a:ea typeface="+mn-ea"/>
                <a:cs typeface="+mn-cs"/>
              </a:defRPr>
            </a:lvl3pPr>
            <a:lvl4pPr marL="85718" indent="-85718" algn="l" defTabSz="685720" rtl="0" eaLnBrk="1" latinLnBrk="0" hangingPunct="1">
              <a:defRPr lang="en-US" sz="1500" kern="1200" dirty="0" smtClean="0">
                <a:solidFill>
                  <a:schemeClr val="accent2"/>
                </a:solidFill>
                <a:latin typeface="Ciscolight" pitchFamily="2" charset="0"/>
                <a:ea typeface="+mn-ea"/>
                <a:cs typeface="+mn-cs"/>
              </a:defRPr>
            </a:lvl4pPr>
            <a:lvl5pPr marL="85718" indent="-85718" algn="l" defTabSz="685720" rtl="0" eaLnBrk="1" latinLnBrk="0" hangingPunct="1">
              <a:defRPr lang="en-US" sz="1500" kern="1200" dirty="0" smtClean="0">
                <a:solidFill>
                  <a:schemeClr val="accent2"/>
                </a:solidFill>
                <a:latin typeface="Ciscolight" pitchFamily="2" charset="0"/>
                <a:ea typeface="+mn-ea"/>
                <a:cs typeface="+mn-cs"/>
              </a:defRPr>
            </a:lvl5pPr>
          </a:lstStyle>
          <a:p>
            <a:pPr lvl="0"/>
            <a:r>
              <a:rPr lang="en-GB" dirty="0" smtClean="0"/>
              <a:t>Click to edit text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4" hasCustomPrompt="1"/>
          </p:nvPr>
        </p:nvSpPr>
        <p:spPr>
          <a:xfrm>
            <a:off x="5148706" y="3552444"/>
            <a:ext cx="3506245" cy="253746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0" indent="0">
              <a:buClr>
                <a:schemeClr val="tx2"/>
              </a:buClr>
              <a:buFontTx/>
              <a:buNone/>
              <a:defRPr sz="1200">
                <a:solidFill>
                  <a:schemeClr val="tx2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GB" dirty="0" smtClean="0"/>
              <a:t>Click to edit text 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37766" y="1347788"/>
            <a:ext cx="3901123" cy="3083094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28555" indent="-171415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Char char="•"/>
              <a:defRPr sz="20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 marL="457105" indent="-215855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628520" indent="-171415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 marL="799934" indent="-171415">
              <a:buClr>
                <a:schemeClr val="tx1"/>
              </a:buClr>
              <a:buSzPct val="8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 marL="971347" indent="-171415">
              <a:buClr>
                <a:schemeClr val="tx1"/>
              </a:buClr>
              <a:buSzPct val="8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 smtClean="0"/>
              <a:t>First level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8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81477610"/>
      </p:ext>
    </p:extLst>
  </p:cSld>
  <p:clrMapOvr>
    <a:masterClrMapping/>
  </p:clrMapOvr>
  <p:transition spd="med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96724465"/>
      </p:ext>
    </p:extLst>
  </p:cSld>
  <p:clrMapOvr>
    <a:masterClrMapping/>
  </p:clrMapOvr>
  <p:transition spd="med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68313" y="3916058"/>
            <a:ext cx="7791858" cy="349356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marL="0" indent="0" algn="l" defTabSz="603575">
              <a:lnSpc>
                <a:spcPct val="100000"/>
              </a:lnSpc>
              <a:spcBef>
                <a:spcPct val="50000"/>
              </a:spcBef>
              <a:buNone/>
              <a:defRPr sz="2200" b="0" i="0">
                <a:solidFill>
                  <a:srgbClr val="676767"/>
                </a:solidFill>
                <a:latin typeface="+mj-lt"/>
                <a:cs typeface="CiscoSans ExtraLight"/>
              </a:defRPr>
            </a:lvl1pPr>
            <a:lvl2pPr>
              <a:buFont typeface="Arial" pitchFamily="34" charset="0"/>
              <a:buNone/>
              <a:defRPr sz="1100"/>
            </a:lvl2pPr>
            <a:lvl3pPr>
              <a:buFont typeface="Arial" pitchFamily="34" charset="0"/>
              <a:buNone/>
              <a:defRPr sz="1100"/>
            </a:lvl3pPr>
            <a:lvl4pPr>
              <a:buFont typeface="Arial" pitchFamily="34" charset="0"/>
              <a:buNone/>
              <a:defRPr sz="1100"/>
            </a:lvl4pPr>
            <a:lvl5pPr>
              <a:buFont typeface="Arial" pitchFamily="34" charset="0"/>
              <a:buNone/>
              <a:defRPr sz="1100"/>
            </a:lvl5pPr>
          </a:lstStyle>
          <a:p>
            <a:pPr lvl="0"/>
            <a:r>
              <a:rPr lang="en-GB" dirty="0" smtClean="0"/>
              <a:t>Click to edit text </a:t>
            </a:r>
          </a:p>
        </p:txBody>
      </p:sp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287923" y="1540551"/>
            <a:ext cx="7972248" cy="2278837"/>
          </a:xfrm>
          <a:prstGeom prst="rect">
            <a:avLst/>
          </a:prstGeom>
        </p:spPr>
        <p:txBody>
          <a:bodyPr anchor="ctr">
            <a:noAutofit/>
          </a:bodyPr>
          <a:lstStyle>
            <a:lvl1pPr marL="183600" indent="-399968" algn="l">
              <a:lnSpc>
                <a:spcPct val="90000"/>
              </a:lnSpc>
              <a:defRPr sz="4600" b="0" i="1" spc="0" baseline="0">
                <a:solidFill>
                  <a:srgbClr val="3E6BB4"/>
                </a:solidFill>
                <a:latin typeface="+mj-lt"/>
                <a:cs typeface="CiscoSans Thin"/>
              </a:defRPr>
            </a:lvl1pPr>
          </a:lstStyle>
          <a:p>
            <a:r>
              <a:rPr lang="en-GB" dirty="0" smtClean="0"/>
              <a:t>“Quote Goes Here”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14017"/>
      </p:ext>
    </p:extLst>
  </p:cSld>
  <p:clrMapOvr>
    <a:masterClrMapping/>
  </p:clrMapOvr>
  <p:transition spd="med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orytel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610196" y="609600"/>
            <a:ext cx="0" cy="3984625"/>
          </a:xfrm>
          <a:prstGeom prst="line">
            <a:avLst/>
          </a:prstGeom>
          <a:ln w="38100" cap="flat" cmpd="sng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463763" y="1439060"/>
            <a:ext cx="3820348" cy="2265389"/>
          </a:xfrm>
        </p:spPr>
        <p:txBody>
          <a:bodyPr lIns="61715" tIns="34288" rIns="61715" bIns="34288" rtlCol="0" anchor="ctr">
            <a:noAutofit/>
          </a:bodyPr>
          <a:lstStyle>
            <a:lvl1pPr marL="0" indent="0" algn="l" defTabSz="685748" rtl="0" eaLnBrk="1" latinLnBrk="0" hangingPunct="1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  <a:defRPr lang="en-US" sz="4500" b="0" kern="1200" spc="0" baseline="0" dirty="0">
                <a:solidFill>
                  <a:srgbClr val="2968A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/>
              <a:t>Title Goes Here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922520" y="654518"/>
            <a:ext cx="3865880" cy="3840480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>
              <a:buFontTx/>
              <a:buNone/>
              <a:defRPr sz="1600" baseline="0">
                <a:solidFill>
                  <a:schemeClr val="tx1"/>
                </a:solidFill>
                <a:latin typeface="+mn-lt"/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GB" dirty="0" smtClean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2961399751"/>
      </p:ext>
    </p:extLst>
  </p:cSld>
  <p:clrMapOvr>
    <a:masterClrMapping/>
  </p:clrMapOvr>
  <p:transition spd="slow">
    <p:wip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able Placeholder 11"/>
          <p:cNvSpPr>
            <a:spLocks noGrp="1"/>
          </p:cNvSpPr>
          <p:nvPr>
            <p:ph type="tbl" sz="quarter" idx="12"/>
          </p:nvPr>
        </p:nvSpPr>
        <p:spPr>
          <a:xfrm>
            <a:off x="437766" y="1347788"/>
            <a:ext cx="8345488" cy="2658728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0" indent="0" algn="ctr"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noProof="0" smtClean="0"/>
              <a:t>Click icon to add table</a:t>
            </a:r>
            <a:endParaRPr lang="en-GB" noProof="0"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37767" y="4148220"/>
            <a:ext cx="7180312" cy="326233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algn="l" defTabSz="603575">
              <a:lnSpc>
                <a:spcPct val="100000"/>
              </a:lnSpc>
              <a:spcBef>
                <a:spcPct val="50000"/>
              </a:spcBef>
              <a:buNone/>
              <a:defRPr sz="1600" b="0" i="0">
                <a:solidFill>
                  <a:srgbClr val="676767"/>
                </a:solidFill>
                <a:latin typeface="+mj-lt"/>
                <a:cs typeface="CiscoSans ExtraLight"/>
              </a:defRPr>
            </a:lvl1pPr>
            <a:lvl2pPr>
              <a:buFont typeface="Arial" pitchFamily="34" charset="0"/>
              <a:buNone/>
              <a:defRPr sz="1100"/>
            </a:lvl2pPr>
            <a:lvl3pPr>
              <a:buFont typeface="Arial" pitchFamily="34" charset="0"/>
              <a:buNone/>
              <a:defRPr sz="1100"/>
            </a:lvl3pPr>
            <a:lvl4pPr>
              <a:buFont typeface="Arial" pitchFamily="34" charset="0"/>
              <a:buNone/>
              <a:defRPr sz="1100"/>
            </a:lvl4pPr>
            <a:lvl5pPr>
              <a:buFont typeface="Arial" pitchFamily="34" charset="0"/>
              <a:buNone/>
              <a:defRPr sz="1100"/>
            </a:lvl5pPr>
          </a:lstStyle>
          <a:p>
            <a:pPr lvl="0"/>
            <a:r>
              <a:rPr lang="en-GB" dirty="0" smtClean="0"/>
              <a:t>Source</a:t>
            </a:r>
          </a:p>
        </p:txBody>
      </p:sp>
      <p:sp>
        <p:nvSpPr>
          <p:cNvPr id="5" name="Title Placeholder 5"/>
          <p:cNvSpPr>
            <a:spLocks noGrp="1"/>
          </p:cNvSpPr>
          <p:nvPr>
            <p:ph type="title" hasCustomPrompt="1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 smtClean="0"/>
              <a:t>Title Goes Here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39503203"/>
      </p:ext>
    </p:extLst>
  </p:cSld>
  <p:clrMapOvr>
    <a:masterClrMapping/>
  </p:clrMapOvr>
  <p:transition spd="med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2"/>
          <p:cNvSpPr>
            <a:spLocks noGrp="1"/>
          </p:cNvSpPr>
          <p:nvPr>
            <p:ph type="chart" sz="quarter" idx="10"/>
          </p:nvPr>
        </p:nvSpPr>
        <p:spPr>
          <a:xfrm>
            <a:off x="437766" y="1349375"/>
            <a:ext cx="8345488" cy="2660650"/>
          </a:xfrm>
          <a:prstGeom prst="rect">
            <a:avLst/>
          </a:prstGeom>
        </p:spPr>
        <p:txBody>
          <a:bodyPr vert="horz" lIns="91420" tIns="45710" rIns="91420" bIns="45710">
            <a:noAutofit/>
          </a:bodyPr>
          <a:lstStyle>
            <a:lvl1pPr marL="0" indent="0" algn="ctr">
              <a:buNone/>
              <a:defRPr sz="20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 smtClean="0"/>
              <a:t>Click icon to add chart</a:t>
            </a:r>
            <a:endParaRPr lang="en-US" noProof="0" dirty="0"/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37767" y="4148220"/>
            <a:ext cx="7180312" cy="326233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algn="l" defTabSz="603575">
              <a:lnSpc>
                <a:spcPct val="100000"/>
              </a:lnSpc>
              <a:spcBef>
                <a:spcPct val="50000"/>
              </a:spcBef>
              <a:buNone/>
              <a:defRPr sz="1600" b="0" i="0">
                <a:solidFill>
                  <a:srgbClr val="676767"/>
                </a:solidFill>
                <a:latin typeface="+mj-lt"/>
                <a:cs typeface="CiscoSans ExtraLight"/>
              </a:defRPr>
            </a:lvl1pPr>
            <a:lvl2pPr>
              <a:buFont typeface="Arial" pitchFamily="34" charset="0"/>
              <a:buNone/>
              <a:defRPr sz="1100"/>
            </a:lvl2pPr>
            <a:lvl3pPr>
              <a:buFont typeface="Arial" pitchFamily="34" charset="0"/>
              <a:buNone/>
              <a:defRPr sz="1100"/>
            </a:lvl3pPr>
            <a:lvl4pPr>
              <a:buFont typeface="Arial" pitchFamily="34" charset="0"/>
              <a:buNone/>
              <a:defRPr sz="1100"/>
            </a:lvl4pPr>
            <a:lvl5pPr>
              <a:buFont typeface="Arial" pitchFamily="34" charset="0"/>
              <a:buNone/>
              <a:defRPr sz="1100"/>
            </a:lvl5pPr>
          </a:lstStyle>
          <a:p>
            <a:pPr lvl="0"/>
            <a:r>
              <a:rPr lang="en-GB" dirty="0" smtClean="0"/>
              <a:t>Source</a:t>
            </a:r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02563678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ChangeArrowheads="1"/>
          </p:cNvSpPr>
          <p:nvPr/>
        </p:nvSpPr>
        <p:spPr bwMode="white">
          <a:xfrm>
            <a:off x="0" y="0"/>
            <a:ext cx="9144000" cy="13335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4" tIns="34288" rIns="68574" bIns="34288" anchor="ctr"/>
          <a:lstStyle/>
          <a:p>
            <a:endParaRPr lang="en-US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hidden">
          <a:xfrm>
            <a:off x="0" y="0"/>
            <a:ext cx="9144000" cy="13335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4" tIns="34288" rIns="68574" bIns="34288" anchor="ctr"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99915" y="3209550"/>
            <a:ext cx="4684867" cy="288131"/>
          </a:xfrm>
          <a:prstGeom prst="rect">
            <a:avLst/>
          </a:prstGeom>
        </p:spPr>
        <p:txBody>
          <a:bodyPr vert="horz" lIns="68574" tIns="34288" rIns="68574" bIns="34288" rtlCol="0">
            <a:noAutofit/>
          </a:bodyPr>
          <a:lstStyle>
            <a:lvl1pPr marL="0" indent="0" algn="l" defTabSz="685748" rtl="0" eaLnBrk="1" latinLnBrk="0" hangingPunct="1">
              <a:lnSpc>
                <a:spcPct val="95000"/>
              </a:lnSpc>
              <a:spcBef>
                <a:spcPts val="108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800" kern="1200" baseline="0" dirty="0">
                <a:solidFill>
                  <a:schemeClr val="accent3"/>
                </a:solidFill>
                <a:latin typeface="+mj-lt"/>
                <a:ea typeface="+mn-ea"/>
                <a:cs typeface="+mn-cs"/>
              </a:defRPr>
            </a:lvl1pPr>
            <a:lvl2pPr marL="3428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3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2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9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 smtClean="0"/>
              <a:t>Presenter Name and Title Go Here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9525" y="2462027"/>
            <a:ext cx="4712557" cy="766763"/>
          </a:xfrm>
        </p:spPr>
        <p:txBody>
          <a:bodyPr lIns="61715" tIns="34288" rIns="61715" bIns="34288" rtlCol="0" anchor="b">
            <a:noAutofit/>
          </a:bodyPr>
          <a:lstStyle>
            <a:lvl1pPr marL="0" indent="0" algn="l" defTabSz="685748" rtl="0" eaLnBrk="1" latinLnBrk="0" hangingPunct="1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  <a:defRPr lang="en-US" sz="5200" b="0" kern="1200" spc="0" baseline="0" dirty="0">
                <a:solidFill>
                  <a:srgbClr val="3E6BB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/>
              <a:t>Demo Title</a:t>
            </a:r>
            <a:endParaRPr lang="en-US" dirty="0"/>
          </a:p>
        </p:txBody>
      </p:sp>
      <p:sp>
        <p:nvSpPr>
          <p:cNvPr id="31" name="Picture Placeholder 30"/>
          <p:cNvSpPr>
            <a:spLocks noGrp="1"/>
          </p:cNvSpPr>
          <p:nvPr>
            <p:ph type="pic" sz="quarter" idx="10"/>
          </p:nvPr>
        </p:nvSpPr>
        <p:spPr>
          <a:xfrm>
            <a:off x="5540381" y="1438276"/>
            <a:ext cx="2676525" cy="2166938"/>
          </a:xfrm>
          <a:prstGeom prst="rect">
            <a:avLst/>
          </a:prstGeom>
        </p:spPr>
        <p:txBody>
          <a:bodyPr lIns="91420" tIns="45710" rIns="91420" bIns="45710" anchor="ctr" anchorCtr="1"/>
          <a:lstStyle>
            <a:lvl1pPr marL="0" indent="0" algn="ctr">
              <a:buNone/>
              <a:defRPr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85005480"/>
      </p:ext>
    </p:extLst>
  </p:cSld>
  <p:clrMapOvr>
    <a:masterClrMapping/>
  </p:clrMapOvr>
  <p:transition spd="slow">
    <p:wip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_Chart_and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437766" y="1349456"/>
            <a:ext cx="4007001" cy="304077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>
              <a:buNone/>
              <a:defRPr sz="2400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GB" dirty="0" smtClean="0"/>
              <a:t>Text Goes Here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2"/>
          </p:nvPr>
        </p:nvSpPr>
        <p:spPr>
          <a:xfrm>
            <a:off x="4709908" y="1349374"/>
            <a:ext cx="4073346" cy="3039397"/>
          </a:xfrm>
          <a:prstGeom prst="rect">
            <a:avLst/>
          </a:prstGeom>
        </p:spPr>
        <p:txBody>
          <a:bodyPr vert="horz" lIns="91420" tIns="45710" rIns="91420" bIns="45710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 smtClean="0"/>
              <a:t>Click icon to add chart</a:t>
            </a:r>
            <a:endParaRPr lang="en-US" noProof="0" dirty="0"/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81295434"/>
      </p:ext>
    </p:extLst>
  </p:cSld>
  <p:clrMapOvr>
    <a:masterClrMapping/>
  </p:clrMapOvr>
  <p:transition spd="med"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ttom title_photo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437766" y="1349354"/>
            <a:ext cx="4003995" cy="3040875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>
              <a:buNone/>
              <a:defRPr sz="2400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GB" dirty="0" smtClean="0"/>
              <a:t>Text Goes Here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708110" y="1349375"/>
            <a:ext cx="4075144" cy="3041208"/>
          </a:xfrm>
          <a:prstGeom prst="rect">
            <a:avLst/>
          </a:prstGeom>
        </p:spPr>
        <p:txBody>
          <a:bodyPr vert="horz" lIns="91420" tIns="45710" rIns="91420" bIns="45710">
            <a:noAutofit/>
          </a:bodyPr>
          <a:lstStyle>
            <a:lvl1pPr marL="0" indent="0" algn="ctr">
              <a:buNone/>
              <a:defRPr sz="20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69835746"/>
      </p:ext>
    </p:extLst>
  </p:cSld>
  <p:clrMapOvr>
    <a:masterClrMapping/>
  </p:clrMapOvr>
  <p:transition spd="med"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Oval 2"/>
          <p:cNvSpPr/>
          <p:nvPr userDrawn="1"/>
        </p:nvSpPr>
        <p:spPr>
          <a:xfrm>
            <a:off x="6085116" y="1622395"/>
            <a:ext cx="2318564" cy="2318564"/>
          </a:xfrm>
          <a:prstGeom prst="ellipse">
            <a:avLst/>
          </a:prstGeom>
          <a:solidFill>
            <a:srgbClr val="32B2D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Arial"/>
              <a:cs typeface="Arial"/>
            </a:endParaRPr>
          </a:p>
        </p:txBody>
      </p:sp>
      <p:sp>
        <p:nvSpPr>
          <p:cNvPr id="4" name="Oval 3"/>
          <p:cNvSpPr/>
          <p:nvPr userDrawn="1"/>
        </p:nvSpPr>
        <p:spPr>
          <a:xfrm>
            <a:off x="3423230" y="1622395"/>
            <a:ext cx="2318564" cy="2318564"/>
          </a:xfrm>
          <a:prstGeom prst="ellipse">
            <a:avLst/>
          </a:prstGeom>
          <a:solidFill>
            <a:srgbClr val="21479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Arial"/>
              <a:cs typeface="Arial"/>
            </a:endParaRPr>
          </a:p>
        </p:txBody>
      </p:sp>
      <p:sp>
        <p:nvSpPr>
          <p:cNvPr id="7" name="Oval 6"/>
          <p:cNvSpPr/>
          <p:nvPr userDrawn="1"/>
        </p:nvSpPr>
        <p:spPr>
          <a:xfrm>
            <a:off x="764271" y="1622395"/>
            <a:ext cx="2318564" cy="2318564"/>
          </a:xfrm>
          <a:prstGeom prst="ellipse">
            <a:avLst/>
          </a:prstGeom>
          <a:solidFill>
            <a:srgbClr val="57B74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Arial"/>
              <a:cs typeface="Arial"/>
            </a:endParaRPr>
          </a:p>
        </p:txBody>
      </p:sp>
      <p:sp>
        <p:nvSpPr>
          <p:cNvPr id="17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777485" y="2800142"/>
            <a:ext cx="2292136" cy="60366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GB" dirty="0" smtClean="0"/>
              <a:t>Text Goes Here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 hasCustomPrompt="1"/>
          </p:nvPr>
        </p:nvSpPr>
        <p:spPr>
          <a:xfrm>
            <a:off x="3436444" y="2798195"/>
            <a:ext cx="2292136" cy="60366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GB" dirty="0" smtClean="0"/>
              <a:t>Text Goes Here</a:t>
            </a:r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6098330" y="2798195"/>
            <a:ext cx="2292136" cy="60366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GB" dirty="0" smtClean="0"/>
              <a:t>Text Goes Here</a:t>
            </a:r>
          </a:p>
        </p:txBody>
      </p:sp>
      <p:sp>
        <p:nvSpPr>
          <p:cNvPr id="14" name="Picture Placeholder 5"/>
          <p:cNvSpPr>
            <a:spLocks noGrp="1"/>
          </p:cNvSpPr>
          <p:nvPr>
            <p:ph type="pic" sz="quarter" idx="14" hasCustomPrompt="1"/>
          </p:nvPr>
        </p:nvSpPr>
        <p:spPr>
          <a:xfrm>
            <a:off x="1520825" y="2143029"/>
            <a:ext cx="788988" cy="788988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Icon</a:t>
            </a:r>
            <a:endParaRPr lang="en-US" dirty="0"/>
          </a:p>
        </p:txBody>
      </p:sp>
      <p:sp>
        <p:nvSpPr>
          <p:cNvPr id="16" name="Picture Placeholder 5"/>
          <p:cNvSpPr>
            <a:spLocks noGrp="1"/>
          </p:cNvSpPr>
          <p:nvPr>
            <p:ph type="pic" sz="quarter" idx="15" hasCustomPrompt="1"/>
          </p:nvPr>
        </p:nvSpPr>
        <p:spPr>
          <a:xfrm>
            <a:off x="4202870" y="2152809"/>
            <a:ext cx="788988" cy="788988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Icon</a:t>
            </a:r>
            <a:endParaRPr lang="en-US" dirty="0"/>
          </a:p>
        </p:txBody>
      </p:sp>
      <p:sp>
        <p:nvSpPr>
          <p:cNvPr id="21" name="Picture Placeholder 5"/>
          <p:cNvSpPr>
            <a:spLocks noGrp="1"/>
          </p:cNvSpPr>
          <p:nvPr>
            <p:ph type="pic" sz="quarter" idx="16" hasCustomPrompt="1"/>
          </p:nvPr>
        </p:nvSpPr>
        <p:spPr>
          <a:xfrm>
            <a:off x="6841860" y="2143029"/>
            <a:ext cx="788988" cy="788988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Icon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820260"/>
      </p:ext>
    </p:extLst>
  </p:cSld>
  <p:clrMapOvr>
    <a:masterClrMapping/>
  </p:clrMapOvr>
  <p:transition spd="slow">
    <p:wip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Oval 42"/>
          <p:cNvSpPr/>
          <p:nvPr userDrawn="1"/>
        </p:nvSpPr>
        <p:spPr>
          <a:xfrm>
            <a:off x="774821" y="1622395"/>
            <a:ext cx="2306251" cy="2305968"/>
          </a:xfrm>
          <a:prstGeom prst="ellipse">
            <a:avLst/>
          </a:prstGeom>
          <a:solidFill>
            <a:sysClr val="windowText" lastClr="000000">
              <a:alpha val="30000"/>
            </a:sysClr>
          </a:solidFill>
          <a:ln w="25400" cap="flat" cmpd="sng" algn="ctr">
            <a:noFill/>
            <a:prstDash val="solid"/>
          </a:ln>
          <a:effectLst/>
        </p:spPr>
        <p:txBody>
          <a:bodyPr lIns="68577" tIns="34289" rIns="68577" bIns="34289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4" name="Oval 43"/>
          <p:cNvSpPr/>
          <p:nvPr userDrawn="1"/>
        </p:nvSpPr>
        <p:spPr>
          <a:xfrm>
            <a:off x="3422842" y="1622395"/>
            <a:ext cx="2306251" cy="2305968"/>
          </a:xfrm>
          <a:prstGeom prst="ellipse">
            <a:avLst/>
          </a:prstGeom>
          <a:solidFill>
            <a:sysClr val="windowText" lastClr="000000">
              <a:alpha val="30000"/>
            </a:sysClr>
          </a:solidFill>
          <a:ln w="25400" cap="flat" cmpd="sng" algn="ctr">
            <a:noFill/>
            <a:prstDash val="solid"/>
          </a:ln>
          <a:effectLst/>
        </p:spPr>
        <p:txBody>
          <a:bodyPr lIns="68577" tIns="34289" rIns="68577" bIns="34289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5" name="Oval 44"/>
          <p:cNvSpPr/>
          <p:nvPr userDrawn="1"/>
        </p:nvSpPr>
        <p:spPr>
          <a:xfrm>
            <a:off x="6087359" y="1622395"/>
            <a:ext cx="2306251" cy="2305968"/>
          </a:xfrm>
          <a:prstGeom prst="ellipse">
            <a:avLst/>
          </a:prstGeom>
          <a:solidFill>
            <a:sysClr val="windowText" lastClr="000000">
              <a:alpha val="30000"/>
            </a:sysClr>
          </a:solidFill>
          <a:ln w="25400" cap="flat" cmpd="sng" algn="ctr">
            <a:noFill/>
            <a:prstDash val="solid"/>
          </a:ln>
          <a:effectLst/>
        </p:spPr>
        <p:txBody>
          <a:bodyPr lIns="68577" tIns="34289" rIns="68577" bIns="34289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5" name="Picture Placeholder 25"/>
          <p:cNvSpPr>
            <a:spLocks noGrp="1"/>
          </p:cNvSpPr>
          <p:nvPr>
            <p:ph type="pic" sz="quarter" idx="10" hasCustomPrompt="1"/>
          </p:nvPr>
        </p:nvSpPr>
        <p:spPr>
          <a:xfrm>
            <a:off x="774965" y="1622395"/>
            <a:ext cx="2305968" cy="2305968"/>
          </a:xfrm>
          <a:prstGeom prst="ellipse">
            <a:avLst/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txBody>
          <a:bodyPr lIns="91424" tIns="45712" rIns="91424" bIns="45712" anchor="ctr" anchorCtr="0"/>
          <a:lstStyle>
            <a:lvl1pPr algn="l">
              <a:buFontTx/>
              <a:buNone/>
              <a:defRPr sz="13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 dirty="0" smtClean="0"/>
              <a:t>	</a:t>
            </a:r>
          </a:p>
          <a:p>
            <a:pPr lvl="0"/>
            <a:endParaRPr lang="en-US" noProof="0" dirty="0" smtClean="0"/>
          </a:p>
          <a:p>
            <a:pPr lvl="0"/>
            <a:endParaRPr lang="en-US" noProof="0" dirty="0" smtClean="0"/>
          </a:p>
          <a:p>
            <a:pPr lvl="0"/>
            <a:r>
              <a:rPr lang="en-US" noProof="0" dirty="0" smtClean="0"/>
              <a:t>	</a:t>
            </a:r>
          </a:p>
          <a:p>
            <a:pPr lvl="0"/>
            <a:r>
              <a:rPr lang="en-US" noProof="0" dirty="0" smtClean="0"/>
              <a:t>	Drag picture to placeholder or click icon to add</a:t>
            </a:r>
            <a:endParaRPr lang="en-US" noProof="0" dirty="0"/>
          </a:p>
        </p:txBody>
      </p:sp>
      <p:sp>
        <p:nvSpPr>
          <p:cNvPr id="37" name="Picture Placeholder 25"/>
          <p:cNvSpPr>
            <a:spLocks noGrp="1"/>
          </p:cNvSpPr>
          <p:nvPr>
            <p:ph type="pic" sz="quarter" idx="11" hasCustomPrompt="1"/>
          </p:nvPr>
        </p:nvSpPr>
        <p:spPr>
          <a:xfrm>
            <a:off x="3422986" y="1622395"/>
            <a:ext cx="2305968" cy="2305968"/>
          </a:xfrm>
          <a:prstGeom prst="ellipse">
            <a:avLst/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txBody>
          <a:bodyPr lIns="91424" tIns="45712" rIns="91424" bIns="45712" anchor="ctr" anchorCtr="0"/>
          <a:lstStyle>
            <a:lvl1pPr algn="l">
              <a:buFontTx/>
              <a:buNone/>
              <a:defRPr sz="13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 dirty="0" smtClean="0"/>
              <a:t>	</a:t>
            </a:r>
          </a:p>
          <a:p>
            <a:pPr lvl="0"/>
            <a:endParaRPr lang="en-US" noProof="0" dirty="0" smtClean="0"/>
          </a:p>
          <a:p>
            <a:pPr lvl="0"/>
            <a:endParaRPr lang="en-US" noProof="0" dirty="0" smtClean="0"/>
          </a:p>
          <a:p>
            <a:pPr lvl="0"/>
            <a:endParaRPr lang="en-US" noProof="0" dirty="0" smtClean="0"/>
          </a:p>
          <a:p>
            <a:pPr lvl="0"/>
            <a:r>
              <a:rPr lang="en-US" noProof="0" dirty="0" smtClean="0"/>
              <a:t>	Drag picture to placeholder or click icon to add</a:t>
            </a:r>
            <a:endParaRPr lang="en-US" noProof="0" dirty="0"/>
          </a:p>
        </p:txBody>
      </p:sp>
      <p:sp>
        <p:nvSpPr>
          <p:cNvPr id="39" name="Picture Placeholder 25"/>
          <p:cNvSpPr>
            <a:spLocks noGrp="1"/>
          </p:cNvSpPr>
          <p:nvPr>
            <p:ph type="pic" sz="quarter" idx="12" hasCustomPrompt="1"/>
          </p:nvPr>
        </p:nvSpPr>
        <p:spPr>
          <a:xfrm>
            <a:off x="6087503" y="1622395"/>
            <a:ext cx="2305968" cy="2305968"/>
          </a:xfrm>
          <a:prstGeom prst="ellipse">
            <a:avLst/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txBody>
          <a:bodyPr lIns="91424" tIns="45712" rIns="91424" bIns="45712" anchor="ctr" anchorCtr="0"/>
          <a:lstStyle>
            <a:lvl1pPr algn="l">
              <a:buFontTx/>
              <a:buNone/>
              <a:defRPr sz="13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 dirty="0" smtClean="0"/>
              <a:t>	</a:t>
            </a:r>
          </a:p>
          <a:p>
            <a:pPr lvl="0"/>
            <a:endParaRPr lang="en-US" noProof="0" dirty="0" smtClean="0"/>
          </a:p>
          <a:p>
            <a:pPr lvl="0"/>
            <a:endParaRPr lang="en-US" noProof="0" dirty="0" smtClean="0"/>
          </a:p>
          <a:p>
            <a:pPr lvl="0"/>
            <a:endParaRPr lang="en-US" noProof="0" dirty="0" smtClean="0"/>
          </a:p>
          <a:p>
            <a:pPr lvl="0"/>
            <a:r>
              <a:rPr lang="en-US" noProof="0" dirty="0" smtClean="0"/>
              <a:t>	Drag picture to placeholder or click icon to add</a:t>
            </a:r>
            <a:endParaRPr lang="en-US" noProof="0" dirty="0"/>
          </a:p>
        </p:txBody>
      </p:sp>
      <p:sp>
        <p:nvSpPr>
          <p:cNvPr id="9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788797" y="3873138"/>
            <a:ext cx="2292136" cy="60366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GB" dirty="0" smtClean="0"/>
              <a:t>Text Goes Here</a:t>
            </a:r>
          </a:p>
        </p:txBody>
      </p:sp>
      <p:sp>
        <p:nvSpPr>
          <p:cNvPr id="10" name="Text Placeholder 17"/>
          <p:cNvSpPr>
            <a:spLocks noGrp="1"/>
          </p:cNvSpPr>
          <p:nvPr>
            <p:ph type="body" sz="quarter" idx="14" hasCustomPrompt="1"/>
          </p:nvPr>
        </p:nvSpPr>
        <p:spPr>
          <a:xfrm>
            <a:off x="3436818" y="3871191"/>
            <a:ext cx="2292136" cy="60366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GB" dirty="0" smtClean="0"/>
              <a:t>Text Goes Here</a:t>
            </a:r>
          </a:p>
        </p:txBody>
      </p:sp>
      <p:sp>
        <p:nvSpPr>
          <p:cNvPr id="11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6101335" y="3871191"/>
            <a:ext cx="2292136" cy="60366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GB" dirty="0" smtClean="0"/>
              <a:t>Text Goes Here</a:t>
            </a:r>
          </a:p>
        </p:txBody>
      </p:sp>
    </p:spTree>
    <p:extLst>
      <p:ext uri="{BB962C8B-B14F-4D97-AF65-F5344CB8AC3E}">
        <p14:creationId xmlns:p14="http://schemas.microsoft.com/office/powerpoint/2010/main" val="2519629538"/>
      </p:ext>
    </p:extLst>
  </p:cSld>
  <p:clrMapOvr>
    <a:masterClrMapping/>
  </p:clrMapOvr>
  <p:transition spd="slow">
    <p:wip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Bleed Photo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13" y="4629150"/>
            <a:ext cx="7334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vert="horz" lIns="91420" tIns="45710" rIns="91420" bIns="45710"/>
          <a:lstStyle>
            <a:lvl1pPr marL="0" indent="0" algn="ctr">
              <a:buNone/>
              <a:defRPr sz="2200" baseline="0"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1" hasCustomPrompt="1"/>
          </p:nvPr>
        </p:nvSpPr>
        <p:spPr bwMode="auto">
          <a:xfrm>
            <a:off x="500063" y="3486478"/>
            <a:ext cx="8139112" cy="500992"/>
          </a:xfrm>
          <a:prstGeom prst="rect">
            <a:avLst/>
          </a:prstGeom>
          <a:solidFill>
            <a:schemeClr val="bg1">
              <a:alpha val="70000"/>
            </a:schemeClr>
          </a:solidFill>
          <a:extLst/>
        </p:spPr>
        <p:txBody>
          <a:bodyPr wrap="square" lIns="108000" tIns="0" rIns="91440" bIns="45720" numCol="1" anchor="ctr" anchorCtr="0" compatLnSpc="1">
            <a:prstTxWarp prst="textNoShape">
              <a:avLst/>
            </a:prstTxWarp>
            <a:spAutoFit/>
          </a:bodyPr>
          <a:lstStyle>
            <a:lvl1pPr marL="172800" indent="0">
              <a:lnSpc>
                <a:spcPts val="3680"/>
              </a:lnSpc>
              <a:spcBef>
                <a:spcPts val="0"/>
              </a:spcBef>
              <a:buNone/>
              <a:defRPr sz="2400" i="1"/>
            </a:lvl1pPr>
          </a:lstStyle>
          <a:p>
            <a:pPr lvl="0"/>
            <a:r>
              <a:rPr lang="en-GB" dirty="0" smtClean="0"/>
              <a:t>Text Goes Here</a:t>
            </a:r>
          </a:p>
        </p:txBody>
      </p:sp>
    </p:spTree>
    <p:extLst>
      <p:ext uri="{BB962C8B-B14F-4D97-AF65-F5344CB8AC3E}">
        <p14:creationId xmlns:p14="http://schemas.microsoft.com/office/powerpoint/2010/main" val="1172492827"/>
      </p:ext>
    </p:extLst>
  </p:cSld>
  <p:clrMapOvr>
    <a:masterClrMapping/>
  </p:clrMapOvr>
  <p:transition spd="slow">
    <p:wip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Photo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308013" y="301037"/>
            <a:ext cx="8563172" cy="2542175"/>
          </a:xfrm>
          <a:prstGeom prst="rect">
            <a:avLst/>
          </a:prstGeom>
        </p:spPr>
        <p:txBody>
          <a:bodyPr vert="horz" lIns="91420" tIns="45710" rIns="91420" bIns="45710"/>
          <a:lstStyle>
            <a:lvl1pPr marL="0" indent="0" algn="ctr">
              <a:buNone/>
              <a:defRPr sz="2200" baseline="0">
                <a:solidFill>
                  <a:srgbClr val="676767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48785" y="3054518"/>
            <a:ext cx="8364236" cy="564257"/>
          </a:xfrm>
          <a:prstGeom prst="rect">
            <a:avLst/>
          </a:prstGeom>
        </p:spPr>
        <p:txBody>
          <a:bodyPr vert="horz" wrap="square">
            <a:spAutoFit/>
          </a:bodyPr>
          <a:lstStyle>
            <a:lvl1pPr marL="0" indent="0">
              <a:buNone/>
              <a:defRPr sz="3200" baseline="0">
                <a:solidFill>
                  <a:srgbClr val="676767"/>
                </a:solidFill>
              </a:defRPr>
            </a:lvl1pPr>
          </a:lstStyle>
          <a:p>
            <a:pPr lvl="0"/>
            <a:r>
              <a:rPr lang="en-GB" dirty="0" smtClean="0"/>
              <a:t>Text Goes Here</a:t>
            </a:r>
          </a:p>
        </p:txBody>
      </p:sp>
    </p:spTree>
    <p:extLst>
      <p:ext uri="{BB962C8B-B14F-4D97-AF65-F5344CB8AC3E}">
        <p14:creationId xmlns:p14="http://schemas.microsoft.com/office/powerpoint/2010/main" val="3473071393"/>
      </p:ext>
    </p:extLst>
  </p:cSld>
  <p:clrMapOvr>
    <a:masterClrMapping/>
  </p:clrMapOvr>
  <p:transition spd="slow">
    <p:wip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blee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13" y="4629150"/>
            <a:ext cx="7334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7348" cy="5143500"/>
          </a:xfrm>
          <a:prstGeom prst="rect">
            <a:avLst/>
          </a:prstGeom>
        </p:spPr>
        <p:txBody>
          <a:bodyPr vert="horz" lIns="91420" tIns="45710" rIns="91420" bIns="45710"/>
          <a:lstStyle>
            <a:lvl1pPr marL="0" indent="0" algn="ctr">
              <a:buNone/>
              <a:defRPr sz="2200" baseline="0"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12124705"/>
      </p:ext>
    </p:extLst>
  </p:cSld>
  <p:clrMapOvr>
    <a:masterClrMapping/>
  </p:clrMapOvr>
  <p:transition spd="slow">
    <p:wip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ull blee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308012" y="240631"/>
            <a:ext cx="8480388" cy="4266646"/>
          </a:xfrm>
          <a:prstGeom prst="rect">
            <a:avLst/>
          </a:prstGeom>
        </p:spPr>
        <p:txBody>
          <a:bodyPr vert="horz" lIns="91424" tIns="45712" rIns="91424" bIns="45712"/>
          <a:lstStyle>
            <a:lvl1pPr marL="0" indent="0" algn="ctr">
              <a:buNone/>
              <a:defRPr sz="1500" baseline="0"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78971332"/>
      </p:ext>
    </p:extLst>
  </p:cSld>
  <p:clrMapOvr>
    <a:masterClrMapping/>
  </p:clrMapOvr>
  <p:transition spd="slow">
    <p:wip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ngle photo with capt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92300" y="596900"/>
            <a:ext cx="5348288" cy="3003550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892300" y="3595688"/>
            <a:ext cx="5346700" cy="747712"/>
          </a:xfrm>
          <a:prstGeom prst="rect">
            <a:avLst/>
          </a:prstGeom>
          <a:noFill/>
          <a:ln>
            <a:noFill/>
          </a:ln>
          <a:effectLst>
            <a:outerShdw blurRad="1143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j-lt"/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/>
          </p:nvPr>
        </p:nvSpPr>
        <p:spPr>
          <a:xfrm>
            <a:off x="1900238" y="596646"/>
            <a:ext cx="5329238" cy="3003804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rgbClr val="676767"/>
            </a:solidFill>
          </a:ln>
          <a:effectLst/>
        </p:spPr>
        <p:txBody>
          <a:bodyPr lIns="91424" tIns="45712" rIns="91424" bIns="45712" anchor="ctr" anchorCtr="0"/>
          <a:lstStyle>
            <a:lvl1pPr algn="ctr">
              <a:buFontTx/>
              <a:buNone/>
              <a:defRPr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1" name="Title 10"/>
          <p:cNvSpPr>
            <a:spLocks noGrp="1"/>
          </p:cNvSpPr>
          <p:nvPr>
            <p:ph type="title" hasCustomPrompt="1"/>
          </p:nvPr>
        </p:nvSpPr>
        <p:spPr>
          <a:xfrm>
            <a:off x="2065871" y="3655079"/>
            <a:ext cx="5074070" cy="628650"/>
          </a:xfrm>
        </p:spPr>
        <p:txBody>
          <a:bodyPr anchor="ctr"/>
          <a:lstStyle>
            <a:lvl1pPr>
              <a:defRPr sz="2000">
                <a:solidFill>
                  <a:srgbClr val="676767"/>
                </a:solidFill>
                <a:latin typeface="+mj-lt"/>
              </a:defRPr>
            </a:lvl1pPr>
          </a:lstStyle>
          <a:p>
            <a:r>
              <a:rPr lang="en-GB" dirty="0" smtClean="0"/>
              <a:t>Click to 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6267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mall photo_top lef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49800" y="233363"/>
            <a:ext cx="3273425" cy="1844675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j-lt"/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/>
          </p:nvPr>
        </p:nvSpPr>
        <p:spPr>
          <a:xfrm>
            <a:off x="549991" y="233172"/>
            <a:ext cx="3273552" cy="184480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rgbClr val="676767"/>
            </a:solidFill>
          </a:ln>
          <a:effectLst/>
        </p:spPr>
        <p:txBody>
          <a:bodyPr vert="horz" lIns="68577" tIns="34289" rIns="68577" bIns="34289" rtlCol="0" anchor="ctr" anchorCtr="0">
            <a:normAutofit/>
          </a:bodyPr>
          <a:lstStyle>
            <a:lvl1pPr marL="0" indent="0" algn="ctr" defTabSz="685777" rtl="0" eaLnBrk="1" latinLnBrk="0" hangingPunct="1">
              <a:lnSpc>
                <a:spcPct val="95000"/>
              </a:lnSpc>
              <a:spcBef>
                <a:spcPts val="108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500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430935" y="2480693"/>
            <a:ext cx="6729865" cy="1614419"/>
          </a:xfrm>
        </p:spPr>
        <p:txBody>
          <a:bodyPr>
            <a:noAutofit/>
          </a:bodyPr>
          <a:lstStyle>
            <a:lvl1pPr marL="0" marR="0" indent="0" algn="l" defTabSz="685777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500">
                <a:solidFill>
                  <a:srgbClr val="676767"/>
                </a:solidFill>
                <a:latin typeface="+mj-lt"/>
              </a:defRPr>
            </a:lvl1pPr>
          </a:lstStyle>
          <a:p>
            <a:r>
              <a:rPr lang="en-GB" dirty="0" smtClean="0"/>
              <a:t>Click to edit title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255203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Segue">
    <p:bg>
      <p:bgPr>
        <a:gradFill rotWithShape="0">
          <a:gsLst>
            <a:gs pos="0">
              <a:srgbClr val="36A4D7"/>
            </a:gs>
            <a:gs pos="99001">
              <a:srgbClr val="2D5AA3"/>
            </a:gs>
            <a:gs pos="100000">
              <a:srgbClr val="2D5AA3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416425" y="915409"/>
            <a:ext cx="7598042" cy="2569946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600" b="0" i="0" spc="0" baseline="0">
                <a:solidFill>
                  <a:schemeClr val="bg1"/>
                </a:solidFill>
                <a:latin typeface="+mj-lt"/>
                <a:cs typeface="CiscoSans Thin"/>
              </a:defRPr>
            </a:lvl1pPr>
          </a:lstStyle>
          <a:p>
            <a:r>
              <a:rPr lang="en-GB" dirty="0" smtClean="0"/>
              <a:t>Section Title Goes Here</a:t>
            </a:r>
            <a:endParaRPr lang="en-US" dirty="0"/>
          </a:p>
        </p:txBody>
      </p:sp>
      <p:sp>
        <p:nvSpPr>
          <p:cNvPr id="7" name="Rectangle 7"/>
          <p:cNvSpPr>
            <a:spLocks noChangeArrowheads="1"/>
          </p:cNvSpPr>
          <p:nvPr userDrawn="1"/>
        </p:nvSpPr>
        <p:spPr bwMode="ltGray">
          <a:xfrm>
            <a:off x="8515707" y="4742907"/>
            <a:ext cx="218414" cy="1545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586" tIns="30792" rIns="61586" bIns="30792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60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CiscoSans Thin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600" dirty="0">
              <a:solidFill>
                <a:schemeClr val="bg1">
                  <a:alpha val="60000"/>
                </a:schemeClr>
              </a:solidFill>
              <a:latin typeface="+mn-lt"/>
              <a:ea typeface="+mn-ea"/>
              <a:cs typeface="CiscoSans Thin"/>
            </a:endParaRPr>
          </a:p>
        </p:txBody>
      </p:sp>
      <p:sp>
        <p:nvSpPr>
          <p:cNvPr id="8" name="Rectangle 4"/>
          <p:cNvSpPr>
            <a:spLocks noChangeArrowheads="1"/>
          </p:cNvSpPr>
          <p:nvPr userDrawn="1"/>
        </p:nvSpPr>
        <p:spPr bwMode="ltGray">
          <a:xfrm>
            <a:off x="5867508" y="4741653"/>
            <a:ext cx="2658018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1586" tIns="30792" rIns="61586" bIns="30792" anchor="b">
            <a:spAutoFit/>
          </a:bodyPr>
          <a:lstStyle/>
          <a:p>
            <a:pPr defTabSz="61074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CiscoSans Thin"/>
              </a:rPr>
              <a:t>© 2014  Cisco and/or its affiliates. All rights reserved.   Cisco Confidential</a:t>
            </a:r>
          </a:p>
        </p:txBody>
      </p:sp>
      <p:pic>
        <p:nvPicPr>
          <p:cNvPr id="10" name="Picture 2" descr="C:\Users\spius\Pictures\cisco logo blue gradient.png"/>
          <p:cNvPicPr>
            <a:picLocks noChangeAspect="1" noChangeArrowheads="1"/>
          </p:cNvPicPr>
          <p:nvPr userDrawn="1"/>
        </p:nvPicPr>
        <p:blipFill>
          <a:blip r:embed="rId2" cstate="screen">
            <a:biLevel thresh="25000"/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175" y="4625773"/>
            <a:ext cx="431312" cy="265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1059221"/>
      </p:ext>
    </p:extLst>
  </p:cSld>
  <p:clrMapOvr>
    <a:masterClrMapping/>
  </p:clrMapOvr>
  <p:transition spd="med"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rait photo_right s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992688" y="546607"/>
            <a:ext cx="3630612" cy="3869818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j-lt"/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/>
          </p:nvPr>
        </p:nvSpPr>
        <p:spPr>
          <a:xfrm>
            <a:off x="4992624" y="546734"/>
            <a:ext cx="3630168" cy="3869818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rgbClr val="2968AF"/>
            </a:solidFill>
          </a:ln>
          <a:effectLst/>
        </p:spPr>
        <p:txBody>
          <a:bodyPr lIns="91424" tIns="45712" rIns="91424" bIns="45712" anchor="ctr" anchorCtr="0"/>
          <a:lstStyle>
            <a:lvl1pPr algn="ctr">
              <a:buFontTx/>
              <a:buNone/>
              <a:defRPr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437669" y="546734"/>
            <a:ext cx="4349918" cy="813985"/>
          </a:xfrm>
        </p:spPr>
        <p:txBody>
          <a:bodyPr wrap="none" anchor="t" anchorCtr="0">
            <a:noAutofit/>
          </a:bodyPr>
          <a:lstStyle>
            <a:lvl1pPr>
              <a:lnSpc>
                <a:spcPct val="90000"/>
              </a:lnSpc>
              <a:defRPr sz="25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 smtClean="0"/>
              <a:t>Click to 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88870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Multiple phot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668713" y="233363"/>
            <a:ext cx="3268662" cy="1995487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4" tIns="34288" rIns="68574" bIns="3428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CiscoSans"/>
              <a:cs typeface="CiscoSan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34963" y="233363"/>
            <a:ext cx="3287712" cy="1995487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4" tIns="34288" rIns="68574" bIns="3428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CiscoSans"/>
              <a:cs typeface="CiscoSan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980238" y="233363"/>
            <a:ext cx="1838325" cy="981075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4" tIns="34288" rIns="68574" bIns="3428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CiscoSans"/>
              <a:cs typeface="CiscoSan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34963" y="2271713"/>
            <a:ext cx="2522537" cy="2593975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4" tIns="34288" rIns="68574" bIns="3428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CiscoSans"/>
              <a:cs typeface="CiscoSans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911475" y="2271713"/>
            <a:ext cx="4025900" cy="2593975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4" tIns="34288" rIns="68574" bIns="3428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CiscoSans"/>
              <a:cs typeface="CiscoSans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980238" y="1262063"/>
            <a:ext cx="1838325" cy="258286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4" tIns="34288" rIns="68574" bIns="3428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CiscoSans"/>
              <a:cs typeface="CiscoSans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980238" y="3887788"/>
            <a:ext cx="1838325" cy="977900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4" tIns="34288" rIns="68574" bIns="3428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CiscoSans"/>
              <a:cs typeface="CiscoSans"/>
            </a:endParaRPr>
          </a:p>
        </p:txBody>
      </p:sp>
      <p:sp>
        <p:nvSpPr>
          <p:cNvPr id="49" name="Picture Placeholder 25"/>
          <p:cNvSpPr>
            <a:spLocks noGrp="1"/>
          </p:cNvSpPr>
          <p:nvPr>
            <p:ph type="pic" sz="quarter" idx="11"/>
          </p:nvPr>
        </p:nvSpPr>
        <p:spPr>
          <a:xfrm>
            <a:off x="3668995" y="233363"/>
            <a:ext cx="3267861" cy="1995489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68574" tIns="34288" rIns="68574" bIns="34288" rtlCol="0" anchor="ctr" anchorCtr="0">
            <a:normAutofit/>
          </a:bodyPr>
          <a:lstStyle>
            <a:lvl1pPr marL="0" indent="0" algn="ctr" defTabSz="685748" rtl="0" eaLnBrk="1" latinLnBrk="0" hangingPunct="1">
              <a:lnSpc>
                <a:spcPct val="95000"/>
              </a:lnSpc>
              <a:spcBef>
                <a:spcPts val="108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500" b="0" i="0" kern="1200" baseline="0" dirty="0">
                <a:solidFill>
                  <a:schemeClr val="tx2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/>
          </p:nvPr>
        </p:nvSpPr>
        <p:spPr>
          <a:xfrm>
            <a:off x="320828" y="233363"/>
            <a:ext cx="3302001" cy="1995489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68574" tIns="34288" rIns="68574" bIns="34288" rtlCol="0" anchor="ctr" anchorCtr="0">
            <a:normAutofit/>
          </a:bodyPr>
          <a:lstStyle>
            <a:lvl1pPr marL="0" indent="0" algn="ctr" defTabSz="685748" rtl="0" eaLnBrk="1" latinLnBrk="0" hangingPunct="1">
              <a:lnSpc>
                <a:spcPct val="95000"/>
              </a:lnSpc>
              <a:spcBef>
                <a:spcPts val="108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500" b="0" i="0" kern="1200" dirty="0">
                <a:solidFill>
                  <a:schemeClr val="tx2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51" name="Picture Placeholder 25"/>
          <p:cNvSpPr>
            <a:spLocks noGrp="1"/>
          </p:cNvSpPr>
          <p:nvPr>
            <p:ph type="pic" sz="quarter" idx="12"/>
          </p:nvPr>
        </p:nvSpPr>
        <p:spPr>
          <a:xfrm>
            <a:off x="6979833" y="233363"/>
            <a:ext cx="1838730" cy="981076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68574" tIns="34288" rIns="68574" bIns="34288" rtlCol="0" anchor="ctr" anchorCtr="0">
            <a:normAutofit/>
          </a:bodyPr>
          <a:lstStyle>
            <a:lvl1pPr marL="0" indent="0" algn="ctr" defTabSz="685748" rtl="0" eaLnBrk="1" latinLnBrk="0" hangingPunct="1">
              <a:lnSpc>
                <a:spcPct val="95000"/>
              </a:lnSpc>
              <a:spcBef>
                <a:spcPts val="108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500" b="0" i="0" kern="1200" dirty="0">
                <a:solidFill>
                  <a:schemeClr val="tx2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53" name="Picture Placeholder 25"/>
          <p:cNvSpPr>
            <a:spLocks noGrp="1"/>
          </p:cNvSpPr>
          <p:nvPr>
            <p:ph type="pic" sz="quarter" idx="13"/>
          </p:nvPr>
        </p:nvSpPr>
        <p:spPr>
          <a:xfrm>
            <a:off x="320824" y="2271718"/>
            <a:ext cx="2537420" cy="2594201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68574" tIns="34288" rIns="68574" bIns="34288" rtlCol="0" anchor="ctr" anchorCtr="0">
            <a:normAutofit/>
          </a:bodyPr>
          <a:lstStyle>
            <a:lvl1pPr marL="0" indent="0" algn="ctr" defTabSz="685748" rtl="0" eaLnBrk="1" latinLnBrk="0" hangingPunct="1">
              <a:lnSpc>
                <a:spcPct val="95000"/>
              </a:lnSpc>
              <a:spcBef>
                <a:spcPts val="108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500" b="0" i="0" kern="1200" dirty="0">
                <a:solidFill>
                  <a:schemeClr val="tx2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55" name="Picture Placeholder 25"/>
          <p:cNvSpPr>
            <a:spLocks noGrp="1"/>
          </p:cNvSpPr>
          <p:nvPr>
            <p:ph type="pic" sz="quarter" idx="14"/>
          </p:nvPr>
        </p:nvSpPr>
        <p:spPr>
          <a:xfrm>
            <a:off x="2908334" y="2271718"/>
            <a:ext cx="4028516" cy="2594201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68574" tIns="34288" rIns="68574" bIns="34288" rtlCol="0" anchor="ctr" anchorCtr="0">
            <a:normAutofit/>
          </a:bodyPr>
          <a:lstStyle>
            <a:lvl1pPr marL="0" indent="0" algn="ctr" defTabSz="685748" rtl="0" eaLnBrk="1" latinLnBrk="0" hangingPunct="1">
              <a:lnSpc>
                <a:spcPct val="95000"/>
              </a:lnSpc>
              <a:spcBef>
                <a:spcPts val="108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500" b="0" i="0" kern="1200" dirty="0">
                <a:solidFill>
                  <a:schemeClr val="tx2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57" name="Picture Placeholder 25"/>
          <p:cNvSpPr>
            <a:spLocks noGrp="1"/>
          </p:cNvSpPr>
          <p:nvPr>
            <p:ph type="pic" sz="quarter" idx="15"/>
          </p:nvPr>
        </p:nvSpPr>
        <p:spPr>
          <a:xfrm>
            <a:off x="6979833" y="1257301"/>
            <a:ext cx="1838730" cy="2587058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68574" tIns="34288" rIns="68574" bIns="34288" rtlCol="0" anchor="ctr" anchorCtr="0">
            <a:normAutofit/>
          </a:bodyPr>
          <a:lstStyle>
            <a:lvl1pPr marL="0" indent="0" algn="ctr" defTabSz="685748" rtl="0" eaLnBrk="1" latinLnBrk="0" hangingPunct="1">
              <a:lnSpc>
                <a:spcPct val="95000"/>
              </a:lnSpc>
              <a:spcBef>
                <a:spcPts val="108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500" b="0" i="0" kern="1200" dirty="0">
                <a:solidFill>
                  <a:schemeClr val="tx2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59" name="Picture Placeholder 25"/>
          <p:cNvSpPr>
            <a:spLocks noGrp="1"/>
          </p:cNvSpPr>
          <p:nvPr>
            <p:ph type="pic" sz="quarter" idx="16"/>
          </p:nvPr>
        </p:nvSpPr>
        <p:spPr>
          <a:xfrm>
            <a:off x="6979833" y="3887223"/>
            <a:ext cx="1838730" cy="978694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68574" tIns="34288" rIns="68574" bIns="34288" rtlCol="0" anchor="ctr" anchorCtr="0">
            <a:normAutofit/>
          </a:bodyPr>
          <a:lstStyle>
            <a:lvl1pPr marL="0" indent="0" algn="ctr" defTabSz="685748" rtl="0" eaLnBrk="1" latinLnBrk="0" hangingPunct="1">
              <a:lnSpc>
                <a:spcPct val="95000"/>
              </a:lnSpc>
              <a:spcBef>
                <a:spcPts val="108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500" b="0" i="0" kern="1200" dirty="0">
                <a:solidFill>
                  <a:schemeClr val="tx2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027613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846861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wip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screen vide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Media Placeholder 39"/>
          <p:cNvSpPr>
            <a:spLocks noGrp="1"/>
          </p:cNvSpPr>
          <p:nvPr>
            <p:ph type="media" sz="quarter" idx="11"/>
          </p:nvPr>
        </p:nvSpPr>
        <p:spPr>
          <a:xfrm>
            <a:off x="528638" y="582930"/>
            <a:ext cx="8164931" cy="3319272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bg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68574" tIns="34288" rIns="68574" bIns="34288" rtlCol="0" anchor="ctr">
            <a:normAutofit/>
          </a:bodyPr>
          <a:lstStyle>
            <a:lvl1pPr marL="0" indent="0" algn="ctr" defTabSz="685748" rtl="0" eaLnBrk="1" latinLnBrk="0" hangingPunct="1">
              <a:lnSpc>
                <a:spcPct val="95000"/>
              </a:lnSpc>
              <a:spcBef>
                <a:spcPts val="108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400" kern="1200" baseline="0" smtClean="0">
                <a:solidFill>
                  <a:schemeClr val="lt1"/>
                </a:solidFill>
                <a:latin typeface="+mn-lt"/>
                <a:ea typeface="+mn-ea"/>
                <a:cs typeface="CiscoSans"/>
              </a:defRPr>
            </a:lvl1pPr>
          </a:lstStyle>
          <a:p>
            <a:pPr lvl="0"/>
            <a:r>
              <a:rPr lang="en-US" noProof="0" smtClean="0"/>
              <a:t>Click icon to add media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827047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vide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Media Placeholder 20"/>
          <p:cNvSpPr>
            <a:spLocks noGrp="1"/>
          </p:cNvSpPr>
          <p:nvPr>
            <p:ph type="media" sz="quarter" idx="10"/>
          </p:nvPr>
        </p:nvSpPr>
        <p:spPr>
          <a:xfrm>
            <a:off x="2179339" y="584002"/>
            <a:ext cx="4424562" cy="3319272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bg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68574" tIns="34288" rIns="68574" bIns="34288" rtlCol="0" anchor="ctr">
            <a:normAutofit/>
          </a:bodyPr>
          <a:lstStyle>
            <a:lvl1pPr marL="0" indent="0" algn="ctr" defTabSz="685748" rtl="0" eaLnBrk="1" latinLnBrk="0" hangingPunct="1">
              <a:lnSpc>
                <a:spcPct val="95000"/>
              </a:lnSpc>
              <a:spcBef>
                <a:spcPts val="108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400" kern="1200">
                <a:solidFill>
                  <a:schemeClr val="lt1"/>
                </a:solidFill>
                <a:latin typeface="+mn-lt"/>
                <a:ea typeface="+mn-ea"/>
                <a:cs typeface="CiscoSans"/>
              </a:defRPr>
            </a:lvl1pPr>
          </a:lstStyle>
          <a:p>
            <a:pPr lvl="0"/>
            <a:r>
              <a:rPr lang="en-US" noProof="0" smtClean="0"/>
              <a:t>Click icon to add media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319892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925" y="218947"/>
            <a:ext cx="8513064" cy="765432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352925" y="1077913"/>
            <a:ext cx="8513064" cy="33988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409709" y="4671464"/>
            <a:ext cx="359666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600" kern="1200" smtClean="0">
                <a:solidFill>
                  <a:srgbClr val="000000">
                    <a:alpha val="25000"/>
                  </a:srgbClr>
                </a:solidFill>
                <a:latin typeface="+mn-lt"/>
                <a:ea typeface="+mn-ea"/>
                <a:cs typeface="CiscoSans Thin"/>
              </a:defRPr>
            </a:lvl1pPr>
          </a:lstStyle>
          <a:p>
            <a:fld id="{96A97DD0-5BE7-4856-A2A9-C42C6688E60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1734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white">
          <a:xfrm>
            <a:off x="0" y="0"/>
            <a:ext cx="9144000" cy="13335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1" tIns="34286" rIns="68571" bIns="34286" anchor="ctr"/>
          <a:lstStyle/>
          <a:p>
            <a:endParaRPr lang="en-US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hidden">
          <a:xfrm>
            <a:off x="0" y="0"/>
            <a:ext cx="9144000" cy="13335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1" tIns="34286" rIns="68571" bIns="34286" anchor="ctr"/>
          <a:lstStyle/>
          <a:p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416425" y="915409"/>
            <a:ext cx="7598042" cy="2569946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600" b="0" i="0" spc="0" baseline="0">
                <a:solidFill>
                  <a:srgbClr val="3E6BB4"/>
                </a:solidFill>
                <a:latin typeface="+mj-lt"/>
                <a:cs typeface="CiscoSans Thin"/>
              </a:defRPr>
            </a:lvl1pPr>
          </a:lstStyle>
          <a:p>
            <a:r>
              <a:rPr lang="en-GB" dirty="0" smtClean="0"/>
              <a:t>Section 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191514"/>
      </p:ext>
    </p:extLst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474662" y="1347788"/>
            <a:ext cx="8280057" cy="3073946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85690" marR="0" indent="-285690" algn="ctr" defTabSz="45710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GB" dirty="0" smtClean="0"/>
              <a:t>Click to edit text</a:t>
            </a:r>
          </a:p>
        </p:txBody>
      </p:sp>
      <p:sp>
        <p:nvSpPr>
          <p:cNvPr id="4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49167052"/>
      </p:ext>
    </p:extLst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Slide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37766" y="1347788"/>
            <a:ext cx="8345488" cy="316821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80928" indent="-223792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Char char="•"/>
              <a:defRPr sz="3700" b="0" i="0">
                <a:solidFill>
                  <a:srgbClr val="676767"/>
                </a:solidFill>
                <a:latin typeface="+mn-lt"/>
                <a:cs typeface="CiscoSans ExtraLight"/>
              </a:defRPr>
            </a:lvl1pPr>
            <a:lvl2pPr marL="507895" indent="-215855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/>
              <a:buChar char="•"/>
              <a:defRPr sz="1800" b="0" i="0">
                <a:solidFill>
                  <a:srgbClr val="676767"/>
                </a:solidFill>
                <a:latin typeface="+mn-lt"/>
                <a:cs typeface="CiscoSans ExtraLight"/>
              </a:defRPr>
            </a:lvl2pPr>
            <a:lvl3pPr marL="747558" indent="-171415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rgbClr val="676767"/>
                </a:solidFill>
                <a:latin typeface="+mn-lt"/>
                <a:cs typeface="CiscoSans ExtraLight"/>
              </a:defRPr>
            </a:lvl3pPr>
            <a:lvl4pPr marL="911035" indent="-171415">
              <a:buClr>
                <a:schemeClr val="tx1"/>
              </a:buClr>
              <a:buSzPct val="80000"/>
              <a:buFont typeface="Arial"/>
              <a:buChar char="•"/>
              <a:defRPr sz="1400" b="0" i="0">
                <a:solidFill>
                  <a:srgbClr val="676767"/>
                </a:solidFill>
                <a:latin typeface="+mn-lt"/>
                <a:cs typeface="CiscoSans ExtraLight"/>
              </a:defRPr>
            </a:lvl4pPr>
            <a:lvl5pPr marL="1082450" indent="-168240">
              <a:buClr>
                <a:schemeClr val="tx1"/>
              </a:buClr>
              <a:buSzPct val="80000"/>
              <a:buFont typeface="Arial"/>
              <a:buChar char="•"/>
              <a:defRPr sz="1200" b="0" i="0">
                <a:solidFill>
                  <a:srgbClr val="676767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 smtClean="0"/>
              <a:t>Click to edit text</a:t>
            </a:r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8301120"/>
      </p:ext>
    </p:extLst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37766" y="1347788"/>
            <a:ext cx="8345488" cy="316821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57136" indent="0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None/>
              <a:defRPr sz="3700" b="0" i="0">
                <a:solidFill>
                  <a:srgbClr val="676767"/>
                </a:solidFill>
                <a:latin typeface="+mn-lt"/>
                <a:cs typeface="CiscoSans ExtraLight"/>
              </a:defRPr>
            </a:lvl1pPr>
            <a:lvl2pPr marL="292040" indent="0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/>
              <a:buNone/>
              <a:defRPr sz="1800" b="0" i="0">
                <a:solidFill>
                  <a:srgbClr val="676767"/>
                </a:solidFill>
                <a:latin typeface="+mn-lt"/>
                <a:cs typeface="CiscoSans ExtraLight"/>
              </a:defRPr>
            </a:lvl2pPr>
            <a:lvl3pPr marL="576143" indent="0">
              <a:buClr>
                <a:schemeClr val="tx1"/>
              </a:buClr>
              <a:buSzPct val="80000"/>
              <a:buFont typeface="Arial"/>
              <a:buNone/>
              <a:defRPr sz="1600" b="0" i="0">
                <a:solidFill>
                  <a:srgbClr val="676767"/>
                </a:solidFill>
                <a:latin typeface="+mn-lt"/>
                <a:cs typeface="CiscoSans ExtraLight"/>
              </a:defRPr>
            </a:lvl3pPr>
            <a:lvl4pPr marL="739620" indent="0">
              <a:buClr>
                <a:schemeClr val="tx1"/>
              </a:buClr>
              <a:buSzPct val="80000"/>
              <a:buFont typeface="Arial"/>
              <a:buNone/>
              <a:defRPr sz="1400" b="0" i="0">
                <a:solidFill>
                  <a:srgbClr val="676767"/>
                </a:solidFill>
                <a:latin typeface="+mn-lt"/>
                <a:cs typeface="CiscoSans ExtraLight"/>
              </a:defRPr>
            </a:lvl4pPr>
            <a:lvl5pPr marL="914210" indent="0">
              <a:buClr>
                <a:schemeClr val="tx1"/>
              </a:buClr>
              <a:buSzPct val="80000"/>
              <a:buFont typeface="Arial"/>
              <a:buNone/>
              <a:defRPr sz="1200" b="0" i="0">
                <a:solidFill>
                  <a:srgbClr val="676767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 smtClean="0"/>
              <a:t>Click to edit Text</a:t>
            </a:r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14425567"/>
      </p:ext>
    </p:extLst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Withou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89660" y="895601"/>
            <a:ext cx="8398739" cy="316821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57136" indent="0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None/>
              <a:defRPr sz="3700" b="0" i="0">
                <a:solidFill>
                  <a:srgbClr val="676767"/>
                </a:solidFill>
                <a:latin typeface="+mn-lt"/>
                <a:cs typeface="CiscoSans ExtraLight"/>
              </a:defRPr>
            </a:lvl1pPr>
            <a:lvl2pPr marL="292040" indent="0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/>
              <a:buNone/>
              <a:defRPr sz="1800" b="0" i="0">
                <a:solidFill>
                  <a:srgbClr val="676767"/>
                </a:solidFill>
                <a:latin typeface="+mn-lt"/>
                <a:cs typeface="CiscoSans ExtraLight"/>
              </a:defRPr>
            </a:lvl2pPr>
            <a:lvl3pPr marL="576143" indent="0">
              <a:buClr>
                <a:schemeClr val="tx1"/>
              </a:buClr>
              <a:buSzPct val="80000"/>
              <a:buFont typeface="Arial"/>
              <a:buNone/>
              <a:defRPr sz="1600" b="0" i="0">
                <a:solidFill>
                  <a:srgbClr val="676767"/>
                </a:solidFill>
                <a:latin typeface="+mn-lt"/>
                <a:cs typeface="CiscoSans ExtraLight"/>
              </a:defRPr>
            </a:lvl3pPr>
            <a:lvl4pPr marL="739620" indent="0">
              <a:buClr>
                <a:schemeClr val="tx1"/>
              </a:buClr>
              <a:buSzPct val="80000"/>
              <a:buFont typeface="Arial"/>
              <a:buNone/>
              <a:defRPr sz="1400" b="0" i="0">
                <a:solidFill>
                  <a:srgbClr val="676767"/>
                </a:solidFill>
                <a:latin typeface="+mn-lt"/>
                <a:cs typeface="CiscoSans ExtraLight"/>
              </a:defRPr>
            </a:lvl4pPr>
            <a:lvl5pPr marL="914210" indent="0">
              <a:buClr>
                <a:schemeClr val="tx1"/>
              </a:buClr>
              <a:buSzPct val="80000"/>
              <a:buFont typeface="Arial"/>
              <a:buNone/>
              <a:defRPr sz="1200" b="0" i="0">
                <a:solidFill>
                  <a:srgbClr val="676767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 smtClean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4110407128"/>
      </p:ext>
    </p:extLst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Slide Withou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28639" y="876359"/>
            <a:ext cx="8259762" cy="316821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12400" indent="-392400">
              <a:lnSpc>
                <a:spcPts val="4440"/>
              </a:lnSpc>
              <a:spcBef>
                <a:spcPts val="0"/>
              </a:spcBef>
              <a:buClr>
                <a:schemeClr val="tx1"/>
              </a:buClr>
              <a:buSzPct val="80000"/>
              <a:buFont typeface="Arial"/>
              <a:buChar char="•"/>
              <a:defRPr sz="3700" b="0" i="0">
                <a:solidFill>
                  <a:srgbClr val="676767"/>
                </a:solidFill>
                <a:latin typeface="+mn-lt"/>
                <a:cs typeface="CiscoSans ExtraLight"/>
              </a:defRPr>
            </a:lvl1pPr>
            <a:lvl2pPr marL="507895" indent="-215855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/>
              <a:buChar char="•"/>
              <a:defRPr sz="1800" b="0" i="0">
                <a:solidFill>
                  <a:srgbClr val="676767"/>
                </a:solidFill>
                <a:latin typeface="+mn-lt"/>
                <a:cs typeface="CiscoSans ExtraLight"/>
              </a:defRPr>
            </a:lvl2pPr>
            <a:lvl3pPr marL="747558" indent="-171415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rgbClr val="676767"/>
                </a:solidFill>
                <a:latin typeface="+mn-lt"/>
                <a:cs typeface="CiscoSans ExtraLight"/>
              </a:defRPr>
            </a:lvl3pPr>
            <a:lvl4pPr marL="911035" indent="-171415">
              <a:buClr>
                <a:schemeClr val="tx1"/>
              </a:buClr>
              <a:buSzPct val="80000"/>
              <a:buFont typeface="Arial"/>
              <a:buChar char="•"/>
              <a:defRPr sz="1400" b="0" i="0">
                <a:solidFill>
                  <a:srgbClr val="676767"/>
                </a:solidFill>
                <a:latin typeface="+mn-lt"/>
                <a:cs typeface="CiscoSans ExtraLight"/>
              </a:defRPr>
            </a:lvl4pPr>
            <a:lvl5pPr marL="1082450" indent="-168240">
              <a:buClr>
                <a:schemeClr val="tx1"/>
              </a:buClr>
              <a:buSzPct val="80000"/>
              <a:buFont typeface="Arial"/>
              <a:buChar char="•"/>
              <a:defRPr sz="1200" b="0" i="0">
                <a:solidFill>
                  <a:srgbClr val="676767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 smtClean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74137170"/>
      </p:ext>
    </p:extLst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slideLayout" Target="../slideLayouts/slideLayout28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30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31.xml"/><Relationship Id="rId32" Type="http://schemas.openxmlformats.org/officeDocument/2006/relationships/slideLayout" Target="../slideLayouts/slideLayout32.xml"/><Relationship Id="rId9" Type="http://schemas.openxmlformats.org/officeDocument/2006/relationships/slideLayout" Target="../slideLayouts/slideLayout9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3" Type="http://schemas.openxmlformats.org/officeDocument/2006/relationships/slideLayout" Target="../slideLayouts/slideLayout33.xml"/><Relationship Id="rId34" Type="http://schemas.openxmlformats.org/officeDocument/2006/relationships/slideLayout" Target="../slideLayouts/slideLayout34.xml"/><Relationship Id="rId35" Type="http://schemas.openxmlformats.org/officeDocument/2006/relationships/slideLayout" Target="../slideLayouts/slideLayout35.xml"/><Relationship Id="rId36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 smtClean="0"/>
              <a:t>Title Goes Here</a:t>
            </a:r>
            <a:endParaRPr lang="en-GB" dirty="0"/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ltGray">
          <a:xfrm>
            <a:off x="8515707" y="4742907"/>
            <a:ext cx="218414" cy="1545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586" tIns="30792" rIns="61586" bIns="30792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600">
                <a:solidFill>
                  <a:srgbClr val="000000">
                    <a:alpha val="25000"/>
                  </a:srgbClr>
                </a:solidFill>
                <a:latin typeface="+mn-lt"/>
                <a:ea typeface="+mn-ea"/>
                <a:cs typeface="CiscoSans Thin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600" dirty="0">
              <a:solidFill>
                <a:srgbClr val="000000">
                  <a:alpha val="25000"/>
                </a:srgbClr>
              </a:solidFill>
              <a:latin typeface="+mn-lt"/>
              <a:ea typeface="+mn-ea"/>
              <a:cs typeface="CiscoSans Thin"/>
            </a:endParaRP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ltGray">
          <a:xfrm>
            <a:off x="3281501" y="4897425"/>
            <a:ext cx="2658018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1586" tIns="30792" rIns="61586" bIns="30792" anchor="b">
            <a:spAutoFit/>
          </a:bodyPr>
          <a:lstStyle/>
          <a:p>
            <a:pPr algn="ctr" defTabSz="61074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rgbClr val="000000">
                    <a:alpha val="25000"/>
                  </a:srgbClr>
                </a:solidFill>
                <a:latin typeface="+mn-lt"/>
                <a:ea typeface="+mn-ea"/>
                <a:cs typeface="CiscoSans Thin"/>
              </a:rPr>
              <a:t>IETF 100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4" r:id="rId1"/>
    <p:sldLayoutId id="2147483875" r:id="rId2"/>
    <p:sldLayoutId id="2147483877" r:id="rId3"/>
    <p:sldLayoutId id="2147483876" r:id="rId4"/>
    <p:sldLayoutId id="2147483878" r:id="rId5"/>
    <p:sldLayoutId id="2147483881" r:id="rId6"/>
    <p:sldLayoutId id="2147483880" r:id="rId7"/>
    <p:sldLayoutId id="2147483905" r:id="rId8"/>
    <p:sldLayoutId id="2147483906" r:id="rId9"/>
    <p:sldLayoutId id="2147483879" r:id="rId10"/>
    <p:sldLayoutId id="2147483883" r:id="rId11"/>
    <p:sldLayoutId id="2147483886" r:id="rId12"/>
    <p:sldLayoutId id="2147483887" r:id="rId13"/>
    <p:sldLayoutId id="2147483884" r:id="rId14"/>
    <p:sldLayoutId id="2147483885" r:id="rId15"/>
    <p:sldLayoutId id="2147483907" r:id="rId16"/>
    <p:sldLayoutId id="2147483889" r:id="rId17"/>
    <p:sldLayoutId id="2147483890" r:id="rId18"/>
    <p:sldLayoutId id="2147483891" r:id="rId19"/>
    <p:sldLayoutId id="2147483892" r:id="rId20"/>
    <p:sldLayoutId id="2147483893" r:id="rId21"/>
    <p:sldLayoutId id="2147483917" r:id="rId22"/>
    <p:sldLayoutId id="2147483918" r:id="rId23"/>
    <p:sldLayoutId id="2147483895" r:id="rId24"/>
    <p:sldLayoutId id="2147483871" r:id="rId25"/>
    <p:sldLayoutId id="2147483898" r:id="rId26"/>
    <p:sldLayoutId id="2147483908" r:id="rId27"/>
    <p:sldLayoutId id="2147483909" r:id="rId28"/>
    <p:sldLayoutId id="2147483910" r:id="rId29"/>
    <p:sldLayoutId id="2147483911" r:id="rId30"/>
    <p:sldLayoutId id="2147483914" r:id="rId31"/>
    <p:sldLayoutId id="2147483896" r:id="rId32"/>
    <p:sldLayoutId id="2147483912" r:id="rId33"/>
    <p:sldLayoutId id="2147483913" r:id="rId34"/>
    <p:sldLayoutId id="2147483919" r:id="rId35"/>
  </p:sldLayoutIdLst>
  <p:transition spd="slow">
    <p:wipe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lang="en-US" sz="3200" kern="1200" dirty="0">
          <a:solidFill>
            <a:srgbClr val="676767"/>
          </a:solidFill>
          <a:latin typeface="+mj-lt"/>
          <a:ea typeface="ＭＳ Ｐゴシック" charset="0"/>
          <a:cs typeface="CiscoSans"/>
        </a:defRPr>
      </a:lvl1pPr>
      <a:lvl2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2pPr>
      <a:lvl3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3pPr>
      <a:lvl4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4pPr>
      <a:lvl5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5pPr>
      <a:lvl6pPr marL="4572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6pPr>
      <a:lvl7pPr marL="9144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7pPr>
      <a:lvl8pPr marL="13716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8pPr>
      <a:lvl9pPr marL="18288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9pPr>
    </p:titleStyle>
    <p:bodyStyle>
      <a:lvl1pPr marL="169863" indent="-169863" algn="l" defTabSz="684213" rtl="0" eaLnBrk="1" fontAlgn="base" hangingPunct="1">
        <a:lnSpc>
          <a:spcPct val="95000"/>
        </a:lnSpc>
        <a:spcBef>
          <a:spcPts val="1075"/>
        </a:spcBef>
        <a:spcAft>
          <a:spcPct val="0"/>
        </a:spcAft>
        <a:buClr>
          <a:schemeClr val="tx2"/>
        </a:buClr>
        <a:buSzPct val="90000"/>
        <a:buFont typeface="Arial" charset="0"/>
        <a:buChar char="•"/>
        <a:defRPr lang="en-US" sz="15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1pPr>
      <a:lvl2pPr marL="358775" indent="-215900" algn="l" defTabSz="684213" rtl="0" eaLnBrk="1" fontAlgn="base" hangingPunct="1">
        <a:lnSpc>
          <a:spcPct val="95000"/>
        </a:lnSpc>
        <a:spcBef>
          <a:spcPts val="600"/>
        </a:spcBef>
        <a:spcAft>
          <a:spcPct val="0"/>
        </a:spcAft>
        <a:buClr>
          <a:schemeClr val="tx2"/>
        </a:buClr>
        <a:buFont typeface="Arial" charset="0"/>
        <a:buChar char="•"/>
        <a:defRPr lang="en-US" sz="14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2pPr>
      <a:lvl3pPr marL="431800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2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3pPr>
      <a:lvl4pPr marL="503238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4pPr>
      <a:lvl5pPr marL="574675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5pPr>
      <a:lvl6pPr marL="863856" indent="-171445" algn="l" defTabSz="685777" rtl="0" eaLnBrk="1" latinLnBrk="0" hangingPunct="1">
        <a:spcBef>
          <a:spcPts val="600"/>
        </a:spcBef>
        <a:buFont typeface="Arial" pitchFamily="34" charset="0"/>
        <a:buChar char="•"/>
        <a:defRPr sz="9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935844" indent="-171422" algn="l" defTabSz="685777" rtl="0" eaLnBrk="1" latinLnBrk="0" hangingPunct="1">
        <a:spcBef>
          <a:spcPts val="600"/>
        </a:spcBef>
        <a:buFont typeface="Arial" pitchFamily="34" charset="0"/>
        <a:buChar char="•"/>
        <a:defRPr sz="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400220" indent="0" algn="l" defTabSz="685777" rtl="0" eaLnBrk="1" latinLnBrk="0" hangingPunct="1">
        <a:spcBef>
          <a:spcPct val="20000"/>
        </a:spcBef>
        <a:buFont typeface="Arial" pitchFamily="34" charset="0"/>
        <a:buNone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53" indent="-171445" algn="l" defTabSz="68577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6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77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6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5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41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32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2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1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hyperlink" Target="https://tools.ietf.org/html/draft-brockners-ioam-vxlan-gpe-00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hyperlink" Target="https://tools.ietf.org/html/draft-ietf-ippm-ioam-data-01" TargetMode="External"/><Relationship Id="rId3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hyperlink" Target="https://tools.ietf.org/html/draft-brockners-ioam-vxlan-gpe-00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tools.ietf.org/html/draft-brockners-nvo3-ioam-geneve-00" TargetMode="External"/><Relationship Id="rId4" Type="http://schemas.openxmlformats.org/officeDocument/2006/relationships/hyperlink" Target="https://tools.ietf.org/html/draft-brockners-ioam-vxlan-gpe-00" TargetMode="External"/><Relationship Id="rId5" Type="http://schemas.openxmlformats.org/officeDocument/2006/relationships/hyperlink" Target="https://tools.ietf.org/html/draft-brockners-sfc-ioam-nsh-00" TargetMode="External"/><Relationship Id="rId1" Type="http://schemas.openxmlformats.org/officeDocument/2006/relationships/slideLayout" Target="../slideLayouts/slideLayout10.xml"/><Relationship Id="rId2" Type="http://schemas.openxmlformats.org/officeDocument/2006/relationships/hyperlink" Target="https://datatracker.ietf.org/doc/draft-ietf-ippm-ioam-data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389660" y="1799727"/>
            <a:ext cx="8340725" cy="646112"/>
          </a:xfrm>
        </p:spPr>
        <p:txBody>
          <a:bodyPr/>
          <a:lstStyle/>
          <a:p>
            <a:r>
              <a:rPr lang="en-US" sz="600" dirty="0" smtClean="0">
                <a:solidFill>
                  <a:schemeClr val="tx1">
                    <a:lumMod val="50000"/>
                  </a:schemeClr>
                </a:solidFill>
              </a:rPr>
              <a:t/>
            </a:r>
            <a:br>
              <a:rPr lang="en-US" sz="600" dirty="0" smtClean="0">
                <a:solidFill>
                  <a:schemeClr val="tx1">
                    <a:lumMod val="50000"/>
                  </a:schemeClr>
                </a:solidFill>
              </a:rPr>
            </a:br>
            <a:r>
              <a:rPr lang="en-US" sz="3600" dirty="0" smtClean="0">
                <a:solidFill>
                  <a:schemeClr val="tx1">
                    <a:lumMod val="50000"/>
                  </a:schemeClr>
                </a:solidFill>
              </a:rPr>
              <a:t>In-situ OAM (IOAM) in VXLAN-GPE</a:t>
            </a:r>
            <a:br>
              <a:rPr lang="en-US" sz="3600" dirty="0" smtClean="0">
                <a:solidFill>
                  <a:schemeClr val="tx1">
                    <a:lumMod val="50000"/>
                  </a:schemeClr>
                </a:solidFill>
              </a:rPr>
            </a:br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  <a:hlinkClick r:id="rId2"/>
              </a:rPr>
              <a:t>draft-brockners-ioam-vxlan-gpe-00</a:t>
            </a:r>
            <a:endParaRPr lang="en-US" sz="14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4294967295"/>
          </p:nvPr>
        </p:nvSpPr>
        <p:spPr>
          <a:xfrm>
            <a:off x="434110" y="3395352"/>
            <a:ext cx="8296275" cy="287337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sz="1200" dirty="0"/>
              <a:t>Frank Brockners, Shwetha Bhandari, </a:t>
            </a:r>
            <a:r>
              <a:rPr lang="en-US" sz="1200" dirty="0" err="1"/>
              <a:t>Vengada</a:t>
            </a:r>
            <a:r>
              <a:rPr lang="en-US" sz="1200" dirty="0"/>
              <a:t> Prasad </a:t>
            </a:r>
            <a:r>
              <a:rPr lang="en-US" sz="1200" dirty="0" err="1" smtClean="0"/>
              <a:t>Govindan</a:t>
            </a:r>
            <a:r>
              <a:rPr lang="en-US" sz="1200" dirty="0" smtClean="0"/>
              <a:t>, Carlos Pignataro (Cisco)</a:t>
            </a:r>
            <a:br>
              <a:rPr lang="en-US" sz="1200" dirty="0" smtClean="0"/>
            </a:br>
            <a:r>
              <a:rPr lang="en-US" sz="1200" dirty="0" smtClean="0"/>
              <a:t>Hannes </a:t>
            </a:r>
            <a:r>
              <a:rPr lang="en-US" sz="1200" dirty="0" err="1" smtClean="0"/>
              <a:t>Gedler</a:t>
            </a:r>
            <a:r>
              <a:rPr lang="en-US" sz="1200" dirty="0" smtClean="0"/>
              <a:t> (</a:t>
            </a:r>
            <a:r>
              <a:rPr lang="en-US" sz="1200" dirty="0" err="1" smtClean="0"/>
              <a:t>rtbrick</a:t>
            </a:r>
            <a:r>
              <a:rPr lang="en-US" sz="1200" dirty="0" smtClean="0"/>
              <a:t>), Steve Youell (JPMC), John Leddy (Comcast)</a:t>
            </a:r>
            <a:br>
              <a:rPr lang="en-US" sz="1200" dirty="0" smtClean="0"/>
            </a:br>
            <a:r>
              <a:rPr lang="en-US" sz="1200" dirty="0" smtClean="0"/>
              <a:t>David Mozes (</a:t>
            </a:r>
            <a:r>
              <a:rPr lang="en-US" sz="1200" dirty="0" err="1" smtClean="0"/>
              <a:t>Mellanox</a:t>
            </a:r>
            <a:r>
              <a:rPr lang="en-US" sz="1200" dirty="0" smtClean="0"/>
              <a:t>), Tal Mizrahi (Marvell), Petr Lapukhov (Facebook)</a:t>
            </a:r>
            <a:br>
              <a:rPr lang="en-US" sz="1200" dirty="0" smtClean="0"/>
            </a:br>
            <a:r>
              <a:rPr lang="en-US" sz="1200" dirty="0" smtClean="0"/>
              <a:t>Remy Chang (Barefoot), Daniel Bernier (Bell Canada)</a:t>
            </a:r>
          </a:p>
          <a:p>
            <a:pPr marL="0" indent="0">
              <a:buNone/>
            </a:pP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 smtClean="0"/>
              <a:t>IETF 100 – LISP; November, 2017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723752670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In-situ OAM in a nutshell</a:t>
            </a:r>
            <a:endParaRPr lang="en-US" dirty="0"/>
          </a:p>
        </p:txBody>
      </p:sp>
      <p:sp>
        <p:nvSpPr>
          <p:cNvPr id="4" name="Isosceles Triangle 3"/>
          <p:cNvSpPr/>
          <p:nvPr/>
        </p:nvSpPr>
        <p:spPr>
          <a:xfrm rot="10800000">
            <a:off x="6548831" y="2324807"/>
            <a:ext cx="1437859" cy="1139485"/>
          </a:xfrm>
          <a:prstGeom prst="triangle">
            <a:avLst/>
          </a:prstGeom>
          <a:gradFill>
            <a:gsLst>
              <a:gs pos="0">
                <a:schemeClr val="bg1"/>
              </a:gs>
              <a:gs pos="100000">
                <a:schemeClr val="accent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4"/>
          <p:cNvSpPr txBox="1">
            <a:spLocks/>
          </p:cNvSpPr>
          <p:nvPr/>
        </p:nvSpPr>
        <p:spPr bwMode="auto">
          <a:xfrm>
            <a:off x="416598" y="1132446"/>
            <a:ext cx="6547332" cy="3557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87325" indent="-185738" algn="l" rtl="0" eaLnBrk="0" fontAlgn="base" hangingPunct="0">
              <a:lnSpc>
                <a:spcPct val="90000"/>
              </a:lnSpc>
              <a:spcBef>
                <a:spcPts val="1200"/>
              </a:spcBef>
              <a:spcAft>
                <a:spcPct val="0"/>
              </a:spcAft>
              <a:buSzPct val="8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1pPr>
            <a:lvl2pPr marL="385763" indent="-193675" algn="l" rtl="0" eaLnBrk="0" fontAlgn="base" hangingPunct="0">
              <a:lnSpc>
                <a:spcPct val="90000"/>
              </a:lnSpc>
              <a:spcBef>
                <a:spcPts val="400"/>
              </a:spcBef>
              <a:spcAft>
                <a:spcPct val="0"/>
              </a:spcAft>
              <a:buSzPct val="80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2pPr>
            <a:lvl3pPr marL="546100" indent="-158750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ct val="0"/>
              </a:spcAft>
              <a:buSzPct val="8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3pPr>
            <a:lvl4pPr marL="704850" indent="-158750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ct val="0"/>
              </a:spcAft>
              <a:buSzPct val="8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4pPr>
            <a:lvl5pPr marL="773113" indent="-66675" algn="l" rtl="0" eaLnBrk="0" fontAlgn="base" hangingPunct="0">
              <a:lnSpc>
                <a:spcPct val="95000"/>
              </a:lnSpc>
              <a:spcBef>
                <a:spcPts val="6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pitchFamily="34" charset="0"/>
              <a:buChar char="»"/>
              <a:defRPr>
                <a:solidFill>
                  <a:schemeClr val="tx2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5pPr>
            <a:lvl6pPr marL="1416248" indent="-128588" algn="l" rtl="0" eaLnBrk="1" fontAlgn="base" hangingPunct="1">
              <a:lnSpc>
                <a:spcPct val="95000"/>
              </a:lnSpc>
              <a:spcBef>
                <a:spcPts val="1013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pitchFamily="-107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  <a:cs typeface="+mn-cs"/>
                <a:sym typeface="Arial" pitchFamily="-107" charset="0"/>
              </a:defRPr>
            </a:lvl6pPr>
            <a:lvl7pPr marL="1673423" indent="-128588" algn="l" rtl="0" eaLnBrk="1" fontAlgn="base" hangingPunct="1">
              <a:lnSpc>
                <a:spcPct val="95000"/>
              </a:lnSpc>
              <a:spcBef>
                <a:spcPts val="1013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pitchFamily="-107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  <a:cs typeface="+mn-cs"/>
                <a:sym typeface="Arial" pitchFamily="-107" charset="0"/>
              </a:defRPr>
            </a:lvl7pPr>
            <a:lvl8pPr marL="1930598" indent="-128588" algn="l" rtl="0" eaLnBrk="1" fontAlgn="base" hangingPunct="1">
              <a:lnSpc>
                <a:spcPct val="95000"/>
              </a:lnSpc>
              <a:spcBef>
                <a:spcPts val="1013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pitchFamily="-107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  <a:cs typeface="+mn-cs"/>
                <a:sym typeface="Arial" pitchFamily="-107" charset="0"/>
              </a:defRPr>
            </a:lvl8pPr>
            <a:lvl9pPr marL="2187773" indent="-128588" algn="l" rtl="0" eaLnBrk="1" fontAlgn="base" hangingPunct="1">
              <a:lnSpc>
                <a:spcPct val="95000"/>
              </a:lnSpc>
              <a:spcBef>
                <a:spcPts val="1013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pitchFamily="-107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  <a:cs typeface="+mn-cs"/>
                <a:sym typeface="Arial" pitchFamily="-107" charset="0"/>
              </a:defRPr>
            </a:lvl9pPr>
          </a:lstStyle>
          <a:p>
            <a:pPr lvl="0" defTabSz="914400">
              <a:defRPr/>
            </a:pPr>
            <a:r>
              <a:rPr lang="en-US" sz="1400" kern="0" dirty="0">
                <a:solidFill>
                  <a:srgbClr val="676767">
                    <a:lumMod val="50000"/>
                  </a:srgbClr>
                </a:solidFill>
              </a:rPr>
              <a:t>Gather telemetry and OAM information along the path </a:t>
            </a:r>
            <a:r>
              <a:rPr lang="en-US" sz="1400" kern="0" dirty="0">
                <a:solidFill>
                  <a:srgbClr val="FF0000"/>
                </a:solidFill>
              </a:rPr>
              <a:t>within</a:t>
            </a:r>
            <a:r>
              <a:rPr lang="en-US" sz="1400" kern="0" dirty="0">
                <a:solidFill>
                  <a:srgbClr val="676767">
                    <a:lumMod val="50000"/>
                  </a:srgbClr>
                </a:solidFill>
              </a:rPr>
              <a:t> the data packet, </a:t>
            </a:r>
            <a:r>
              <a:rPr lang="en-US" sz="1400" kern="0" dirty="0" smtClean="0">
                <a:solidFill>
                  <a:srgbClr val="676767">
                    <a:lumMod val="50000"/>
                  </a:srgbClr>
                </a:solidFill>
              </a:rPr>
              <a:t>(hence “in-situ OAM”) as </a:t>
            </a:r>
            <a:r>
              <a:rPr lang="en-US" sz="1400" kern="0" dirty="0">
                <a:solidFill>
                  <a:srgbClr val="676767">
                    <a:lumMod val="50000"/>
                  </a:srgbClr>
                </a:solidFill>
              </a:rPr>
              <a:t>part of an existing/additional header</a:t>
            </a:r>
          </a:p>
          <a:p>
            <a:pPr lvl="1" indent="-185738" defTabSz="914400">
              <a:spcBef>
                <a:spcPts val="1200"/>
              </a:spcBef>
              <a:defRPr/>
            </a:pPr>
            <a:r>
              <a:rPr lang="en-US" sz="1200" kern="0" dirty="0">
                <a:solidFill>
                  <a:srgbClr val="FF0000"/>
                </a:solidFill>
              </a:rPr>
              <a:t>No</a:t>
            </a:r>
            <a:r>
              <a:rPr lang="en-US" sz="1200" kern="0" dirty="0">
                <a:solidFill>
                  <a:srgbClr val="676767">
                    <a:lumMod val="50000"/>
                  </a:srgbClr>
                </a:solidFill>
              </a:rPr>
              <a:t> extra probe-traffic (as with ping, trace</a:t>
            </a:r>
            <a:r>
              <a:rPr lang="en-US" sz="1200" kern="0" dirty="0" smtClean="0">
                <a:solidFill>
                  <a:srgbClr val="676767">
                    <a:lumMod val="50000"/>
                  </a:srgbClr>
                </a:solidFill>
              </a:rPr>
              <a:t>, ..)</a:t>
            </a:r>
          </a:p>
          <a:p>
            <a:pPr lvl="1" indent="-185738" defTabSz="914400">
              <a:spcBef>
                <a:spcPts val="1200"/>
              </a:spcBef>
              <a:defRPr/>
            </a:pPr>
            <a:r>
              <a:rPr lang="en-US" sz="1200" kern="0" dirty="0" smtClean="0">
                <a:solidFill>
                  <a:srgbClr val="676767">
                    <a:lumMod val="50000"/>
                  </a:srgbClr>
                </a:solidFill>
              </a:rPr>
              <a:t>“Hybrid, Type-1 OAM” per RFC </a:t>
            </a:r>
            <a:r>
              <a:rPr lang="en-US" sz="1200" kern="0" dirty="0" smtClean="0">
                <a:solidFill>
                  <a:srgbClr val="676767">
                    <a:lumMod val="50000"/>
                  </a:srgbClr>
                </a:solidFill>
              </a:rPr>
              <a:t>7799</a:t>
            </a:r>
            <a:endParaRPr lang="en-US" kern="0" dirty="0">
              <a:solidFill>
                <a:srgbClr val="676767">
                  <a:lumMod val="50000"/>
                </a:srgbClr>
              </a:solidFill>
            </a:endParaRPr>
          </a:p>
          <a:p>
            <a:pPr lvl="0" defTabSz="914400">
              <a:defRPr/>
            </a:pPr>
            <a:r>
              <a:rPr lang="de-DE" sz="1400" kern="0" dirty="0" smtClean="0">
                <a:solidFill>
                  <a:srgbClr val="676767">
                    <a:lumMod val="50000"/>
                  </a:srgbClr>
                </a:solidFill>
              </a:rPr>
              <a:t>Generic, Transport independent data-fields for IOAM</a:t>
            </a:r>
          </a:p>
          <a:p>
            <a:pPr lvl="1" defTabSz="914400">
              <a:defRPr/>
            </a:pPr>
            <a:r>
              <a:rPr lang="de-DE" sz="1200" kern="0" dirty="0" smtClean="0">
                <a:solidFill>
                  <a:srgbClr val="676767">
                    <a:lumMod val="50000"/>
                  </a:srgbClr>
                </a:solidFill>
              </a:rPr>
              <a:t>Scope: Per-hop, specific-hops only, end-to-end</a:t>
            </a:r>
          </a:p>
          <a:p>
            <a:pPr lvl="1" defTabSz="914400">
              <a:defRPr/>
            </a:pPr>
            <a:r>
              <a:rPr lang="de-DE" sz="1200" kern="0" dirty="0" smtClean="0">
                <a:solidFill>
                  <a:srgbClr val="676767">
                    <a:lumMod val="50000"/>
                  </a:srgbClr>
                </a:solidFill>
              </a:rPr>
              <a:t>Data fields include: Node IDs, interface IDs, timestamps, </a:t>
            </a:r>
            <a:br>
              <a:rPr lang="de-DE" sz="1200" kern="0" dirty="0" smtClean="0">
                <a:solidFill>
                  <a:srgbClr val="676767">
                    <a:lumMod val="50000"/>
                  </a:srgbClr>
                </a:solidFill>
              </a:rPr>
            </a:br>
            <a:r>
              <a:rPr lang="de-DE" sz="1200" kern="0" dirty="0" smtClean="0">
                <a:solidFill>
                  <a:srgbClr val="676767">
                    <a:lumMod val="50000"/>
                  </a:srgbClr>
                </a:solidFill>
              </a:rPr>
              <a:t>sequence numbers, </a:t>
            </a:r>
            <a:r>
              <a:rPr lang="de-DE" sz="1200" kern="0" dirty="0" smtClean="0">
                <a:solidFill>
                  <a:srgbClr val="676767">
                    <a:lumMod val="50000"/>
                  </a:srgbClr>
                </a:solidFill>
              </a:rPr>
              <a:t>...</a:t>
            </a:r>
            <a:endParaRPr lang="de-DE" sz="1200" kern="0" dirty="0" smtClean="0">
              <a:solidFill>
                <a:srgbClr val="676767">
                  <a:lumMod val="50000"/>
                </a:srgbClr>
              </a:solidFill>
            </a:endParaRPr>
          </a:p>
          <a:p>
            <a:pPr lvl="0" defTabSz="914400">
              <a:defRPr/>
            </a:pPr>
            <a:r>
              <a:rPr lang="de-DE" sz="1400" kern="0" dirty="0" smtClean="0">
                <a:solidFill>
                  <a:srgbClr val="676767">
                    <a:lumMod val="50000"/>
                  </a:srgbClr>
                </a:solidFill>
              </a:rPr>
              <a:t>Encapsulation</a:t>
            </a:r>
            <a:endParaRPr lang="de-DE" sz="1400" kern="0" dirty="0">
              <a:solidFill>
                <a:srgbClr val="676767">
                  <a:lumMod val="50000"/>
                </a:srgbClr>
              </a:solidFill>
            </a:endParaRPr>
          </a:p>
          <a:p>
            <a:pPr lvl="1" defTabSz="914400">
              <a:defRPr/>
            </a:pPr>
            <a:r>
              <a:rPr lang="de-DE" sz="1200" kern="0" dirty="0" smtClean="0">
                <a:solidFill>
                  <a:srgbClr val="676767">
                    <a:lumMod val="50000"/>
                  </a:srgbClr>
                </a:solidFill>
              </a:rPr>
              <a:t>IOAM data fields can be embedded into a variety of transports, including:</a:t>
            </a:r>
            <a:br>
              <a:rPr lang="de-DE" sz="1200" kern="0" dirty="0" smtClean="0">
                <a:solidFill>
                  <a:srgbClr val="676767">
                    <a:lumMod val="50000"/>
                  </a:srgbClr>
                </a:solidFill>
              </a:rPr>
            </a:br>
            <a:r>
              <a:rPr lang="de-DE" sz="1200" kern="0" dirty="0" smtClean="0">
                <a:solidFill>
                  <a:srgbClr val="676767">
                    <a:lumMod val="50000"/>
                  </a:srgbClr>
                </a:solidFill>
              </a:rPr>
              <a:t>IPv6, SRv6, NSH, GRE, Geneve, VXLAN-GPE </a:t>
            </a:r>
            <a:r>
              <a:rPr lang="de-DE" sz="1200" kern="0" dirty="0" smtClean="0">
                <a:solidFill>
                  <a:srgbClr val="676767">
                    <a:lumMod val="50000"/>
                  </a:srgbClr>
                </a:solidFill>
              </a:rPr>
              <a:t>...</a:t>
            </a:r>
            <a:endParaRPr lang="de-DE" sz="1200" kern="0" dirty="0">
              <a:solidFill>
                <a:srgbClr val="676767">
                  <a:lumMod val="50000"/>
                </a:srgbClr>
              </a:solidFill>
            </a:endParaRPr>
          </a:p>
          <a:p>
            <a:pPr defTabSz="914400">
              <a:defRPr/>
            </a:pPr>
            <a:r>
              <a:rPr lang="de-DE" sz="1400" i="1" kern="0" dirty="0" smtClean="0">
                <a:solidFill>
                  <a:srgbClr val="676767">
                    <a:lumMod val="50000"/>
                  </a:srgbClr>
                </a:solidFill>
              </a:rPr>
              <a:t>Base IOAM </a:t>
            </a:r>
            <a:r>
              <a:rPr lang="de-DE" sz="1400" i="1" kern="0" dirty="0" err="1" smtClean="0">
                <a:solidFill>
                  <a:srgbClr val="676767">
                    <a:lumMod val="50000"/>
                  </a:srgbClr>
                </a:solidFill>
              </a:rPr>
              <a:t>document</a:t>
            </a:r>
            <a:r>
              <a:rPr lang="de-DE" sz="1400" i="1" kern="0" dirty="0" smtClean="0">
                <a:solidFill>
                  <a:srgbClr val="676767">
                    <a:lumMod val="50000"/>
                  </a:srgbClr>
                </a:solidFill>
              </a:rPr>
              <a:t> </a:t>
            </a:r>
            <a:r>
              <a:rPr lang="de-DE" sz="1400" i="1" kern="0" dirty="0" err="1" smtClean="0">
                <a:solidFill>
                  <a:srgbClr val="676767">
                    <a:lumMod val="50000"/>
                  </a:srgbClr>
                </a:solidFill>
              </a:rPr>
              <a:t>adopted</a:t>
            </a:r>
            <a:r>
              <a:rPr lang="de-DE" sz="1400" i="1" kern="0" dirty="0" smtClean="0">
                <a:solidFill>
                  <a:srgbClr val="676767">
                    <a:lumMod val="50000"/>
                  </a:srgbClr>
                </a:solidFill>
              </a:rPr>
              <a:t> </a:t>
            </a:r>
            <a:r>
              <a:rPr lang="de-DE" sz="1400" i="1" kern="0" dirty="0" err="1" smtClean="0">
                <a:solidFill>
                  <a:srgbClr val="676767">
                    <a:lumMod val="50000"/>
                  </a:srgbClr>
                </a:solidFill>
              </a:rPr>
              <a:t>by</a:t>
            </a:r>
            <a:r>
              <a:rPr lang="de-DE" sz="1400" i="1" kern="0" dirty="0" smtClean="0">
                <a:solidFill>
                  <a:srgbClr val="676767">
                    <a:lumMod val="50000"/>
                  </a:srgbClr>
                </a:solidFill>
              </a:rPr>
              <a:t> IPPM!</a:t>
            </a:r>
          </a:p>
          <a:p>
            <a:pPr lvl="1" defTabSz="914400">
              <a:defRPr/>
            </a:pPr>
            <a:r>
              <a:rPr lang="de-DE" sz="1200" i="1" kern="0" dirty="0" smtClean="0">
                <a:solidFill>
                  <a:srgbClr val="676767">
                    <a:lumMod val="50000"/>
                  </a:srgbClr>
                </a:solidFill>
                <a:hlinkClick r:id="rId2"/>
              </a:rPr>
              <a:t>draft-ietf-ippm-ioam-data-01</a:t>
            </a:r>
            <a:endParaRPr lang="de-DE" sz="1200" i="1" kern="0" dirty="0">
              <a:solidFill>
                <a:srgbClr val="676767">
                  <a:lumMod val="50000"/>
                </a:srgbClr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111314" y="2883077"/>
            <a:ext cx="2680448" cy="277906"/>
            <a:chOff x="6284258" y="1720413"/>
            <a:chExt cx="2680448" cy="27790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" name="Rectangle 6"/>
            <p:cNvSpPr/>
            <p:nvPr/>
          </p:nvSpPr>
          <p:spPr>
            <a:xfrm>
              <a:off x="6284258" y="1720413"/>
              <a:ext cx="770965" cy="27790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>
                  <a:solidFill>
                    <a:schemeClr val="tx1"/>
                  </a:solidFill>
                </a:rPr>
                <a:t>Hdr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7055223" y="1720413"/>
              <a:ext cx="770965" cy="277906"/>
            </a:xfrm>
            <a:prstGeom prst="rect">
              <a:avLst/>
            </a:prstGeom>
            <a:solidFill>
              <a:schemeClr val="accent2"/>
            </a:solidFill>
            <a:ln w="63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/>
                <a:t>OAM</a:t>
              </a:r>
              <a:endParaRPr lang="en-US" sz="1400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7826188" y="1720413"/>
              <a:ext cx="1138518" cy="27790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>
                  <a:solidFill>
                    <a:schemeClr val="tx1"/>
                  </a:solidFill>
                </a:rPr>
                <a:t>Payload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0" name="Freeform 9"/>
          <p:cNvSpPr/>
          <p:nvPr/>
        </p:nvSpPr>
        <p:spPr>
          <a:xfrm>
            <a:off x="6115797" y="3166276"/>
            <a:ext cx="2675965" cy="672353"/>
          </a:xfrm>
          <a:custGeom>
            <a:avLst/>
            <a:gdLst>
              <a:gd name="connsiteX0" fmla="*/ 0 w 2675965"/>
              <a:gd name="connsiteY0" fmla="*/ 0 h 672353"/>
              <a:gd name="connsiteX1" fmla="*/ 2675965 w 2675965"/>
              <a:gd name="connsiteY1" fmla="*/ 0 h 672353"/>
              <a:gd name="connsiteX2" fmla="*/ 2147047 w 2675965"/>
              <a:gd name="connsiteY2" fmla="*/ 672353 h 672353"/>
              <a:gd name="connsiteX3" fmla="*/ 797859 w 2675965"/>
              <a:gd name="connsiteY3" fmla="*/ 672353 h 672353"/>
              <a:gd name="connsiteX4" fmla="*/ 0 w 2675965"/>
              <a:gd name="connsiteY4" fmla="*/ 0 h 672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75965" h="672353">
                <a:moveTo>
                  <a:pt x="0" y="0"/>
                </a:moveTo>
                <a:lnTo>
                  <a:pt x="2675965" y="0"/>
                </a:lnTo>
                <a:lnTo>
                  <a:pt x="2147047" y="672353"/>
                </a:lnTo>
                <a:lnTo>
                  <a:pt x="797859" y="672353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bg1">
                  <a:lumMod val="65000"/>
                  <a:alpha val="0"/>
                </a:schemeClr>
              </a:gs>
              <a:gs pos="100000">
                <a:schemeClr val="bg1">
                  <a:lumMod val="5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ICON_Cloud_Q308"/>
          <p:cNvPicPr>
            <a:picLocks noChangeAspect="1" noChangeArrowheads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8730" y="3234382"/>
            <a:ext cx="2370722" cy="11959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6836241" y="3778019"/>
            <a:ext cx="14398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/>
              <a:t>I</a:t>
            </a:r>
            <a:r>
              <a:rPr lang="de-DE" sz="1600" dirty="0" smtClean="0"/>
              <a:t>OAM domain</a:t>
            </a:r>
            <a:endParaRPr lang="en-US" sz="1600" dirty="0"/>
          </a:p>
        </p:txBody>
      </p:sp>
      <p:sp>
        <p:nvSpPr>
          <p:cNvPr id="13" name="TextBox 12"/>
          <p:cNvSpPr txBox="1"/>
          <p:nvPr/>
        </p:nvSpPr>
        <p:spPr>
          <a:xfrm rot="18900000">
            <a:off x="6404860" y="1880021"/>
            <a:ext cx="8258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smtClean="0">
                <a:solidFill>
                  <a:schemeClr val="tx1">
                    <a:lumMod val="50000"/>
                  </a:schemeClr>
                </a:solidFill>
              </a:rPr>
              <a:t>Node-ID,..</a:t>
            </a:r>
            <a:endParaRPr lang="en-US" sz="11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 rot="18900000">
            <a:off x="6514861" y="1670823"/>
            <a:ext cx="14798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smtClean="0">
                <a:solidFill>
                  <a:schemeClr val="tx1">
                    <a:lumMod val="50000"/>
                  </a:schemeClr>
                </a:solidFill>
              </a:rPr>
              <a:t>Ingress/Egress I/F, ..</a:t>
            </a:r>
            <a:endParaRPr lang="en-US" sz="11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 rot="18900000">
            <a:off x="6792256" y="1693705"/>
            <a:ext cx="14366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smtClean="0">
                <a:solidFill>
                  <a:schemeClr val="tx1">
                    <a:lumMod val="50000"/>
                  </a:schemeClr>
                </a:solidFill>
              </a:rPr>
              <a:t>Timestamp, Delay,..</a:t>
            </a:r>
            <a:endParaRPr lang="en-US" sz="11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 rot="18900000">
            <a:off x="7117932" y="1761378"/>
            <a:ext cx="11464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smtClean="0">
                <a:solidFill>
                  <a:schemeClr val="tx1">
                    <a:lumMod val="50000"/>
                  </a:schemeClr>
                </a:solidFill>
              </a:rPr>
              <a:t>Proof of Transit</a:t>
            </a:r>
            <a:endParaRPr lang="en-US" sz="11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 rot="18900000">
            <a:off x="7337282" y="1688287"/>
            <a:ext cx="13372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smtClean="0">
                <a:solidFill>
                  <a:schemeClr val="tx1">
                    <a:lumMod val="50000"/>
                  </a:schemeClr>
                </a:solidFill>
              </a:rPr>
              <a:t>Sequence number</a:t>
            </a:r>
            <a:endParaRPr lang="en-US" sz="11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 rot="18900000">
            <a:off x="7542575" y="1596772"/>
            <a:ext cx="16081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smtClean="0">
                <a:solidFill>
                  <a:schemeClr val="tx1">
                    <a:lumMod val="50000"/>
                  </a:schemeClr>
                </a:solidFill>
              </a:rPr>
              <a:t>Generic customer data</a:t>
            </a:r>
            <a:endParaRPr lang="en-US" sz="1100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82357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IOAM over VXLAN-GPE </a:t>
            </a:r>
            <a:br>
              <a:rPr lang="de-DE" dirty="0" smtClean="0"/>
            </a:br>
            <a:r>
              <a:rPr lang="de-DE" sz="2000" dirty="0" smtClean="0"/>
              <a:t>(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hlinkClick r:id="rId2"/>
              </a:rPr>
              <a:t>draft-brockners-ioam-vxlan-gpe-00</a:t>
            </a:r>
            <a:r>
              <a:rPr lang="de-DE" sz="2000" dirty="0" smtClean="0"/>
              <a:t>)</a:t>
            </a:r>
            <a:endParaRPr lang="de-DE" sz="2000" dirty="0"/>
          </a:p>
        </p:txBody>
      </p:sp>
      <p:sp>
        <p:nvSpPr>
          <p:cNvPr id="7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509906" y="942975"/>
            <a:ext cx="4706331" cy="425248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700" dirty="0" smtClean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7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0                   1                   2                   3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0 1 2 3 4 5 6 7 8 9 0 1 2 3 4 5 6 7 8 9 0 1 2 3 4 5 6 7 8 9 0 1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+-+-+-+-+-+-+-+-+-+-+-+-+-+-+-+-+-+-+-+-+-+-+-+-+-+-+-+-+-+-+-+-+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                   Outer Ethernet Header                     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+-+-+-+-+-+-+-+-+-+-+-+-+-+-+-+-+-+-+-+-+-+-+-+-+-+-+-+-+-+-+-+-+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                       Outer IP Header                       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+-+-+-+-+-+-+-+-+-+-+-+-+-+-+-+-+-+-+-+-+-+-+-+-+-+-+-+-+-+-+-+-+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                      Outer UDP Header                       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+-+-+-+-+-+-+-+-+-+-+-+-+-+-+-+-+-+-+-+-+-+-+-+-+-+-+-+-+-+-+-+-+--+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</a:t>
            </a:r>
            <a:r>
              <a:rPr lang="en-US" sz="7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R|R|Ver|I|P|R|O</a:t>
            </a:r>
            <a:r>
              <a:rPr lang="en-US" sz="7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         Reserved             | NP=</a:t>
            </a:r>
            <a:r>
              <a:rPr lang="en-US" sz="7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IOAM_Trace</a:t>
            </a:r>
            <a:r>
              <a:rPr lang="en-US" sz="7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+-+-+-+-+-+-+-+-+-+-+-+-+-+-+-+-+-+-+-+-+-+-+-+-+-+-+-+-+-+-+-+-+ GPE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    Virtual Network Identifier (VNI)          | Reserved      | 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+-+-+-+-+-+-+-+-+-+-+-+-+-+-+-+-+-+-+-+-+-+-+-+-+-+-+-+-+-+-+-+-+--+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     Type     |   IOAM HDR </a:t>
            </a:r>
            <a:r>
              <a:rPr lang="en-US" sz="7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7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   Reserved   | Next Protocol | 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+-+-+-+-+-+-+-+-+-+-+-+-+-+-+-+-+-+-+-+-+-+-+-+-+-+-+-+-+-+-+-+-+ IOAM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       IOAM-Trace-Type        |</a:t>
            </a:r>
            <a:r>
              <a:rPr lang="en-US" sz="700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NodeLen</a:t>
            </a:r>
            <a:r>
              <a:rPr lang="en-US" sz="7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 Flags  | Max Length  | Trace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+-+-+-+-+-+-+-+-+-+-+-+-+-+-+-+-+-+-+-+-+-+-+-+-+-+-+-+-+-+-+-+-+&lt;-+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                                                              | 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                       node data list [0]                     | IOAM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                                                              | 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+-+-+-+-+-+-+-+-+-+-+-+-+-+-+-+-+-+-+-+-+-+-+-+-+-+-+-+-+-+-+-+-+  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                                                              |  a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                       node data list [1]                     |  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                                                              |  a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+-+-+-+-+-+-+-+-+-+-+-+-+-+-+-+-+-+-+-+-+-+-+-+-+-+-+-+-+-+-+-+-+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~                             ...                               ~  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+-+-+-+-+-+-+-+-+-+-+-+-+-+-+-+-+-+-+-+-+-+-+-+-+-+-+-+-+-+-+-+-+  p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                                                              |  a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                       node data list [n-1]                   |  c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                                                              |  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+-+-+-+-+-+-+-+-+-+-+-+-+-+-+-+-+-+-+-+-+-+-+-+-+-+-+-+-+-+-+-+-+ 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                                                              | 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                       node data list [n]                     | 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                                                              | 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+-+-+-+-+-+-+-+-+-+-+-+-+-+-+-+-+-+-+-+-+-+-+-+-+-+-+-+-+-+-+-+-&lt;--+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                                                             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                                                             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                    Payload + Padding (L2/L3/ESP/...)        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 smtClean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                                                              </a:t>
            </a:r>
            <a:r>
              <a:rPr lang="en-US" sz="7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+-+-+-+-+-+-+-+-+-+-+-+-+-+-+-+-+-+-+-+-+-+-+-+-+-+-+-+-+-+-+-+-+</a:t>
            </a:r>
            <a:endParaRPr lang="en-US" sz="700" dirty="0" smtClean="0">
              <a:solidFill>
                <a:schemeClr val="tx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382350" y="1801070"/>
            <a:ext cx="4287982" cy="477981"/>
          </a:xfrm>
          <a:prstGeom prst="ellipse">
            <a:avLst/>
          </a:prstGeom>
          <a:noFill/>
          <a:ln>
            <a:solidFill>
              <a:schemeClr val="tx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>
            <a:stCxn id="8" idx="6"/>
          </p:cNvCxnSpPr>
          <p:nvPr/>
        </p:nvCxnSpPr>
        <p:spPr>
          <a:xfrm flipV="1">
            <a:off x="4670332" y="2040060"/>
            <a:ext cx="1149927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4"/>
          <p:cNvSpPr txBox="1">
            <a:spLocks/>
          </p:cNvSpPr>
          <p:nvPr/>
        </p:nvSpPr>
        <p:spPr bwMode="auto">
          <a:xfrm>
            <a:off x="5812948" y="1891040"/>
            <a:ext cx="1841693" cy="3673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87325" indent="-185738" algn="l" rtl="0" eaLnBrk="0" fontAlgn="base" hangingPunct="0">
              <a:lnSpc>
                <a:spcPct val="90000"/>
              </a:lnSpc>
              <a:spcBef>
                <a:spcPts val="1200"/>
              </a:spcBef>
              <a:spcAft>
                <a:spcPct val="0"/>
              </a:spcAft>
              <a:buSzPct val="8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1pPr>
            <a:lvl2pPr marL="385763" indent="-193675" algn="l" rtl="0" eaLnBrk="0" fontAlgn="base" hangingPunct="0">
              <a:lnSpc>
                <a:spcPct val="90000"/>
              </a:lnSpc>
              <a:spcBef>
                <a:spcPts val="400"/>
              </a:spcBef>
              <a:spcAft>
                <a:spcPct val="0"/>
              </a:spcAft>
              <a:buSzPct val="80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2pPr>
            <a:lvl3pPr marL="546100" indent="-158750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ct val="0"/>
              </a:spcAft>
              <a:buSzPct val="8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3pPr>
            <a:lvl4pPr marL="704850" indent="-158750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ct val="0"/>
              </a:spcAft>
              <a:buSzPct val="8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4pPr>
            <a:lvl5pPr marL="773113" indent="-66675" algn="l" rtl="0" eaLnBrk="0" fontAlgn="base" hangingPunct="0">
              <a:lnSpc>
                <a:spcPct val="95000"/>
              </a:lnSpc>
              <a:spcBef>
                <a:spcPts val="6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pitchFamily="34" charset="0"/>
              <a:buChar char="»"/>
              <a:defRPr>
                <a:solidFill>
                  <a:schemeClr val="tx2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5pPr>
            <a:lvl6pPr marL="1416248" indent="-128588" algn="l" rtl="0" eaLnBrk="1" fontAlgn="base" hangingPunct="1">
              <a:lnSpc>
                <a:spcPct val="95000"/>
              </a:lnSpc>
              <a:spcBef>
                <a:spcPts val="1013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pitchFamily="-107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  <a:cs typeface="+mn-cs"/>
                <a:sym typeface="Arial" pitchFamily="-107" charset="0"/>
              </a:defRPr>
            </a:lvl6pPr>
            <a:lvl7pPr marL="1673423" indent="-128588" algn="l" rtl="0" eaLnBrk="1" fontAlgn="base" hangingPunct="1">
              <a:lnSpc>
                <a:spcPct val="95000"/>
              </a:lnSpc>
              <a:spcBef>
                <a:spcPts val="1013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pitchFamily="-107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  <a:cs typeface="+mn-cs"/>
                <a:sym typeface="Arial" pitchFamily="-107" charset="0"/>
              </a:defRPr>
            </a:lvl7pPr>
            <a:lvl8pPr marL="1930598" indent="-128588" algn="l" rtl="0" eaLnBrk="1" fontAlgn="base" hangingPunct="1">
              <a:lnSpc>
                <a:spcPct val="95000"/>
              </a:lnSpc>
              <a:spcBef>
                <a:spcPts val="1013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pitchFamily="-107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  <a:cs typeface="+mn-cs"/>
                <a:sym typeface="Arial" pitchFamily="-107" charset="0"/>
              </a:defRPr>
            </a:lvl8pPr>
            <a:lvl9pPr marL="2187773" indent="-128588" algn="l" rtl="0" eaLnBrk="1" fontAlgn="base" hangingPunct="1">
              <a:lnSpc>
                <a:spcPct val="95000"/>
              </a:lnSpc>
              <a:spcBef>
                <a:spcPts val="1013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pitchFamily="-107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  <a:cs typeface="+mn-cs"/>
                <a:sym typeface="Arial" pitchFamily="-107" charset="0"/>
              </a:defRPr>
            </a:lvl9pPr>
          </a:lstStyle>
          <a:p>
            <a:pPr marL="1587" lvl="0" indent="0" defTabSz="914400">
              <a:buNone/>
              <a:defRPr/>
            </a:pPr>
            <a:r>
              <a:rPr lang="en-US" sz="1400" kern="0" dirty="0" smtClean="0">
                <a:solidFill>
                  <a:srgbClr val="676767">
                    <a:lumMod val="50000"/>
                  </a:srgbClr>
                </a:solidFill>
              </a:rPr>
              <a:t>VXLAN-GPE header</a:t>
            </a:r>
            <a:endParaRPr lang="de-DE" sz="1200" kern="0" dirty="0" smtClean="0">
              <a:solidFill>
                <a:srgbClr val="676767">
                  <a:lumMod val="50000"/>
                </a:srgbClr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382350" y="2265200"/>
            <a:ext cx="4287982" cy="187488"/>
          </a:xfrm>
          <a:prstGeom prst="ellipse">
            <a:avLst/>
          </a:prstGeom>
          <a:noFill/>
          <a:ln>
            <a:solidFill>
              <a:schemeClr val="tx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4663404" y="2383041"/>
            <a:ext cx="1149927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4"/>
          <p:cNvSpPr txBox="1">
            <a:spLocks/>
          </p:cNvSpPr>
          <p:nvPr/>
        </p:nvSpPr>
        <p:spPr bwMode="auto">
          <a:xfrm>
            <a:off x="5806020" y="2234021"/>
            <a:ext cx="3074744" cy="3673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87325" indent="-185738" algn="l" rtl="0" eaLnBrk="0" fontAlgn="base" hangingPunct="0">
              <a:lnSpc>
                <a:spcPct val="90000"/>
              </a:lnSpc>
              <a:spcBef>
                <a:spcPts val="1200"/>
              </a:spcBef>
              <a:spcAft>
                <a:spcPct val="0"/>
              </a:spcAft>
              <a:buSzPct val="8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1pPr>
            <a:lvl2pPr marL="385763" indent="-193675" algn="l" rtl="0" eaLnBrk="0" fontAlgn="base" hangingPunct="0">
              <a:lnSpc>
                <a:spcPct val="90000"/>
              </a:lnSpc>
              <a:spcBef>
                <a:spcPts val="400"/>
              </a:spcBef>
              <a:spcAft>
                <a:spcPct val="0"/>
              </a:spcAft>
              <a:buSzPct val="80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2pPr>
            <a:lvl3pPr marL="546100" indent="-158750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ct val="0"/>
              </a:spcAft>
              <a:buSzPct val="8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3pPr>
            <a:lvl4pPr marL="704850" indent="-158750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ct val="0"/>
              </a:spcAft>
              <a:buSzPct val="8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4pPr>
            <a:lvl5pPr marL="773113" indent="-66675" algn="l" rtl="0" eaLnBrk="0" fontAlgn="base" hangingPunct="0">
              <a:lnSpc>
                <a:spcPct val="95000"/>
              </a:lnSpc>
              <a:spcBef>
                <a:spcPts val="6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pitchFamily="34" charset="0"/>
              <a:buChar char="»"/>
              <a:defRPr>
                <a:solidFill>
                  <a:schemeClr val="tx2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5pPr>
            <a:lvl6pPr marL="1416248" indent="-128588" algn="l" rtl="0" eaLnBrk="1" fontAlgn="base" hangingPunct="1">
              <a:lnSpc>
                <a:spcPct val="95000"/>
              </a:lnSpc>
              <a:spcBef>
                <a:spcPts val="1013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pitchFamily="-107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  <a:cs typeface="+mn-cs"/>
                <a:sym typeface="Arial" pitchFamily="-107" charset="0"/>
              </a:defRPr>
            </a:lvl6pPr>
            <a:lvl7pPr marL="1673423" indent="-128588" algn="l" rtl="0" eaLnBrk="1" fontAlgn="base" hangingPunct="1">
              <a:lnSpc>
                <a:spcPct val="95000"/>
              </a:lnSpc>
              <a:spcBef>
                <a:spcPts val="1013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pitchFamily="-107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  <a:cs typeface="+mn-cs"/>
                <a:sym typeface="Arial" pitchFamily="-107" charset="0"/>
              </a:defRPr>
            </a:lvl7pPr>
            <a:lvl8pPr marL="1930598" indent="-128588" algn="l" rtl="0" eaLnBrk="1" fontAlgn="base" hangingPunct="1">
              <a:lnSpc>
                <a:spcPct val="95000"/>
              </a:lnSpc>
              <a:spcBef>
                <a:spcPts val="1013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pitchFamily="-107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  <a:cs typeface="+mn-cs"/>
                <a:sym typeface="Arial" pitchFamily="-107" charset="0"/>
              </a:defRPr>
            </a:lvl8pPr>
            <a:lvl9pPr marL="2187773" indent="-128588" algn="l" rtl="0" eaLnBrk="1" fontAlgn="base" hangingPunct="1">
              <a:lnSpc>
                <a:spcPct val="95000"/>
              </a:lnSpc>
              <a:spcBef>
                <a:spcPts val="1013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pitchFamily="-107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  <a:cs typeface="+mn-cs"/>
                <a:sym typeface="Arial" pitchFamily="-107" charset="0"/>
              </a:defRPr>
            </a:lvl9pPr>
          </a:lstStyle>
          <a:p>
            <a:pPr marL="1587" lvl="0" indent="0" defTabSz="914400">
              <a:buNone/>
              <a:defRPr/>
            </a:pPr>
            <a:r>
              <a:rPr lang="en-US" sz="1400" kern="0" dirty="0" smtClean="0">
                <a:solidFill>
                  <a:srgbClr val="676767">
                    <a:lumMod val="50000"/>
                  </a:srgbClr>
                </a:solidFill>
              </a:rPr>
              <a:t>IOAM shim header for VXLAN-GPE</a:t>
            </a:r>
            <a:endParaRPr lang="de-DE" sz="1100" kern="0" dirty="0" smtClean="0">
              <a:solidFill>
                <a:srgbClr val="676767">
                  <a:lumMod val="50000"/>
                </a:srgbClr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4031673" y="2417675"/>
            <a:ext cx="1788586" cy="48485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4"/>
          <p:cNvSpPr txBox="1">
            <a:spLocks/>
          </p:cNvSpPr>
          <p:nvPr/>
        </p:nvSpPr>
        <p:spPr bwMode="auto">
          <a:xfrm>
            <a:off x="5812953" y="2774333"/>
            <a:ext cx="3074744" cy="3673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87325" indent="-185738" algn="l" rtl="0" eaLnBrk="0" fontAlgn="base" hangingPunct="0">
              <a:lnSpc>
                <a:spcPct val="90000"/>
              </a:lnSpc>
              <a:spcBef>
                <a:spcPts val="1200"/>
              </a:spcBef>
              <a:spcAft>
                <a:spcPct val="0"/>
              </a:spcAft>
              <a:buSzPct val="8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1pPr>
            <a:lvl2pPr marL="385763" indent="-193675" algn="l" rtl="0" eaLnBrk="0" fontAlgn="base" hangingPunct="0">
              <a:lnSpc>
                <a:spcPct val="90000"/>
              </a:lnSpc>
              <a:spcBef>
                <a:spcPts val="400"/>
              </a:spcBef>
              <a:spcAft>
                <a:spcPct val="0"/>
              </a:spcAft>
              <a:buSzPct val="80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2pPr>
            <a:lvl3pPr marL="546100" indent="-158750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ct val="0"/>
              </a:spcAft>
              <a:buSzPct val="8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3pPr>
            <a:lvl4pPr marL="704850" indent="-158750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ct val="0"/>
              </a:spcAft>
              <a:buSzPct val="8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4pPr>
            <a:lvl5pPr marL="773113" indent="-66675" algn="l" rtl="0" eaLnBrk="0" fontAlgn="base" hangingPunct="0">
              <a:lnSpc>
                <a:spcPct val="95000"/>
              </a:lnSpc>
              <a:spcBef>
                <a:spcPts val="6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pitchFamily="34" charset="0"/>
              <a:buChar char="»"/>
              <a:defRPr>
                <a:solidFill>
                  <a:schemeClr val="tx2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5pPr>
            <a:lvl6pPr marL="1416248" indent="-128588" algn="l" rtl="0" eaLnBrk="1" fontAlgn="base" hangingPunct="1">
              <a:lnSpc>
                <a:spcPct val="95000"/>
              </a:lnSpc>
              <a:spcBef>
                <a:spcPts val="1013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pitchFamily="-107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  <a:cs typeface="+mn-cs"/>
                <a:sym typeface="Arial" pitchFamily="-107" charset="0"/>
              </a:defRPr>
            </a:lvl6pPr>
            <a:lvl7pPr marL="1673423" indent="-128588" algn="l" rtl="0" eaLnBrk="1" fontAlgn="base" hangingPunct="1">
              <a:lnSpc>
                <a:spcPct val="95000"/>
              </a:lnSpc>
              <a:spcBef>
                <a:spcPts val="1013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pitchFamily="-107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  <a:cs typeface="+mn-cs"/>
                <a:sym typeface="Arial" pitchFamily="-107" charset="0"/>
              </a:defRPr>
            </a:lvl7pPr>
            <a:lvl8pPr marL="1930598" indent="-128588" algn="l" rtl="0" eaLnBrk="1" fontAlgn="base" hangingPunct="1">
              <a:lnSpc>
                <a:spcPct val="95000"/>
              </a:lnSpc>
              <a:spcBef>
                <a:spcPts val="1013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pitchFamily="-107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  <a:cs typeface="+mn-cs"/>
                <a:sym typeface="Arial" pitchFamily="-107" charset="0"/>
              </a:defRPr>
            </a:lvl8pPr>
            <a:lvl9pPr marL="2187773" indent="-128588" algn="l" rtl="0" eaLnBrk="1" fontAlgn="base" hangingPunct="1">
              <a:lnSpc>
                <a:spcPct val="95000"/>
              </a:lnSpc>
              <a:spcBef>
                <a:spcPts val="1013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Arial" pitchFamily="-107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  <a:cs typeface="+mn-cs"/>
                <a:sym typeface="Arial" pitchFamily="-107" charset="0"/>
              </a:defRPr>
            </a:lvl9pPr>
          </a:lstStyle>
          <a:p>
            <a:pPr marL="1587" lvl="0" indent="0" defTabSz="914400">
              <a:buNone/>
              <a:defRPr/>
            </a:pPr>
            <a:r>
              <a:rPr lang="en-US" sz="1400" kern="0" dirty="0" smtClean="0">
                <a:solidFill>
                  <a:srgbClr val="676767">
                    <a:lumMod val="50000"/>
                  </a:srgbClr>
                </a:solidFill>
              </a:rPr>
              <a:t>Specifies the next protocol</a:t>
            </a:r>
            <a:br>
              <a:rPr lang="en-US" sz="1400" kern="0" dirty="0" smtClean="0">
                <a:solidFill>
                  <a:srgbClr val="676767">
                    <a:lumMod val="50000"/>
                  </a:srgbClr>
                </a:solidFill>
              </a:rPr>
            </a:br>
            <a:r>
              <a:rPr lang="en-US" sz="1400" kern="0" dirty="0" smtClean="0">
                <a:solidFill>
                  <a:srgbClr val="676767">
                    <a:lumMod val="50000"/>
                  </a:srgbClr>
                </a:solidFill>
              </a:rPr>
              <a:t>Allows multiple data field</a:t>
            </a:r>
            <a:endParaRPr lang="de-DE" sz="1100" kern="0" dirty="0" smtClean="0">
              <a:solidFill>
                <a:srgbClr val="676767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8749501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/>
      <p:bldP spid="11" grpId="0" animBg="1"/>
      <p:bldP spid="13" grpId="0"/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62301" y="1173829"/>
            <a:ext cx="5407701" cy="3168210"/>
          </a:xfrm>
        </p:spPr>
        <p:txBody>
          <a:bodyPr/>
          <a:lstStyle/>
          <a:p>
            <a:r>
              <a:rPr lang="de-DE" sz="1600" dirty="0">
                <a:solidFill>
                  <a:schemeClr val="tx1">
                    <a:lumMod val="50000"/>
                  </a:schemeClr>
                </a:solidFill>
              </a:rPr>
              <a:t>S</a:t>
            </a:r>
            <a:r>
              <a:rPr lang="de-DE" sz="1600" dirty="0" smtClean="0">
                <a:solidFill>
                  <a:schemeClr val="tx1">
                    <a:lumMod val="50000"/>
                  </a:schemeClr>
                </a:solidFill>
              </a:rPr>
              <a:t>ection 4: 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Discussion of the encapsulation </a:t>
            </a:r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approach</a:t>
            </a:r>
          </a:p>
          <a:p>
            <a:pPr lvl="1"/>
            <a:r>
              <a:rPr lang="en-US" sz="1400" dirty="0">
                <a:solidFill>
                  <a:schemeClr val="tx1">
                    <a:lumMod val="50000"/>
                  </a:schemeClr>
                </a:solidFill>
              </a:rPr>
              <a:t>An encapsulation of IOAM data fields in </a:t>
            </a:r>
            <a:r>
              <a:rPr lang="en-US" sz="1400" dirty="0" smtClean="0">
                <a:solidFill>
                  <a:schemeClr val="tx1">
                    <a:lumMod val="50000"/>
                  </a:schemeClr>
                </a:solidFill>
              </a:rPr>
              <a:t>VXLAN-GPE </a:t>
            </a:r>
            <a:r>
              <a:rPr lang="en-US" sz="1400" dirty="0">
                <a:solidFill>
                  <a:schemeClr val="tx1">
                    <a:lumMod val="50000"/>
                  </a:schemeClr>
                </a:solidFill>
              </a:rPr>
              <a:t>should be friendly </a:t>
            </a:r>
            <a:r>
              <a:rPr lang="en-US" sz="1400" dirty="0" smtClean="0">
                <a:solidFill>
                  <a:schemeClr val="tx1">
                    <a:lumMod val="50000"/>
                  </a:schemeClr>
                </a:solidFill>
              </a:rPr>
              <a:t>to an </a:t>
            </a:r>
            <a:r>
              <a:rPr lang="en-US" sz="1400" dirty="0">
                <a:solidFill>
                  <a:schemeClr val="tx1">
                    <a:lumMod val="50000"/>
                  </a:schemeClr>
                </a:solidFill>
              </a:rPr>
              <a:t>implementation in both hardware as well as software forwarders </a:t>
            </a:r>
            <a:r>
              <a:rPr lang="en-US" sz="1400" dirty="0" smtClean="0">
                <a:solidFill>
                  <a:schemeClr val="tx1">
                    <a:lumMod val="50000"/>
                  </a:schemeClr>
                </a:solidFill>
              </a:rPr>
              <a:t>and support </a:t>
            </a:r>
            <a:r>
              <a:rPr lang="en-US" sz="1400" dirty="0">
                <a:solidFill>
                  <a:schemeClr val="tx1">
                    <a:lumMod val="50000"/>
                  </a:schemeClr>
                </a:solidFill>
              </a:rPr>
              <a:t>a wide range of deployment cases, including large </a:t>
            </a:r>
            <a:r>
              <a:rPr lang="en-US" sz="1400" dirty="0" smtClean="0">
                <a:solidFill>
                  <a:schemeClr val="tx1">
                    <a:lumMod val="50000"/>
                  </a:schemeClr>
                </a:solidFill>
              </a:rPr>
              <a:t>networks that </a:t>
            </a:r>
            <a:r>
              <a:rPr lang="en-US" sz="1400" dirty="0">
                <a:solidFill>
                  <a:schemeClr val="tx1">
                    <a:lumMod val="50000"/>
                  </a:schemeClr>
                </a:solidFill>
              </a:rPr>
              <a:t>desire to leverage multiple IOAM data fields at the same time</a:t>
            </a:r>
            <a:r>
              <a:rPr lang="en-US" sz="1400" dirty="0" smtClean="0">
                <a:solidFill>
                  <a:schemeClr val="tx1">
                    <a:lumMod val="50000"/>
                  </a:schemeClr>
                </a:solidFill>
              </a:rPr>
              <a:t>.</a:t>
            </a:r>
            <a:endParaRPr lang="en-US" sz="1400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n-US" sz="1400" dirty="0">
                <a:solidFill>
                  <a:schemeClr val="tx2"/>
                </a:solidFill>
              </a:rPr>
              <a:t>“To nest TLVs or not to”?, </a:t>
            </a:r>
            <a:r>
              <a:rPr lang="en-US" sz="1400" dirty="0" smtClean="0">
                <a:solidFill>
                  <a:schemeClr val="tx1">
                    <a:lumMod val="50000"/>
                  </a:schemeClr>
                </a:solidFill>
              </a:rPr>
              <a:t>Single GPE protocol type for all IOAM </a:t>
            </a:r>
            <a:r>
              <a:rPr lang="en-US" sz="1400" dirty="0">
                <a:solidFill>
                  <a:schemeClr val="tx1">
                    <a:lumMod val="50000"/>
                  </a:schemeClr>
                </a:solidFill>
              </a:rPr>
              <a:t>data categories (trace, proof-of-transit, and edge-to-edge) </a:t>
            </a:r>
            <a:r>
              <a:rPr lang="en-US" sz="1400" dirty="0" smtClean="0">
                <a:solidFill>
                  <a:schemeClr val="tx1">
                    <a:lumMod val="50000"/>
                  </a:schemeClr>
                </a:solidFill>
              </a:rPr>
              <a:t>or one GPE protocol type per IOAM data category? </a:t>
            </a:r>
            <a:endParaRPr lang="en-US" sz="1400" dirty="0">
              <a:solidFill>
                <a:schemeClr val="tx1">
                  <a:lumMod val="50000"/>
                </a:schemeClr>
              </a:solidFill>
            </a:endParaRPr>
          </a:p>
          <a:p>
            <a:pPr lvl="1"/>
            <a:r>
              <a:rPr lang="en-US" sz="1200" dirty="0">
                <a:solidFill>
                  <a:schemeClr val="tx1">
                    <a:lumMod val="50000"/>
                  </a:schemeClr>
                </a:solidFill>
              </a:rPr>
              <a:t>“Next header” approach: S</a:t>
            </a:r>
            <a:r>
              <a:rPr lang="en-US" sz="1200" dirty="0" smtClean="0">
                <a:solidFill>
                  <a:schemeClr val="tx1">
                    <a:lumMod val="50000"/>
                  </a:schemeClr>
                </a:solidFill>
              </a:rPr>
              <a:t>ingle 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</a:rPr>
              <a:t>GPE protocol type for all IOAM </a:t>
            </a:r>
            <a:r>
              <a:rPr lang="en-US" sz="1200" dirty="0" smtClean="0">
                <a:solidFill>
                  <a:schemeClr val="tx1">
                    <a:lumMod val="50000"/>
                  </a:schemeClr>
                </a:solidFill>
              </a:rPr>
              <a:t>types: Results 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</a:rPr>
              <a:t>in serial list of IOAM data categories. Avoids iterative lookups. Finding the L4 header requires parsing each header of the list. Current approach in -00 version of the draft. </a:t>
            </a:r>
          </a:p>
          <a:p>
            <a:pPr lvl="1"/>
            <a:r>
              <a:rPr lang="en-US" sz="1200" dirty="0">
                <a:solidFill>
                  <a:schemeClr val="tx1">
                    <a:lumMod val="50000"/>
                  </a:schemeClr>
                </a:solidFill>
              </a:rPr>
              <a:t>“TLV” </a:t>
            </a:r>
            <a:r>
              <a:rPr lang="en-US" sz="1200" dirty="0" smtClean="0">
                <a:solidFill>
                  <a:schemeClr val="tx1">
                    <a:lumMod val="50000"/>
                  </a:schemeClr>
                </a:solidFill>
              </a:rPr>
              <a:t>approach: One GPE 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</a:rPr>
              <a:t>protocol type per IOAM </a:t>
            </a:r>
            <a:r>
              <a:rPr lang="en-US" sz="1200" dirty="0" smtClean="0">
                <a:solidFill>
                  <a:schemeClr val="tx1">
                    <a:lumMod val="50000"/>
                  </a:schemeClr>
                </a:solidFill>
              </a:rPr>
              <a:t>category: </a:t>
            </a:r>
            <a:br>
              <a:rPr lang="en-US" sz="1200" dirty="0" smtClean="0">
                <a:solidFill>
                  <a:schemeClr val="tx1">
                    <a:lumMod val="50000"/>
                  </a:schemeClr>
                </a:solidFill>
              </a:rPr>
            </a:br>
            <a:r>
              <a:rPr lang="en-US" sz="1200" dirty="0" smtClean="0">
                <a:solidFill>
                  <a:schemeClr val="tx1">
                    <a:lumMod val="50000"/>
                  </a:schemeClr>
                </a:solidFill>
              </a:rPr>
              <a:t>Results 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</a:rPr>
              <a:t>in nested TLVs. Requires iterative lookups. Single length field for all options allows nodes not interested in the IOAM information to skip the information easily</a:t>
            </a:r>
            <a:r>
              <a:rPr lang="en-US" sz="1200" dirty="0" smtClean="0">
                <a:solidFill>
                  <a:schemeClr val="tx1">
                    <a:lumMod val="50000"/>
                  </a:schemeClr>
                </a:solidFill>
              </a:rPr>
              <a:t>.</a:t>
            </a:r>
            <a:endParaRPr lang="en-US" sz="12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Open Questions</a:t>
            </a:r>
            <a:endParaRPr lang="de-DE" dirty="0"/>
          </a:p>
        </p:txBody>
      </p:sp>
      <p:grpSp>
        <p:nvGrpSpPr>
          <p:cNvPr id="3" name="Group 2"/>
          <p:cNvGrpSpPr/>
          <p:nvPr/>
        </p:nvGrpSpPr>
        <p:grpSpPr>
          <a:xfrm>
            <a:off x="6317542" y="1863032"/>
            <a:ext cx="2601133" cy="2135069"/>
            <a:chOff x="5940425" y="1745555"/>
            <a:chExt cx="2976092" cy="2442844"/>
          </a:xfrm>
        </p:grpSpPr>
        <p:sp>
          <p:nvSpPr>
            <p:cNvPr id="17" name="Rectangle 16"/>
            <p:cNvSpPr/>
            <p:nvPr/>
          </p:nvSpPr>
          <p:spPr>
            <a:xfrm>
              <a:off x="5940425" y="2415888"/>
              <a:ext cx="1153214" cy="542620"/>
            </a:xfrm>
            <a:prstGeom prst="rect">
              <a:avLst/>
            </a:prstGeom>
            <a:noFill/>
            <a:ln w="57150">
              <a:solidFill>
                <a:srgbClr val="4895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60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940425" y="2996514"/>
              <a:ext cx="1153214" cy="542620"/>
            </a:xfrm>
            <a:prstGeom prst="rect">
              <a:avLst/>
            </a:prstGeom>
            <a:noFill/>
            <a:ln w="571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60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940425" y="3577140"/>
              <a:ext cx="1153214" cy="542620"/>
            </a:xfrm>
            <a:prstGeom prst="rect">
              <a:avLst/>
            </a:pr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60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5940425" y="1745555"/>
              <a:ext cx="1153214" cy="612636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60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7653252" y="2415888"/>
              <a:ext cx="1153214" cy="542620"/>
            </a:xfrm>
            <a:prstGeom prst="rect">
              <a:avLst/>
            </a:prstGeom>
            <a:noFill/>
            <a:ln w="57150">
              <a:solidFill>
                <a:srgbClr val="4895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60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7653252" y="2996514"/>
              <a:ext cx="1153214" cy="542620"/>
            </a:xfrm>
            <a:prstGeom prst="rect">
              <a:avLst/>
            </a:prstGeom>
            <a:noFill/>
            <a:ln w="571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60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7653252" y="3577140"/>
              <a:ext cx="1153214" cy="542620"/>
            </a:xfrm>
            <a:prstGeom prst="rect">
              <a:avLst/>
            </a:pr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60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7523896" y="1745555"/>
              <a:ext cx="1392621" cy="612636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60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7523896" y="1745555"/>
              <a:ext cx="1392621" cy="2442844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600"/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7071339" y="2945275"/>
              <a:ext cx="512074" cy="3873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dirty="0"/>
                <a:t>v</a:t>
              </a:r>
              <a:r>
                <a:rPr lang="de-DE" sz="1600" dirty="0" smtClean="0"/>
                <a:t>s.</a:t>
              </a:r>
              <a:endParaRPr lang="de-DE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135287631"/>
      </p:ext>
    </p:extLst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462301" y="1243883"/>
            <a:ext cx="8277344" cy="3168210"/>
          </a:xfrm>
        </p:spPr>
        <p:txBody>
          <a:bodyPr/>
          <a:lstStyle/>
          <a:p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Data 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Fields for In-situ </a:t>
            </a:r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OAM</a:t>
            </a:r>
          </a:p>
          <a:p>
            <a:pPr lvl="1"/>
            <a:r>
              <a:rPr lang="en-US" sz="1400" dirty="0" smtClean="0">
                <a:solidFill>
                  <a:schemeClr val="tx1">
                    <a:lumMod val="50000"/>
                  </a:schemeClr>
                </a:solidFill>
              </a:rPr>
              <a:t>Adopted by IPPM</a:t>
            </a:r>
          </a:p>
          <a:p>
            <a:pPr lvl="1"/>
            <a:r>
              <a:rPr lang="en-US" sz="1400" dirty="0" smtClean="0">
                <a:solidFill>
                  <a:schemeClr val="tx1">
                    <a:lumMod val="50000"/>
                  </a:schemeClr>
                </a:solidFill>
                <a:hlinkClick r:id="rId2"/>
              </a:rPr>
              <a:t>draft-</a:t>
            </a:r>
            <a:r>
              <a:rPr lang="en-US" sz="1400" dirty="0" err="1" smtClean="0">
                <a:solidFill>
                  <a:schemeClr val="tx1">
                    <a:lumMod val="50000"/>
                  </a:schemeClr>
                </a:solidFill>
                <a:hlinkClick r:id="rId2"/>
              </a:rPr>
              <a:t>ietf</a:t>
            </a:r>
            <a:r>
              <a:rPr lang="en-US" sz="1400" dirty="0" smtClean="0">
                <a:solidFill>
                  <a:schemeClr val="tx1">
                    <a:lumMod val="50000"/>
                  </a:schemeClr>
                </a:solidFill>
                <a:hlinkClick r:id="rId2"/>
              </a:rPr>
              <a:t>-</a:t>
            </a:r>
            <a:r>
              <a:rPr lang="en-US" sz="1400" dirty="0" err="1" smtClean="0">
                <a:solidFill>
                  <a:schemeClr val="tx1">
                    <a:lumMod val="50000"/>
                  </a:schemeClr>
                </a:solidFill>
                <a:hlinkClick r:id="rId2"/>
              </a:rPr>
              <a:t>ippm</a:t>
            </a:r>
            <a:r>
              <a:rPr lang="en-US" sz="1400" dirty="0" smtClean="0">
                <a:solidFill>
                  <a:schemeClr val="tx1">
                    <a:lumMod val="50000"/>
                  </a:schemeClr>
                </a:solidFill>
                <a:hlinkClick r:id="rId2"/>
              </a:rPr>
              <a:t>-</a:t>
            </a:r>
            <a:r>
              <a:rPr lang="en-US" sz="1400" dirty="0" err="1" smtClean="0">
                <a:solidFill>
                  <a:schemeClr val="tx1">
                    <a:lumMod val="50000"/>
                  </a:schemeClr>
                </a:solidFill>
                <a:hlinkClick r:id="rId2"/>
              </a:rPr>
              <a:t>ioam</a:t>
            </a:r>
            <a:r>
              <a:rPr lang="en-US" sz="1400" dirty="0" smtClean="0">
                <a:solidFill>
                  <a:schemeClr val="tx1">
                    <a:lumMod val="50000"/>
                  </a:schemeClr>
                </a:solidFill>
                <a:hlinkClick r:id="rId2"/>
              </a:rPr>
              <a:t>-data</a:t>
            </a:r>
            <a:endParaRPr lang="en-US" sz="1400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IOAM encapsulations into protocols</a:t>
            </a:r>
          </a:p>
          <a:p>
            <a:pPr lvl="1"/>
            <a:r>
              <a:rPr lang="en-US" sz="1400" dirty="0" smtClean="0">
                <a:solidFill>
                  <a:schemeClr val="tx1">
                    <a:lumMod val="50000"/>
                  </a:schemeClr>
                </a:solidFill>
                <a:hlinkClick r:id="rId3"/>
              </a:rPr>
              <a:t>draft-brockners-nvo3-ioam-geneve-00</a:t>
            </a:r>
            <a:endParaRPr lang="en-US" sz="1400" dirty="0" smtClean="0">
              <a:solidFill>
                <a:schemeClr val="tx1">
                  <a:lumMod val="50000"/>
                </a:schemeClr>
              </a:solidFill>
            </a:endParaRPr>
          </a:p>
          <a:p>
            <a:pPr lvl="1"/>
            <a:r>
              <a:rPr lang="en-US" sz="1400" dirty="0" smtClean="0">
                <a:solidFill>
                  <a:schemeClr val="tx1">
                    <a:lumMod val="50000"/>
                  </a:schemeClr>
                </a:solidFill>
                <a:hlinkClick r:id="rId4"/>
              </a:rPr>
              <a:t>draft-brockners-ioam-vxlan-gpe-00</a:t>
            </a:r>
            <a:r>
              <a:rPr lang="en-US" sz="14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1400" dirty="0">
                <a:solidFill>
                  <a:schemeClr val="tx1">
                    <a:lumMod val="50000"/>
                  </a:schemeClr>
                </a:solidFill>
              </a:rPr>
              <a:t>(this discussion</a:t>
            </a:r>
            <a:r>
              <a:rPr lang="en-US" sz="1400" dirty="0" smtClean="0">
                <a:solidFill>
                  <a:schemeClr val="tx1">
                    <a:lumMod val="50000"/>
                  </a:schemeClr>
                </a:solidFill>
              </a:rPr>
              <a:t>)</a:t>
            </a:r>
            <a:endParaRPr lang="en-US" sz="1400" dirty="0">
              <a:solidFill>
                <a:schemeClr val="tx1">
                  <a:lumMod val="50000"/>
                </a:schemeClr>
              </a:solidFill>
            </a:endParaRPr>
          </a:p>
          <a:p>
            <a:pPr lvl="1"/>
            <a:r>
              <a:rPr lang="en-US" sz="1400" dirty="0" smtClean="0">
                <a:solidFill>
                  <a:schemeClr val="tx1">
                    <a:lumMod val="50000"/>
                  </a:schemeClr>
                </a:solidFill>
                <a:hlinkClick r:id="rId5"/>
              </a:rPr>
              <a:t>draft-brockners-sfc-ioam-nsh-00</a:t>
            </a:r>
            <a:endParaRPr lang="en-US" sz="1400" dirty="0" smtClean="0">
              <a:solidFill>
                <a:schemeClr val="tx1">
                  <a:lumMod val="50000"/>
                </a:schemeClr>
              </a:solidFill>
            </a:endParaRPr>
          </a:p>
          <a:p>
            <a:pPr lvl="1"/>
            <a:r>
              <a:rPr lang="en-US" sz="1400" dirty="0">
                <a:solidFill>
                  <a:schemeClr val="tx1">
                    <a:lumMod val="50000"/>
                  </a:schemeClr>
                </a:solidFill>
              </a:rPr>
              <a:t>… more to come</a:t>
            </a:r>
            <a:r>
              <a:rPr lang="en-US" sz="1400" dirty="0" smtClean="0">
                <a:solidFill>
                  <a:schemeClr val="tx1">
                    <a:lumMod val="50000"/>
                  </a:schemeClr>
                </a:solidFill>
              </a:rPr>
              <a:t>…</a:t>
            </a:r>
            <a:endParaRPr lang="en-US" sz="1400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</a:rPr>
              <a:t>IOAM in VXLAN-GPE in LISP WG</a:t>
            </a:r>
          </a:p>
          <a:p>
            <a:pPr lvl="1"/>
            <a:r>
              <a:rPr lang="en-US" sz="1400" dirty="0" smtClean="0">
                <a:solidFill>
                  <a:schemeClr val="tx1">
                    <a:lumMod val="50000"/>
                  </a:schemeClr>
                </a:solidFill>
              </a:rPr>
              <a:t>Feedback from LISP WG appreciated, especially on open questions</a:t>
            </a:r>
          </a:p>
          <a:p>
            <a:pPr lvl="1"/>
            <a:r>
              <a:rPr lang="en-US" sz="1400" dirty="0" smtClean="0">
                <a:solidFill>
                  <a:schemeClr val="tx1">
                    <a:lumMod val="50000"/>
                  </a:schemeClr>
                </a:solidFill>
              </a:rPr>
              <a:t>WG adoption?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Status and next </a:t>
            </a:r>
            <a:r>
              <a:rPr lang="de-DE" dirty="0"/>
              <a:t>s</a:t>
            </a:r>
            <a:r>
              <a:rPr lang="de-DE" dirty="0" smtClean="0"/>
              <a:t>teps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7052183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ue theme 2014 16x9">
  <a:themeElements>
    <a:clrScheme name="Cisco Blue">
      <a:dk1>
        <a:srgbClr val="676767"/>
      </a:dk1>
      <a:lt1>
        <a:srgbClr val="FFFFFF"/>
      </a:lt1>
      <a:dk2>
        <a:srgbClr val="2968AF"/>
      </a:dk2>
      <a:lt2>
        <a:srgbClr val="FFFFFF"/>
      </a:lt2>
      <a:accent1>
        <a:srgbClr val="214794"/>
      </a:accent1>
      <a:accent2>
        <a:srgbClr val="8EBCDC"/>
      </a:accent2>
      <a:accent3>
        <a:srgbClr val="676767"/>
      </a:accent3>
      <a:accent4>
        <a:srgbClr val="57B74E"/>
      </a:accent4>
      <a:accent5>
        <a:srgbClr val="32B2DF"/>
      </a:accent5>
      <a:accent6>
        <a:srgbClr val="0D868E"/>
      </a:accent6>
      <a:hlink>
        <a:srgbClr val="2BA2D7"/>
      </a:hlink>
      <a:folHlink>
        <a:srgbClr val="2968A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chemeClr val="tx1">
              <a:lumMod val="75000"/>
            </a:schemeClr>
          </a:solidFill>
        </a:ln>
        <a:effectLst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 blue theme 2014 16x9</Template>
  <TotalTime>4</TotalTime>
  <Words>564</Words>
  <Application>Microsoft Macintosh PowerPoint</Application>
  <PresentationFormat>On-screen Show (16:9)</PresentationFormat>
  <Paragraphs>87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5" baseType="lpstr">
      <vt:lpstr>Arial</vt:lpstr>
      <vt:lpstr>Broadway</vt:lpstr>
      <vt:lpstr>Calibri</vt:lpstr>
      <vt:lpstr>Ciscolight</vt:lpstr>
      <vt:lpstr>CiscoSans</vt:lpstr>
      <vt:lpstr>CiscoSans ExtraLight</vt:lpstr>
      <vt:lpstr>CiscoSans Thin</vt:lpstr>
      <vt:lpstr>Courier New</vt:lpstr>
      <vt:lpstr>ＭＳ Ｐゴシック</vt:lpstr>
      <vt:lpstr>Blue theme 2014 16x9</vt:lpstr>
      <vt:lpstr> In-situ OAM (IOAM) in VXLAN-GPE draft-brockners-ioam-vxlan-gpe-00</vt:lpstr>
      <vt:lpstr>In-situ OAM in a nutshell</vt:lpstr>
      <vt:lpstr>IOAM over VXLAN-GPE  (draft-brockners-ioam-vxlan-gpe-00)</vt:lpstr>
      <vt:lpstr>Open Questions</vt:lpstr>
      <vt:lpstr>Status and next steps</vt:lpstr>
    </vt:vector>
  </TitlesOfParts>
  <Company>Cisco Systems, Inc.</Company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Always on visibility:  In-band OAM for IPv6</dc:title>
  <dc:creator>Frank Brockners (fbrockne)</dc:creator>
  <cp:lastModifiedBy>Carlos Pignataro</cp:lastModifiedBy>
  <cp:revision>322</cp:revision>
  <dcterms:created xsi:type="dcterms:W3CDTF">2015-07-14T08:35:48Z</dcterms:created>
  <dcterms:modified xsi:type="dcterms:W3CDTF">2017-11-13T12:28:10Z</dcterms:modified>
</cp:coreProperties>
</file>