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6" r:id="rId3"/>
    <p:sldId id="664" r:id="rId4"/>
    <p:sldId id="667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6405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552" y="200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ools.ietf.org/html/draft-brockners-nvo3-ioam-geneve-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tools.ietf.org/html/draft-ietf-ippm-ioam-data-01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tools.ietf.org/html/draft-brockners-nvo3-ioam-geneve-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4" Type="http://schemas.openxmlformats.org/officeDocument/2006/relationships/hyperlink" Target="https://tools.ietf.org/html/draft-brockners-ioam-vxlan-gpe-00" TargetMode="External"/><Relationship Id="rId5" Type="http://schemas.openxmlformats.org/officeDocument/2006/relationships/hyperlink" Target="https://tools.ietf.org/html/draft-brockners-sfc-ioam-nsh-00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tracker.ietf.org/doc/draft-ietf-ippm-ioam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NVO3; November,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, ..)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7799</a:t>
            </a: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</a:t>
            </a: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...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</a:t>
            </a: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...</a:t>
            </a:r>
            <a:endParaRPr lang="de-DE" sz="1200" kern="0" dirty="0">
              <a:solidFill>
                <a:srgbClr val="676767">
                  <a:lumMod val="50000"/>
                </a:srgbClr>
              </a:solidFill>
            </a:endParaRPr>
          </a:p>
          <a:p>
            <a:pPr defTabSz="914400">
              <a:defRPr/>
            </a:pP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Base IOAM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document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adopted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by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IPPM!</a:t>
            </a:r>
          </a:p>
          <a:p>
            <a:pPr lvl="1" defTabSz="914400">
              <a:defRPr/>
            </a:pPr>
            <a:r>
              <a:rPr lang="de-DE" sz="1200" i="1" kern="0" dirty="0" smtClean="0">
                <a:solidFill>
                  <a:srgbClr val="676767">
                    <a:lumMod val="50000"/>
                  </a:srgbClr>
                </a:solidFill>
                <a:hlinkClick r:id="rId2"/>
              </a:rPr>
              <a:t>draft-ietf-ippm-ioam-data-01</a:t>
            </a:r>
            <a:endParaRPr lang="de-DE" sz="1200" i="1" kern="0" dirty="0">
              <a:solidFill>
                <a:srgbClr val="676767">
                  <a:lumMod val="50000"/>
                </a:srgb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Opt Len  |O|C|   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Rsvd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|          Protocol Type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Hdr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Virtual Network Identifier (VNI)       |    Reserved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Option Class = 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Type (incr.) |R|R|R| Length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IOAM-Trace-Type        |</a:t>
            </a:r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Max Length 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8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Geneve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draft-brockners-nvo3-ioam-geneve-00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4" name="Oval 3"/>
          <p:cNvSpPr/>
          <p:nvPr/>
        </p:nvSpPr>
        <p:spPr>
          <a:xfrm>
            <a:off x="437766" y="1260764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4725748" y="1499754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868364" y="1350734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7766" y="1724894"/>
            <a:ext cx="4287982" cy="238990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8820" y="1842735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861436" y="1693715"/>
            <a:ext cx="277687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err="1" smtClean="0">
                <a:solidFill>
                  <a:srgbClr val="676767">
                    <a:lumMod val="50000"/>
                  </a:srgbClr>
                </a:solidFill>
              </a:rPr>
              <a:t>Geneve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 tunnel option</a:t>
            </a:r>
          </a:p>
          <a:p>
            <a:pPr marL="1587" lvl="0" indent="0" defTabSz="914400">
              <a:buNone/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Option Class and Type specify which data field resides in the option.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56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343771" cy="3168210"/>
          </a:xfrm>
        </p:spPr>
        <p:txBody>
          <a:bodyPr/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Tunnel option length field:</a:t>
            </a:r>
          </a:p>
          <a:p>
            <a:pPr lvl="1"/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limits length to 128 bytes, which limits the range of deployment cases.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Metadata approach discussion: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Use of the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tunnel option requires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iterative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lookups (nested TLVs) which present a challenge for some hardware implementations.</a:t>
            </a: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Single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length field for all options allows nodes not interested in the IOAM information to skip the information easily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 I.e. no need for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parsing each header of the list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find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the L4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header.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182121" y="1883830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876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181436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(this discussion)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  <a:p>
            <a:pPr marL="292040" lvl="1" indent="0">
              <a:buNone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in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</a:rPr>
              <a:t>Geneve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in NVO3 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NVO3 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3</TotalTime>
  <Words>545</Words>
  <Application>Microsoft Macintosh PowerPoint</Application>
  <PresentationFormat>On-screen Show (16:9)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ＭＳ Ｐゴシック</vt:lpstr>
      <vt:lpstr>Blue theme 2014 16x9</vt:lpstr>
      <vt:lpstr> In-situ OAM (IOAM) in Geneve draft-brockners-nvo3-ioam-geneve-00</vt:lpstr>
      <vt:lpstr>In-situ OAM in a nutshell</vt:lpstr>
      <vt:lpstr>IOAM over Geneve  (draft-brockners-nvo3-ioam-geneve-00)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Carlos Pignataro</cp:lastModifiedBy>
  <cp:revision>323</cp:revision>
  <dcterms:created xsi:type="dcterms:W3CDTF">2015-07-14T08:35:48Z</dcterms:created>
  <dcterms:modified xsi:type="dcterms:W3CDTF">2017-11-13T12:27:44Z</dcterms:modified>
</cp:coreProperties>
</file>