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notesMasterIdLst>
    <p:notesMasterId r:id="rId9"/>
  </p:notesMasterIdLst>
  <p:handoutMasterIdLst>
    <p:handoutMasterId r:id="rId10"/>
  </p:handoutMasterIdLst>
  <p:sldIdLst>
    <p:sldId id="457" r:id="rId2"/>
    <p:sldId id="671" r:id="rId3"/>
    <p:sldId id="669" r:id="rId4"/>
    <p:sldId id="668" r:id="rId5"/>
    <p:sldId id="670" r:id="rId6"/>
    <p:sldId id="665" r:id="rId7"/>
    <p:sldId id="672" r:id="rId8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07">
          <p15:clr>
            <a:srgbClr val="A4A3A4"/>
          </p15:clr>
        </p15:guide>
        <p15:guide id="2" orient="horz" pos="3053">
          <p15:clr>
            <a:srgbClr val="A4A3A4"/>
          </p15:clr>
        </p15:guide>
        <p15:guide id="3" pos="2741">
          <p15:clr>
            <a:srgbClr val="A4A3A4"/>
          </p15:clr>
        </p15:guide>
        <p15:guide id="4" pos="2453">
          <p15:clr>
            <a:srgbClr val="A4A3A4"/>
          </p15:clr>
        </p15:guide>
        <p15:guide id="5" pos="5558">
          <p15:clr>
            <a:srgbClr val="A4A3A4"/>
          </p15:clr>
        </p15:guide>
        <p15:guide id="6" pos="399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tesh Gohil" initials="" lastIdx="3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89542"/>
    <a:srgbClr val="FDBE24"/>
    <a:srgbClr val="AB0810"/>
    <a:srgbClr val="DEA900"/>
    <a:srgbClr val="F9DFD5"/>
    <a:srgbClr val="FA661C"/>
    <a:srgbClr val="90BDDB"/>
    <a:srgbClr val="335FFA"/>
    <a:srgbClr val="349A97"/>
    <a:srgbClr val="2C92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9" autoAdjust="0"/>
    <p:restoredTop sz="96405" autoAdjust="0"/>
  </p:normalViewPr>
  <p:slideViewPr>
    <p:cSldViewPr snapToGrid="0" snapToObjects="1" showGuides="1">
      <p:cViewPr varScale="1">
        <p:scale>
          <a:sx n="168" d="100"/>
          <a:sy n="168" d="100"/>
        </p:scale>
        <p:origin x="552" y="200"/>
      </p:cViewPr>
      <p:guideLst>
        <p:guide orient="horz" pos="307"/>
        <p:guide orient="horz" pos="3053"/>
        <p:guide pos="2741"/>
        <p:guide pos="2453"/>
        <p:guide pos="5558"/>
        <p:guide pos="399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6" d="100"/>
        <a:sy n="20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commentAuthors" Target="commentAuthors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FE48B1C-1E6B-744F-8E6C-3836D33BC0D9}" type="datetimeFigureOut">
              <a:rPr lang="en-US"/>
              <a:pPr>
                <a:defRPr/>
              </a:pPr>
              <a:t>11/13/17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5A8EAB7-F1BA-274C-91A9-46214A29E5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4806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A637A29-4E7E-A24B-BAB1-D48C888F91E4}" type="datetimeFigureOut">
              <a:rPr lang="en-US"/>
              <a:pPr>
                <a:defRPr/>
              </a:pPr>
              <a:t>11/13/17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97A1FA6-25DE-9E4E-A34D-CF67DE7DBD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4925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-animated gradient">
    <p:bg>
      <p:bgPr>
        <a:gradFill rotWithShape="0">
          <a:gsLst>
            <a:gs pos="0">
              <a:srgbClr val="36A4D7"/>
            </a:gs>
            <a:gs pos="99001">
              <a:srgbClr val="2D5AA3"/>
            </a:gs>
            <a:gs pos="100000">
              <a:srgbClr val="2D5AA3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ogo_black.ai"/>
          <p:cNvPicPr>
            <a:picLocks noChangeAspect="1"/>
          </p:cNvPicPr>
          <p:nvPr/>
        </p:nvPicPr>
        <p:blipFill>
          <a:blip r:embed="rId2">
            <a:alphaModFix/>
            <a:duotone>
              <a:schemeClr val="bg2">
                <a:shade val="45000"/>
                <a:satMod val="135000"/>
              </a:schemeClr>
              <a:prstClr val="white"/>
            </a:duotone>
            <a:lum bright="100000" contras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200" y="324000"/>
            <a:ext cx="949596" cy="585216"/>
          </a:xfrm>
          <a:prstGeom prst="rect">
            <a:avLst/>
          </a:prstGeom>
        </p:spPr>
      </p:pic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9496" y="3793198"/>
            <a:ext cx="8296421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400" b="0" i="0">
                <a:solidFill>
                  <a:srgbClr val="FFFFFE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Speaker Name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 hasCustomPrompt="1"/>
          </p:nvPr>
        </p:nvSpPr>
        <p:spPr>
          <a:xfrm>
            <a:off x="469496" y="4033195"/>
            <a:ext cx="8296421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400" b="0" i="0" kern="1200" dirty="0" smtClean="0">
                <a:solidFill>
                  <a:srgbClr val="FFFFFE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 smtClean="0"/>
              <a:t>Speaker Title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 hasCustomPrompt="1"/>
          </p:nvPr>
        </p:nvSpPr>
        <p:spPr>
          <a:xfrm>
            <a:off x="469496" y="4273192"/>
            <a:ext cx="8296421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400" b="0" i="0" kern="1200" dirty="0" smtClean="0">
                <a:solidFill>
                  <a:srgbClr val="FFFFFE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 smtClean="0"/>
              <a:t>Date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463292" y="3211463"/>
            <a:ext cx="8302625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200" baseline="0">
                <a:solidFill>
                  <a:srgbClr val="FFFFFE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GB" dirty="0" smtClean="0"/>
              <a:t>Subtitle Goes Here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425765" y="2639977"/>
            <a:ext cx="8340152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5200" b="0" i="0" spc="0" baseline="0">
                <a:solidFill>
                  <a:srgbClr val="FFFFFE"/>
                </a:solidFill>
                <a:latin typeface="+mj-lt"/>
                <a:cs typeface="CiscoSans Thin"/>
              </a:defRPr>
            </a:lvl1pPr>
          </a:lstStyle>
          <a:p>
            <a:r>
              <a:rPr lang="en-GB" dirty="0" smtClean="0"/>
              <a:t>Presentation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94239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2301" y="1347788"/>
            <a:ext cx="8277344" cy="316821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0928" indent="-223792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 marL="507895" indent="-215855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747558" indent="-171415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911035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082450" indent="-168240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First level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6443340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7766" y="1347788"/>
            <a:ext cx="3901123" cy="3083094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28555" indent="-17141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457105" indent="-215855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628520" indent="-171415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799934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971347" indent="-171415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First level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564794" y="1347788"/>
            <a:ext cx="4218460" cy="3083094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28555" indent="-17141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457105" indent="-215855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628520" indent="-171415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799934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971347" indent="-171415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First level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5326683"/>
      </p:ext>
    </p:extLst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2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4565970" y="609600"/>
            <a:ext cx="0" cy="3984625"/>
          </a:xfrm>
          <a:prstGeom prst="line">
            <a:avLst/>
          </a:prstGeom>
          <a:ln w="38100" cap="flat" cmpd="sng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7928" y="302505"/>
            <a:ext cx="3715995" cy="826447"/>
          </a:xfrm>
          <a:prstGeom prst="rect">
            <a:avLst/>
          </a:prstGeom>
        </p:spPr>
        <p:txBody>
          <a:bodyPr lIns="61712" tIns="34286" rIns="61712" bIns="34286" rtlCol="0">
            <a:noAutofit/>
          </a:bodyPr>
          <a:lstStyle>
            <a:lvl1pPr algn="l" defTabSz="68572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200" b="0" i="0" kern="1200" spc="-75" baseline="0" dirty="0" smtClean="0">
                <a:solidFill>
                  <a:srgbClr val="676767"/>
                </a:solidFill>
                <a:latin typeface="+mj-lt"/>
                <a:ea typeface="+mj-ea"/>
                <a:cs typeface="CiscoSans Thin"/>
              </a:defRPr>
            </a:lvl1pPr>
          </a:lstStyle>
          <a:p>
            <a:r>
              <a:rPr lang="en-GB" dirty="0" smtClean="0"/>
              <a:t>Title Goes Here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905964" y="302506"/>
            <a:ext cx="3715995" cy="826446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marR="0" indent="0" algn="l" defTabSz="68572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3200" b="0" i="0" kern="1200" spc="-75" baseline="0" dirty="0">
                <a:solidFill>
                  <a:srgbClr val="676767"/>
                </a:solidFill>
                <a:latin typeface="+mj-lt"/>
                <a:ea typeface="+mj-ea"/>
                <a:cs typeface="CiscoSans Thin"/>
              </a:defRPr>
            </a:lvl1pPr>
          </a:lstStyle>
          <a:p>
            <a:pPr lvl="0"/>
            <a:r>
              <a:rPr lang="en-GB" dirty="0" smtClean="0"/>
              <a:t>Title Goes Here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7928" y="1347788"/>
            <a:ext cx="3715995" cy="3083094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28555" indent="-17141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457105" indent="-215855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628520" indent="-171415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799934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971347" indent="-171415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First level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905964" y="1347788"/>
            <a:ext cx="3715995" cy="3083094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28555" indent="-17141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457105" indent="-215855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628520" indent="-171415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799934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971347" indent="-171415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First level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600002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3-Column Layout 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3070225" y="609600"/>
            <a:ext cx="0" cy="3984625"/>
          </a:xfrm>
          <a:prstGeom prst="line">
            <a:avLst/>
          </a:prstGeom>
          <a:ln w="38100" cap="flat" cmpd="sng">
            <a:solidFill>
              <a:srgbClr val="3E6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037263" y="609600"/>
            <a:ext cx="0" cy="3984625"/>
          </a:xfrm>
          <a:prstGeom prst="line">
            <a:avLst/>
          </a:prstGeom>
          <a:ln w="38100" cap="flat" cmpd="sng">
            <a:solidFill>
              <a:srgbClr val="3E6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461963" y="228318"/>
            <a:ext cx="2337109" cy="77046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marR="0" indent="0" algn="l" defTabSz="68572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500" b="0" i="0" u="none" strike="noStrike" kern="1200" cap="none" spc="-75" normalizeH="0" baseline="0" noProof="0" dirty="0" smtClean="0">
                <a:ln>
                  <a:noFill/>
                </a:ln>
                <a:solidFill>
                  <a:srgbClr val="676767"/>
                </a:solidFill>
                <a:effectLst/>
                <a:uLnTx/>
                <a:uFillTx/>
                <a:latin typeface="+mj-lt"/>
                <a:ea typeface="+mj-ea"/>
                <a:cs typeface="CiscoSans Thin"/>
              </a:defRPr>
            </a:lvl1pPr>
          </a:lstStyle>
          <a:p>
            <a:pPr lvl="0"/>
            <a:r>
              <a:rPr lang="en-GB" dirty="0" smtClean="0"/>
              <a:t>Title Goes Here</a:t>
            </a:r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3377728" y="227838"/>
            <a:ext cx="2337109" cy="77046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marR="0" indent="0" algn="l" defTabSz="68572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500" b="0" i="0" u="none" strike="noStrike" kern="1200" cap="none" spc="-75" normalizeH="0" baseline="0" noProof="0" dirty="0" smtClean="0">
                <a:ln>
                  <a:noFill/>
                </a:ln>
                <a:solidFill>
                  <a:srgbClr val="676767"/>
                </a:solidFill>
                <a:effectLst/>
                <a:uLnTx/>
                <a:uFillTx/>
                <a:latin typeface="+mj-lt"/>
                <a:ea typeface="+mj-ea"/>
                <a:cs typeface="CiscoSans Thin"/>
              </a:defRPr>
            </a:lvl1pPr>
          </a:lstStyle>
          <a:p>
            <a:pPr lvl="0"/>
            <a:r>
              <a:rPr lang="en-GB" dirty="0" smtClean="0"/>
              <a:t>Title Goes Here</a:t>
            </a: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6354813" y="220478"/>
            <a:ext cx="2337109" cy="77046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marR="0" indent="0" algn="l" defTabSz="68572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500" b="0" i="0" u="none" strike="noStrike" kern="1200" cap="none" spc="-75" normalizeH="0" baseline="0" noProof="0" dirty="0" smtClean="0">
                <a:ln>
                  <a:noFill/>
                </a:ln>
                <a:solidFill>
                  <a:srgbClr val="676767"/>
                </a:solidFill>
                <a:effectLst/>
                <a:uLnTx/>
                <a:uFillTx/>
                <a:latin typeface="+mj-lt"/>
                <a:ea typeface="+mj-ea"/>
                <a:cs typeface="CiscoSans Thin"/>
              </a:defRPr>
            </a:lvl1pPr>
          </a:lstStyle>
          <a:p>
            <a:pPr lvl="0"/>
            <a:r>
              <a:rPr lang="en-GB" dirty="0" smtClean="0"/>
              <a:t>Title Goes Here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61963" y="1201094"/>
            <a:ext cx="2337110" cy="3314904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33316" indent="-17141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1600" b="0" i="0" baseline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31910" indent="-171415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>
              <a:buClr>
                <a:schemeClr val="tx1"/>
              </a:buClr>
              <a:buSzPct val="80000"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>
              <a:buClr>
                <a:schemeClr val="tx1"/>
              </a:buClr>
              <a:buSzPct val="80000"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First level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 smtClean="0"/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6" hasCustomPrompt="1"/>
          </p:nvPr>
        </p:nvSpPr>
        <p:spPr>
          <a:xfrm>
            <a:off x="3377728" y="1200321"/>
            <a:ext cx="2337110" cy="3314904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33316" indent="-17141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1600" b="0" i="0" baseline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31910" indent="-171415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>
              <a:buClr>
                <a:schemeClr val="tx1"/>
              </a:buClr>
              <a:buSzPct val="80000"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>
              <a:buClr>
                <a:schemeClr val="tx1"/>
              </a:buClr>
              <a:buSzPct val="80000"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First level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 smtClean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27" hasCustomPrompt="1"/>
          </p:nvPr>
        </p:nvSpPr>
        <p:spPr>
          <a:xfrm>
            <a:off x="6354812" y="1200321"/>
            <a:ext cx="2337110" cy="3314904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33316" indent="-17141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1600" b="0" i="0" baseline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31910" indent="-171415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>
              <a:buClr>
                <a:schemeClr val="tx1"/>
              </a:buClr>
              <a:buSzPct val="80000"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>
              <a:buClr>
                <a:schemeClr val="tx1"/>
              </a:buClr>
              <a:buSzPct val="80000"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First level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47258287"/>
      </p:ext>
    </p:extLst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with pull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5070475" y="1330326"/>
            <a:ext cx="3712779" cy="3101974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2">
                  <a:lumMod val="92000"/>
                </a:schemeClr>
              </a:gs>
              <a:gs pos="47000">
                <a:schemeClr val="bg1"/>
              </a:gs>
              <a:gs pos="100000">
                <a:schemeClr val="bg2">
                  <a:lumMod val="92000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0" rIns="91420" bIns="4571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j-lt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5148706" y="1481751"/>
            <a:ext cx="3375912" cy="1659018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85718" indent="-85718" algn="l" defTabSz="685720" rtl="0" eaLnBrk="1" latinLnBrk="0" hangingPunct="1">
              <a:lnSpc>
                <a:spcPct val="90000"/>
              </a:lnSpc>
              <a:spcBef>
                <a:spcPts val="0"/>
              </a:spcBef>
              <a:buNone/>
              <a:defRPr lang="en-US" sz="1500" kern="1200" baseline="0" dirty="0" smtClean="0">
                <a:solidFill>
                  <a:schemeClr val="tx2"/>
                </a:solidFill>
                <a:latin typeface="+mn-lt"/>
                <a:ea typeface="+mn-ea"/>
                <a:cs typeface="CiscoSans ExtraLight"/>
              </a:defRPr>
            </a:lvl1pPr>
            <a:lvl2pPr marL="85718" indent="-85718" algn="l" defTabSz="685720" rtl="0" eaLnBrk="1" latinLnBrk="0" hangingPunct="1">
              <a:defRPr lang="en-US" sz="15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2pPr>
            <a:lvl3pPr marL="85718" indent="-85718" algn="l" defTabSz="685720" rtl="0" eaLnBrk="1" latinLnBrk="0" hangingPunct="1">
              <a:defRPr lang="en-US" sz="15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3pPr>
            <a:lvl4pPr marL="85718" indent="-85718" algn="l" defTabSz="685720" rtl="0" eaLnBrk="1" latinLnBrk="0" hangingPunct="1">
              <a:defRPr lang="en-US" sz="15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4pPr>
            <a:lvl5pPr marL="85718" indent="-85718" algn="l" defTabSz="685720" rtl="0" eaLnBrk="1" latinLnBrk="0" hangingPunct="1">
              <a:defRPr lang="en-US" sz="15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5pPr>
          </a:lstStyle>
          <a:p>
            <a:pPr lvl="0"/>
            <a:r>
              <a:rPr lang="en-GB" dirty="0" smtClean="0"/>
              <a:t>Click to edit text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 hasCustomPrompt="1"/>
          </p:nvPr>
        </p:nvSpPr>
        <p:spPr>
          <a:xfrm>
            <a:off x="5148706" y="3552444"/>
            <a:ext cx="3506245" cy="253746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>
              <a:buClr>
                <a:schemeClr val="tx2"/>
              </a:buClr>
              <a:buFontTx/>
              <a:buNone/>
              <a:defRPr sz="120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GB" dirty="0" smtClean="0"/>
              <a:t>Click to edit text 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7766" y="1347788"/>
            <a:ext cx="3901123" cy="3083094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28555" indent="-17141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457105" indent="-215855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628520" indent="-171415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799934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971347" indent="-171415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First level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8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81477610"/>
      </p:ext>
    </p:extLst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6724465"/>
      </p:ext>
    </p:extLst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68313" y="3916058"/>
            <a:ext cx="7791858" cy="349356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marL="0" indent="0" algn="l" defTabSz="603575">
              <a:lnSpc>
                <a:spcPct val="100000"/>
              </a:lnSpc>
              <a:spcBef>
                <a:spcPct val="50000"/>
              </a:spcBef>
              <a:buNone/>
              <a:defRPr sz="2200" b="0" i="0">
                <a:solidFill>
                  <a:srgbClr val="676767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GB" dirty="0" smtClean="0"/>
              <a:t>Click to edit text 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287923" y="1540551"/>
            <a:ext cx="7972248" cy="2278837"/>
          </a:xfrm>
          <a:prstGeom prst="rect">
            <a:avLst/>
          </a:prstGeom>
        </p:spPr>
        <p:txBody>
          <a:bodyPr anchor="ctr">
            <a:noAutofit/>
          </a:bodyPr>
          <a:lstStyle>
            <a:lvl1pPr marL="183600" indent="-399968" algn="l">
              <a:lnSpc>
                <a:spcPct val="90000"/>
              </a:lnSpc>
              <a:defRPr sz="4600" b="0" i="1" spc="0" baseline="0">
                <a:solidFill>
                  <a:srgbClr val="3E6BB4"/>
                </a:solidFill>
                <a:latin typeface="+mj-lt"/>
                <a:cs typeface="CiscoSans Thin"/>
              </a:defRPr>
            </a:lvl1pPr>
          </a:lstStyle>
          <a:p>
            <a:r>
              <a:rPr lang="en-GB" dirty="0" smtClean="0"/>
              <a:t>“Quote Goes Here”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14017"/>
      </p:ext>
    </p:extLst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ytel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610196" y="609600"/>
            <a:ext cx="0" cy="3984625"/>
          </a:xfrm>
          <a:prstGeom prst="line">
            <a:avLst/>
          </a:prstGeom>
          <a:ln w="38100" cap="flat" cmpd="sng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63763" y="1439060"/>
            <a:ext cx="3820348" cy="2265389"/>
          </a:xfrm>
        </p:spPr>
        <p:txBody>
          <a:bodyPr lIns="61715" tIns="34288" rIns="61715" bIns="34288" rtlCol="0" anchor="ctr">
            <a:noAutofit/>
          </a:bodyPr>
          <a:lstStyle>
            <a:lvl1pPr marL="0" indent="0" algn="l" defTabSz="685748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4500" b="0" kern="1200" spc="0" baseline="0" dirty="0">
                <a:solidFill>
                  <a:srgbClr val="2968A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Title Goes Here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922520" y="654518"/>
            <a:ext cx="3865880" cy="3840480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>
              <a:buFontTx/>
              <a:buNone/>
              <a:defRPr sz="1600" baseline="0">
                <a:solidFill>
                  <a:schemeClr val="tx1"/>
                </a:solidFill>
                <a:latin typeface="+mn-lt"/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GB" dirty="0" smtClean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2961399751"/>
      </p:ext>
    </p:extLst>
  </p:cSld>
  <p:clrMapOvr>
    <a:masterClrMapping/>
  </p:clrMapOvr>
  <p:transition spd="slow">
    <p:wip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able Placeholder 11"/>
          <p:cNvSpPr>
            <a:spLocks noGrp="1"/>
          </p:cNvSpPr>
          <p:nvPr>
            <p:ph type="tbl" sz="quarter" idx="12"/>
          </p:nvPr>
        </p:nvSpPr>
        <p:spPr>
          <a:xfrm>
            <a:off x="437766" y="1347788"/>
            <a:ext cx="8345488" cy="2658728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 smtClean="0"/>
              <a:t>Click icon to add table</a:t>
            </a:r>
            <a:endParaRPr lang="en-GB" noProof="0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37767" y="4148220"/>
            <a:ext cx="7180312" cy="326233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603575">
              <a:lnSpc>
                <a:spcPct val="100000"/>
              </a:lnSpc>
              <a:spcBef>
                <a:spcPct val="50000"/>
              </a:spcBef>
              <a:buNone/>
              <a:defRPr sz="1600" b="0" i="0">
                <a:solidFill>
                  <a:srgbClr val="676767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GB" dirty="0" smtClean="0"/>
              <a:t>Source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 hasCustomPrompt="1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Title Goes Here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9503203"/>
      </p:ext>
    </p:extLst>
  </p:cSld>
  <p:clrMapOvr>
    <a:masterClrMapping/>
  </p:clrMapOvr>
  <p:transition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2"/>
          <p:cNvSpPr>
            <a:spLocks noGrp="1"/>
          </p:cNvSpPr>
          <p:nvPr>
            <p:ph type="chart" sz="quarter" idx="10"/>
          </p:nvPr>
        </p:nvSpPr>
        <p:spPr>
          <a:xfrm>
            <a:off x="437766" y="1349375"/>
            <a:ext cx="8345488" cy="2660650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smtClean="0"/>
              <a:t>Click icon to add chart</a:t>
            </a:r>
            <a:endParaRPr lang="en-US" noProof="0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37767" y="4148220"/>
            <a:ext cx="7180312" cy="326233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603575">
              <a:lnSpc>
                <a:spcPct val="100000"/>
              </a:lnSpc>
              <a:spcBef>
                <a:spcPct val="50000"/>
              </a:spcBef>
              <a:buNone/>
              <a:defRPr sz="1600" b="0" i="0">
                <a:solidFill>
                  <a:srgbClr val="676767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GB" dirty="0" smtClean="0"/>
              <a:t>Source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2563678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white">
          <a:xfrm>
            <a:off x="0" y="0"/>
            <a:ext cx="9144000" cy="13335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4" tIns="34288" rIns="68574" bIns="34288" anchor="ctr"/>
          <a:lstStyle/>
          <a:p>
            <a:endParaRPr lang="en-US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hidden">
          <a:xfrm>
            <a:off x="0" y="0"/>
            <a:ext cx="9144000" cy="13335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4" tIns="34288" rIns="68574" bIns="34288" anchor="ctr"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99915" y="3209550"/>
            <a:ext cx="4684867" cy="288131"/>
          </a:xfrm>
          <a:prstGeom prst="rect">
            <a:avLst/>
          </a:prstGeom>
        </p:spPr>
        <p:txBody>
          <a:bodyPr vert="horz" lIns="68574" tIns="34288" rIns="68574" bIns="34288" rtlCol="0">
            <a:noAutofit/>
          </a:bodyPr>
          <a:lstStyle>
            <a:lvl1pPr marL="0" indent="0" algn="l" defTabSz="685748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800" kern="1200" baseline="0" dirty="0">
                <a:solidFill>
                  <a:schemeClr val="accent3"/>
                </a:solidFill>
                <a:latin typeface="+mj-lt"/>
                <a:ea typeface="+mn-ea"/>
                <a:cs typeface="+mn-cs"/>
              </a:defRPr>
            </a:lvl1pPr>
            <a:lvl2pPr marL="3428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3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2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9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 smtClean="0"/>
              <a:t>Presenter Name and Title Go Here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9525" y="2462027"/>
            <a:ext cx="4712557" cy="766763"/>
          </a:xfrm>
        </p:spPr>
        <p:txBody>
          <a:bodyPr lIns="61715" tIns="34288" rIns="61715" bIns="34288" rtlCol="0" anchor="b">
            <a:noAutofit/>
          </a:bodyPr>
          <a:lstStyle>
            <a:lvl1pPr marL="0" indent="0" algn="l" defTabSz="685748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5200" b="0" kern="1200" spc="0" baseline="0" dirty="0">
                <a:solidFill>
                  <a:srgbClr val="3E6BB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Demo Title</a:t>
            </a:r>
            <a:endParaRPr lang="en-US" dirty="0"/>
          </a:p>
        </p:txBody>
      </p:sp>
      <p:sp>
        <p:nvSpPr>
          <p:cNvPr id="31" name="Picture Placeholder 30"/>
          <p:cNvSpPr>
            <a:spLocks noGrp="1"/>
          </p:cNvSpPr>
          <p:nvPr>
            <p:ph type="pic" sz="quarter" idx="10"/>
          </p:nvPr>
        </p:nvSpPr>
        <p:spPr>
          <a:xfrm>
            <a:off x="5540381" y="1438276"/>
            <a:ext cx="2676525" cy="2166938"/>
          </a:xfrm>
          <a:prstGeom prst="rect">
            <a:avLst/>
          </a:prstGeom>
        </p:spPr>
        <p:txBody>
          <a:bodyPr lIns="91420" tIns="45710" rIns="91420" bIns="45710" anchor="ctr" anchorCtr="1"/>
          <a:lstStyle>
            <a:lvl1pPr marL="0" indent="0" algn="ctr">
              <a:buNone/>
              <a:defRPr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85005480"/>
      </p:ext>
    </p:extLst>
  </p:cSld>
  <p:clrMapOvr>
    <a:masterClrMapping/>
  </p:clrMapOvr>
  <p:transition spd="slow">
    <p:wip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_Chart_and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437766" y="1349456"/>
            <a:ext cx="4007001" cy="304077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>
              <a:buNone/>
              <a:defRPr sz="24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Text Goes Here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/>
          </p:nvPr>
        </p:nvSpPr>
        <p:spPr>
          <a:xfrm>
            <a:off x="4709908" y="1349374"/>
            <a:ext cx="4073346" cy="3039397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smtClean="0"/>
              <a:t>Click icon to add chart</a:t>
            </a:r>
            <a:endParaRPr lang="en-US" noProof="0" dirty="0"/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1295434"/>
      </p:ext>
    </p:extLst>
  </p:cSld>
  <p:clrMapOvr>
    <a:masterClrMapping/>
  </p:clrMapOvr>
  <p:transition spd="med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tom title_photo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437766" y="1349354"/>
            <a:ext cx="4003995" cy="3040875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>
              <a:buNone/>
              <a:defRPr sz="24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Text Goes Here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708110" y="1349375"/>
            <a:ext cx="4075144" cy="3041208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9835746"/>
      </p:ext>
    </p:extLst>
  </p:cSld>
  <p:clrMapOvr>
    <a:masterClrMapping/>
  </p:clrMapOvr>
  <p:transition spd="med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Oval 2"/>
          <p:cNvSpPr/>
          <p:nvPr userDrawn="1"/>
        </p:nvSpPr>
        <p:spPr>
          <a:xfrm>
            <a:off x="6085116" y="1622395"/>
            <a:ext cx="2318564" cy="2318564"/>
          </a:xfrm>
          <a:prstGeom prst="ellipse">
            <a:avLst/>
          </a:prstGeom>
          <a:solidFill>
            <a:srgbClr val="32B2D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Arial"/>
              <a:cs typeface="Arial"/>
            </a:endParaRPr>
          </a:p>
        </p:txBody>
      </p:sp>
      <p:sp>
        <p:nvSpPr>
          <p:cNvPr id="4" name="Oval 3"/>
          <p:cNvSpPr/>
          <p:nvPr userDrawn="1"/>
        </p:nvSpPr>
        <p:spPr>
          <a:xfrm>
            <a:off x="3423230" y="1622395"/>
            <a:ext cx="2318564" cy="2318564"/>
          </a:xfrm>
          <a:prstGeom prst="ellipse">
            <a:avLst/>
          </a:prstGeom>
          <a:solidFill>
            <a:srgbClr val="21479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Arial"/>
              <a:cs typeface="Arial"/>
            </a:endParaRPr>
          </a:p>
        </p:txBody>
      </p:sp>
      <p:sp>
        <p:nvSpPr>
          <p:cNvPr id="7" name="Oval 6"/>
          <p:cNvSpPr/>
          <p:nvPr userDrawn="1"/>
        </p:nvSpPr>
        <p:spPr>
          <a:xfrm>
            <a:off x="764271" y="1622395"/>
            <a:ext cx="2318564" cy="2318564"/>
          </a:xfrm>
          <a:prstGeom prst="ellipse">
            <a:avLst/>
          </a:prstGeom>
          <a:solidFill>
            <a:srgbClr val="57B74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Arial"/>
              <a:cs typeface="Arial"/>
            </a:endParaRPr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777485" y="2800142"/>
            <a:ext cx="2292136" cy="60366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Text Goes Here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3436444" y="2798195"/>
            <a:ext cx="2292136" cy="60366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Text Goes Here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6098330" y="2798195"/>
            <a:ext cx="2292136" cy="60366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Text Goes Here</a:t>
            </a:r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14" hasCustomPrompt="1"/>
          </p:nvPr>
        </p:nvSpPr>
        <p:spPr>
          <a:xfrm>
            <a:off x="1520825" y="2143029"/>
            <a:ext cx="788988" cy="788988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16" name="Picture Placeholder 5"/>
          <p:cNvSpPr>
            <a:spLocks noGrp="1"/>
          </p:cNvSpPr>
          <p:nvPr>
            <p:ph type="pic" sz="quarter" idx="15" hasCustomPrompt="1"/>
          </p:nvPr>
        </p:nvSpPr>
        <p:spPr>
          <a:xfrm>
            <a:off x="4202870" y="2152809"/>
            <a:ext cx="788988" cy="788988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21" name="Picture Placeholder 5"/>
          <p:cNvSpPr>
            <a:spLocks noGrp="1"/>
          </p:cNvSpPr>
          <p:nvPr>
            <p:ph type="pic" sz="quarter" idx="16" hasCustomPrompt="1"/>
          </p:nvPr>
        </p:nvSpPr>
        <p:spPr>
          <a:xfrm>
            <a:off x="6841860" y="2143029"/>
            <a:ext cx="788988" cy="788988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Icon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820260"/>
      </p:ext>
    </p:extLst>
  </p:cSld>
  <p:clrMapOvr>
    <a:masterClrMapping/>
  </p:clrMapOvr>
  <p:transition spd="slow">
    <p:wip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Oval 42"/>
          <p:cNvSpPr/>
          <p:nvPr userDrawn="1"/>
        </p:nvSpPr>
        <p:spPr>
          <a:xfrm>
            <a:off x="774821" y="1622395"/>
            <a:ext cx="2306251" cy="2305968"/>
          </a:xfrm>
          <a:prstGeom prst="ellipse">
            <a:avLst/>
          </a:prstGeom>
          <a:solidFill>
            <a:sysClr val="windowText" lastClr="000000">
              <a:alpha val="30000"/>
            </a:sysClr>
          </a:solidFill>
          <a:ln w="25400" cap="flat" cmpd="sng" algn="ctr">
            <a:noFill/>
            <a:prstDash val="solid"/>
          </a:ln>
          <a:effectLst/>
        </p:spPr>
        <p:txBody>
          <a:bodyPr lIns="68577" tIns="34289" rIns="68577" bIns="34289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4" name="Oval 43"/>
          <p:cNvSpPr/>
          <p:nvPr userDrawn="1"/>
        </p:nvSpPr>
        <p:spPr>
          <a:xfrm>
            <a:off x="3422842" y="1622395"/>
            <a:ext cx="2306251" cy="2305968"/>
          </a:xfrm>
          <a:prstGeom prst="ellipse">
            <a:avLst/>
          </a:prstGeom>
          <a:solidFill>
            <a:sysClr val="windowText" lastClr="000000">
              <a:alpha val="30000"/>
            </a:sysClr>
          </a:solidFill>
          <a:ln w="25400" cap="flat" cmpd="sng" algn="ctr">
            <a:noFill/>
            <a:prstDash val="solid"/>
          </a:ln>
          <a:effectLst/>
        </p:spPr>
        <p:txBody>
          <a:bodyPr lIns="68577" tIns="34289" rIns="68577" bIns="34289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5" name="Oval 44"/>
          <p:cNvSpPr/>
          <p:nvPr userDrawn="1"/>
        </p:nvSpPr>
        <p:spPr>
          <a:xfrm>
            <a:off x="6087359" y="1622395"/>
            <a:ext cx="2306251" cy="2305968"/>
          </a:xfrm>
          <a:prstGeom prst="ellipse">
            <a:avLst/>
          </a:prstGeom>
          <a:solidFill>
            <a:sysClr val="windowText" lastClr="000000">
              <a:alpha val="30000"/>
            </a:sysClr>
          </a:solidFill>
          <a:ln w="25400" cap="flat" cmpd="sng" algn="ctr">
            <a:noFill/>
            <a:prstDash val="solid"/>
          </a:ln>
          <a:effectLst/>
        </p:spPr>
        <p:txBody>
          <a:bodyPr lIns="68577" tIns="34289" rIns="68577" bIns="34289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5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774965" y="1622395"/>
            <a:ext cx="2305968" cy="2305968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txBody>
          <a:bodyPr lIns="91424" tIns="45712" rIns="91424" bIns="45712" anchor="ctr" anchorCtr="0"/>
          <a:lstStyle>
            <a:lvl1pPr algn="l">
              <a:buFontTx/>
              <a:buNone/>
              <a:defRPr sz="13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 smtClean="0"/>
              <a:t>	</a:t>
            </a:r>
          </a:p>
          <a:p>
            <a:pPr lvl="0"/>
            <a:endParaRPr lang="en-US" noProof="0" dirty="0" smtClean="0"/>
          </a:p>
          <a:p>
            <a:pPr lvl="0"/>
            <a:endParaRPr lang="en-US" noProof="0" dirty="0" smtClean="0"/>
          </a:p>
          <a:p>
            <a:pPr lvl="0"/>
            <a:r>
              <a:rPr lang="en-US" noProof="0" dirty="0" smtClean="0"/>
              <a:t>	</a:t>
            </a:r>
          </a:p>
          <a:p>
            <a:pPr lvl="0"/>
            <a:r>
              <a:rPr lang="en-US" noProof="0" dirty="0" smtClean="0"/>
              <a:t>	Drag picture to placeholder or click icon to add</a:t>
            </a:r>
            <a:endParaRPr lang="en-US" noProof="0" dirty="0"/>
          </a:p>
        </p:txBody>
      </p:sp>
      <p:sp>
        <p:nvSpPr>
          <p:cNvPr id="37" name="Picture Placeholder 25"/>
          <p:cNvSpPr>
            <a:spLocks noGrp="1"/>
          </p:cNvSpPr>
          <p:nvPr>
            <p:ph type="pic" sz="quarter" idx="11" hasCustomPrompt="1"/>
          </p:nvPr>
        </p:nvSpPr>
        <p:spPr>
          <a:xfrm>
            <a:off x="3422986" y="1622395"/>
            <a:ext cx="2305968" cy="2305968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txBody>
          <a:bodyPr lIns="91424" tIns="45712" rIns="91424" bIns="45712" anchor="ctr" anchorCtr="0"/>
          <a:lstStyle>
            <a:lvl1pPr algn="l">
              <a:buFontTx/>
              <a:buNone/>
              <a:defRPr sz="13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 smtClean="0"/>
              <a:t>	</a:t>
            </a:r>
          </a:p>
          <a:p>
            <a:pPr lvl="0"/>
            <a:endParaRPr lang="en-US" noProof="0" dirty="0" smtClean="0"/>
          </a:p>
          <a:p>
            <a:pPr lvl="0"/>
            <a:endParaRPr lang="en-US" noProof="0" dirty="0" smtClean="0"/>
          </a:p>
          <a:p>
            <a:pPr lvl="0"/>
            <a:endParaRPr lang="en-US" noProof="0" dirty="0" smtClean="0"/>
          </a:p>
          <a:p>
            <a:pPr lvl="0"/>
            <a:r>
              <a:rPr lang="en-US" noProof="0" dirty="0" smtClean="0"/>
              <a:t>	Drag picture to placeholder or click icon to add</a:t>
            </a:r>
            <a:endParaRPr lang="en-US" noProof="0" dirty="0"/>
          </a:p>
        </p:txBody>
      </p:sp>
      <p:sp>
        <p:nvSpPr>
          <p:cNvPr id="39" name="Picture Placeholder 25"/>
          <p:cNvSpPr>
            <a:spLocks noGrp="1"/>
          </p:cNvSpPr>
          <p:nvPr>
            <p:ph type="pic" sz="quarter" idx="12" hasCustomPrompt="1"/>
          </p:nvPr>
        </p:nvSpPr>
        <p:spPr>
          <a:xfrm>
            <a:off x="6087503" y="1622395"/>
            <a:ext cx="2305968" cy="2305968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txBody>
          <a:bodyPr lIns="91424" tIns="45712" rIns="91424" bIns="45712" anchor="ctr" anchorCtr="0"/>
          <a:lstStyle>
            <a:lvl1pPr algn="l">
              <a:buFontTx/>
              <a:buNone/>
              <a:defRPr sz="13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 smtClean="0"/>
              <a:t>	</a:t>
            </a:r>
          </a:p>
          <a:p>
            <a:pPr lvl="0"/>
            <a:endParaRPr lang="en-US" noProof="0" dirty="0" smtClean="0"/>
          </a:p>
          <a:p>
            <a:pPr lvl="0"/>
            <a:endParaRPr lang="en-US" noProof="0" dirty="0" smtClean="0"/>
          </a:p>
          <a:p>
            <a:pPr lvl="0"/>
            <a:endParaRPr lang="en-US" noProof="0" dirty="0" smtClean="0"/>
          </a:p>
          <a:p>
            <a:pPr lvl="0"/>
            <a:r>
              <a:rPr lang="en-US" noProof="0" dirty="0" smtClean="0"/>
              <a:t>	Drag picture to placeholder or click icon to add</a:t>
            </a:r>
            <a:endParaRPr lang="en-US" noProof="0" dirty="0"/>
          </a:p>
        </p:txBody>
      </p:sp>
      <p:sp>
        <p:nvSpPr>
          <p:cNvPr id="9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788797" y="3873138"/>
            <a:ext cx="2292136" cy="60366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Text Goes Here</a:t>
            </a:r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14" hasCustomPrompt="1"/>
          </p:nvPr>
        </p:nvSpPr>
        <p:spPr>
          <a:xfrm>
            <a:off x="3436818" y="3871191"/>
            <a:ext cx="2292136" cy="60366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Text Goes Here</a:t>
            </a:r>
          </a:p>
        </p:txBody>
      </p:sp>
      <p:sp>
        <p:nvSpPr>
          <p:cNvPr id="11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6101335" y="3871191"/>
            <a:ext cx="2292136" cy="60366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2519629538"/>
      </p:ext>
    </p:extLst>
  </p:cSld>
  <p:clrMapOvr>
    <a:masterClrMapping/>
  </p:clrMapOvr>
  <p:transition spd="slow">
    <p:wip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Bleed Photo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3" y="4629150"/>
            <a:ext cx="7334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200" baseline="0"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500063" y="3486478"/>
            <a:ext cx="8139112" cy="500992"/>
          </a:xfrm>
          <a:prstGeom prst="rect">
            <a:avLst/>
          </a:prstGeom>
          <a:solidFill>
            <a:schemeClr val="bg1">
              <a:alpha val="70000"/>
            </a:schemeClr>
          </a:solidFill>
          <a:extLst/>
        </p:spPr>
        <p:txBody>
          <a:bodyPr wrap="square" lIns="108000" tIns="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172800" indent="0">
              <a:lnSpc>
                <a:spcPts val="3680"/>
              </a:lnSpc>
              <a:spcBef>
                <a:spcPts val="0"/>
              </a:spcBef>
              <a:buNone/>
              <a:defRPr sz="2400" i="1"/>
            </a:lvl1pPr>
          </a:lstStyle>
          <a:p>
            <a:pPr lvl="0"/>
            <a:r>
              <a:rPr lang="en-GB" dirty="0" smtClean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1172492827"/>
      </p:ext>
    </p:extLst>
  </p:cSld>
  <p:clrMapOvr>
    <a:masterClrMapping/>
  </p:clrMapOvr>
  <p:transition spd="slow">
    <p:wip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Photo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308013" y="301037"/>
            <a:ext cx="8563172" cy="2542175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200" baseline="0">
                <a:solidFill>
                  <a:srgbClr val="676767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48785" y="3054518"/>
            <a:ext cx="8364236" cy="564257"/>
          </a:xfrm>
          <a:prstGeom prst="rect">
            <a:avLst/>
          </a:prstGeom>
        </p:spPr>
        <p:txBody>
          <a:bodyPr vert="horz" wrap="square">
            <a:spAutoFit/>
          </a:bodyPr>
          <a:lstStyle>
            <a:lvl1pPr marL="0" indent="0">
              <a:buNone/>
              <a:defRPr sz="3200" baseline="0">
                <a:solidFill>
                  <a:srgbClr val="676767"/>
                </a:solidFill>
              </a:defRPr>
            </a:lvl1pPr>
          </a:lstStyle>
          <a:p>
            <a:pPr lvl="0"/>
            <a:r>
              <a:rPr lang="en-GB" dirty="0" smtClean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3473071393"/>
      </p:ext>
    </p:extLst>
  </p:cSld>
  <p:clrMapOvr>
    <a:masterClrMapping/>
  </p:clrMapOvr>
  <p:transition spd="slow">
    <p:wip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3" y="4629150"/>
            <a:ext cx="7334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7348" cy="51435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200" baseline="0"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12124705"/>
      </p:ext>
    </p:extLst>
  </p:cSld>
  <p:clrMapOvr>
    <a:masterClrMapping/>
  </p:clrMapOvr>
  <p:transition spd="slow">
    <p:wip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308012" y="240631"/>
            <a:ext cx="8480388" cy="4266646"/>
          </a:xfrm>
          <a:prstGeom prst="rect">
            <a:avLst/>
          </a:prstGeom>
        </p:spPr>
        <p:txBody>
          <a:bodyPr vert="horz" lIns="91424" tIns="45712" rIns="91424" bIns="45712"/>
          <a:lstStyle>
            <a:lvl1pPr marL="0" indent="0" algn="ctr">
              <a:buNone/>
              <a:defRPr sz="1500" baseline="0"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78971332"/>
      </p:ext>
    </p:extLst>
  </p:cSld>
  <p:clrMapOvr>
    <a:masterClrMapping/>
  </p:clrMapOvr>
  <p:transition spd="slow">
    <p:wip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ngle photo with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92300" y="596900"/>
            <a:ext cx="5348288" cy="300355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92300" y="3595688"/>
            <a:ext cx="5346700" cy="747712"/>
          </a:xfrm>
          <a:prstGeom prst="rect">
            <a:avLst/>
          </a:prstGeom>
          <a:noFill/>
          <a:ln>
            <a:noFill/>
          </a:ln>
          <a:effectLst>
            <a:outerShdw blurRad="1143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1900238" y="596646"/>
            <a:ext cx="5329238" cy="300380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rgbClr val="676767"/>
            </a:solidFill>
          </a:ln>
          <a:effectLst/>
        </p:spPr>
        <p:txBody>
          <a:bodyPr lIns="91424" tIns="45712" rIns="91424" bIns="45712" anchor="ctr" anchorCtr="0"/>
          <a:lstStyle>
            <a:lvl1pPr algn="ctr">
              <a:buFontTx/>
              <a:buNone/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>
          <a:xfrm>
            <a:off x="2065871" y="3655079"/>
            <a:ext cx="5074070" cy="628650"/>
          </a:xfrm>
        </p:spPr>
        <p:txBody>
          <a:bodyPr anchor="ctr"/>
          <a:lstStyle>
            <a:lvl1pPr>
              <a:defRPr sz="2000">
                <a:solidFill>
                  <a:srgbClr val="676767"/>
                </a:solidFill>
                <a:latin typeface="+mj-lt"/>
              </a:defRPr>
            </a:lvl1pPr>
          </a:lstStyle>
          <a:p>
            <a:r>
              <a:rPr lang="en-GB" dirty="0" smtClean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6267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mall photo_top lef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49800" y="233363"/>
            <a:ext cx="3273425" cy="184467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549991" y="233172"/>
            <a:ext cx="3273552" cy="184480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rgbClr val="676767"/>
            </a:solidFill>
          </a:ln>
          <a:effectLst/>
        </p:spPr>
        <p:txBody>
          <a:bodyPr vert="horz" lIns="68577" tIns="34289" rIns="68577" bIns="34289" rtlCol="0" anchor="ctr" anchorCtr="0">
            <a:normAutofit/>
          </a:bodyPr>
          <a:lstStyle>
            <a:lvl1pPr marL="0" indent="0" algn="ctr" defTabSz="685777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500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30935" y="2480693"/>
            <a:ext cx="6729865" cy="1614419"/>
          </a:xfrm>
        </p:spPr>
        <p:txBody>
          <a:bodyPr>
            <a:noAutofit/>
          </a:bodyPr>
          <a:lstStyle>
            <a:lvl1pPr marL="0" marR="0" indent="0" algn="l" defTabSz="685777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500">
                <a:solidFill>
                  <a:srgbClr val="676767"/>
                </a:solidFill>
                <a:latin typeface="+mj-lt"/>
              </a:defRPr>
            </a:lvl1pPr>
          </a:lstStyle>
          <a:p>
            <a:r>
              <a:rPr lang="en-GB" dirty="0" smtClean="0"/>
              <a:t>Click to edit title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255203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Segue">
    <p:bg>
      <p:bgPr>
        <a:gradFill rotWithShape="0">
          <a:gsLst>
            <a:gs pos="0">
              <a:srgbClr val="36A4D7"/>
            </a:gs>
            <a:gs pos="99001">
              <a:srgbClr val="2D5AA3"/>
            </a:gs>
            <a:gs pos="100000">
              <a:srgbClr val="2D5AA3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GB" dirty="0" smtClean="0"/>
              <a:t>Section Title Goes Here</a:t>
            </a:r>
            <a:endParaRPr lang="en-US" dirty="0"/>
          </a:p>
        </p:txBody>
      </p:sp>
      <p:sp>
        <p:nvSpPr>
          <p:cNvPr id="7" name="Rectangle 7"/>
          <p:cNvSpPr>
            <a:spLocks noChangeArrowheads="1"/>
          </p:cNvSpPr>
          <p:nvPr userDrawn="1"/>
        </p:nvSpPr>
        <p:spPr bwMode="ltGray">
          <a:xfrm>
            <a:off x="8515707" y="4742907"/>
            <a:ext cx="218414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60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CiscoSans Thin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dirty="0">
              <a:solidFill>
                <a:schemeClr val="bg1">
                  <a:alpha val="60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5867508" y="4741653"/>
            <a:ext cx="265801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CiscoSans Thin"/>
              </a:rPr>
              <a:t>© 2014  Cisco and/or its affiliates. All rights reserved.   Cisco Confidential</a:t>
            </a:r>
          </a:p>
        </p:txBody>
      </p:sp>
      <p:pic>
        <p:nvPicPr>
          <p:cNvPr id="10" name="Picture 2" descr="C:\Users\spius\Pictures\cisco logo blue gradient.png"/>
          <p:cNvPicPr>
            <a:picLocks noChangeAspect="1" noChangeArrowheads="1"/>
          </p:cNvPicPr>
          <p:nvPr userDrawn="1"/>
        </p:nvPicPr>
        <p:blipFill>
          <a:blip r:embed="rId2" cstate="screen">
            <a:biLevel thresh="25000"/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175" y="4625773"/>
            <a:ext cx="431312" cy="265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1059221"/>
      </p:ext>
    </p:extLst>
  </p:cSld>
  <p:clrMapOvr>
    <a:masterClrMapping/>
  </p:clrMapOvr>
  <p:transition spd="med"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rait photo_right s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992688" y="546607"/>
            <a:ext cx="3630612" cy="3869818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4992624" y="546734"/>
            <a:ext cx="3630168" cy="3869818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rgbClr val="2968AF"/>
            </a:solidFill>
          </a:ln>
          <a:effectLst/>
        </p:spPr>
        <p:txBody>
          <a:bodyPr lIns="91424" tIns="45712" rIns="91424" bIns="45712" anchor="ctr" anchorCtr="0"/>
          <a:lstStyle>
            <a:lvl1pPr algn="ctr">
              <a:buFontTx/>
              <a:buNone/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37669" y="546734"/>
            <a:ext cx="4349918" cy="813985"/>
          </a:xfrm>
        </p:spPr>
        <p:txBody>
          <a:bodyPr wrap="none" anchor="t" anchorCtr="0">
            <a:noAutofit/>
          </a:bodyPr>
          <a:lstStyle>
            <a:lvl1pPr>
              <a:lnSpc>
                <a:spcPct val="90000"/>
              </a:lnSpc>
              <a:defRPr sz="25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 smtClean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8870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ultiple phot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668713" y="233363"/>
            <a:ext cx="3268662" cy="1995487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4" tIns="34288" rIns="68574" bIns="342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CiscoSans"/>
              <a:cs typeface="CiscoSan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34963" y="233363"/>
            <a:ext cx="3287712" cy="1995487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4" tIns="34288" rIns="68574" bIns="342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CiscoSans"/>
              <a:cs typeface="CiscoSan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980238" y="233363"/>
            <a:ext cx="1838325" cy="98107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4" tIns="34288" rIns="68574" bIns="342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CiscoSans"/>
              <a:cs typeface="CiscoSan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34963" y="2271713"/>
            <a:ext cx="2522537" cy="259397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4" tIns="34288" rIns="68574" bIns="342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CiscoSans"/>
              <a:cs typeface="CiscoSan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911475" y="2271713"/>
            <a:ext cx="4025900" cy="259397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4" tIns="34288" rIns="68574" bIns="342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CiscoSans"/>
              <a:cs typeface="CiscoSan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980238" y="1262063"/>
            <a:ext cx="1838325" cy="258286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4" tIns="34288" rIns="68574" bIns="342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CiscoSans"/>
              <a:cs typeface="CiscoSan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980238" y="3887788"/>
            <a:ext cx="1838325" cy="9779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4" tIns="34288" rIns="68574" bIns="342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CiscoSans"/>
              <a:cs typeface="CiscoSans"/>
            </a:endParaRPr>
          </a:p>
        </p:txBody>
      </p:sp>
      <p:sp>
        <p:nvSpPr>
          <p:cNvPr id="49" name="Picture Placeholder 25"/>
          <p:cNvSpPr>
            <a:spLocks noGrp="1"/>
          </p:cNvSpPr>
          <p:nvPr>
            <p:ph type="pic" sz="quarter" idx="11"/>
          </p:nvPr>
        </p:nvSpPr>
        <p:spPr>
          <a:xfrm>
            <a:off x="3668995" y="233363"/>
            <a:ext cx="3267861" cy="1995489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685748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500" b="0" i="0" kern="1200" baseline="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320828" y="233363"/>
            <a:ext cx="3302001" cy="1995489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685748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500" b="0" i="0" kern="120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51" name="Picture Placeholder 25"/>
          <p:cNvSpPr>
            <a:spLocks noGrp="1"/>
          </p:cNvSpPr>
          <p:nvPr>
            <p:ph type="pic" sz="quarter" idx="12"/>
          </p:nvPr>
        </p:nvSpPr>
        <p:spPr>
          <a:xfrm>
            <a:off x="6979833" y="233363"/>
            <a:ext cx="1838730" cy="981076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685748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500" b="0" i="0" kern="120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53" name="Picture Placeholder 25"/>
          <p:cNvSpPr>
            <a:spLocks noGrp="1"/>
          </p:cNvSpPr>
          <p:nvPr>
            <p:ph type="pic" sz="quarter" idx="13"/>
          </p:nvPr>
        </p:nvSpPr>
        <p:spPr>
          <a:xfrm>
            <a:off x="320824" y="2271718"/>
            <a:ext cx="2537420" cy="2594201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685748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500" b="0" i="0" kern="120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55" name="Picture Placeholder 25"/>
          <p:cNvSpPr>
            <a:spLocks noGrp="1"/>
          </p:cNvSpPr>
          <p:nvPr>
            <p:ph type="pic" sz="quarter" idx="14"/>
          </p:nvPr>
        </p:nvSpPr>
        <p:spPr>
          <a:xfrm>
            <a:off x="2908334" y="2271718"/>
            <a:ext cx="4028516" cy="2594201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685748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500" b="0" i="0" kern="120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57" name="Picture Placeholder 25"/>
          <p:cNvSpPr>
            <a:spLocks noGrp="1"/>
          </p:cNvSpPr>
          <p:nvPr>
            <p:ph type="pic" sz="quarter" idx="15"/>
          </p:nvPr>
        </p:nvSpPr>
        <p:spPr>
          <a:xfrm>
            <a:off x="6979833" y="1257301"/>
            <a:ext cx="1838730" cy="2587058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685748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500" b="0" i="0" kern="120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59" name="Picture Placeholder 25"/>
          <p:cNvSpPr>
            <a:spLocks noGrp="1"/>
          </p:cNvSpPr>
          <p:nvPr>
            <p:ph type="pic" sz="quarter" idx="16"/>
          </p:nvPr>
        </p:nvSpPr>
        <p:spPr>
          <a:xfrm>
            <a:off x="6979833" y="3887223"/>
            <a:ext cx="1838730" cy="97869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685748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500" b="0" i="0" kern="120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027613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46861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screen vide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Media Placeholder 39"/>
          <p:cNvSpPr>
            <a:spLocks noGrp="1"/>
          </p:cNvSpPr>
          <p:nvPr>
            <p:ph type="media" sz="quarter" idx="11"/>
          </p:nvPr>
        </p:nvSpPr>
        <p:spPr>
          <a:xfrm>
            <a:off x="528638" y="582930"/>
            <a:ext cx="8164931" cy="3319272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68574" tIns="34288" rIns="68574" bIns="34288" rtlCol="0" anchor="ctr">
            <a:normAutofit/>
          </a:bodyPr>
          <a:lstStyle>
            <a:lvl1pPr marL="0" indent="0" algn="ctr" defTabSz="685748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400" kern="1200" baseline="0" smtClean="0">
                <a:solidFill>
                  <a:schemeClr val="lt1"/>
                </a:solidFill>
                <a:latin typeface="+mn-lt"/>
                <a:ea typeface="+mn-ea"/>
                <a:cs typeface="CiscoSans"/>
              </a:defRPr>
            </a:lvl1pPr>
          </a:lstStyle>
          <a:p>
            <a:pPr lvl="0"/>
            <a:r>
              <a:rPr lang="en-US" noProof="0" smtClean="0"/>
              <a:t>Click icon to add media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827047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vide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Media Placeholder 20"/>
          <p:cNvSpPr>
            <a:spLocks noGrp="1"/>
          </p:cNvSpPr>
          <p:nvPr>
            <p:ph type="media" sz="quarter" idx="10"/>
          </p:nvPr>
        </p:nvSpPr>
        <p:spPr>
          <a:xfrm>
            <a:off x="2179339" y="584002"/>
            <a:ext cx="4424562" cy="3319272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68574" tIns="34288" rIns="68574" bIns="34288" rtlCol="0" anchor="ctr">
            <a:normAutofit/>
          </a:bodyPr>
          <a:lstStyle>
            <a:lvl1pPr marL="0" indent="0" algn="ctr" defTabSz="685748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400" kern="1200">
                <a:solidFill>
                  <a:schemeClr val="lt1"/>
                </a:solidFill>
                <a:latin typeface="+mn-lt"/>
                <a:ea typeface="+mn-ea"/>
                <a:cs typeface="CiscoSans"/>
              </a:defRPr>
            </a:lvl1pPr>
          </a:lstStyle>
          <a:p>
            <a:pPr lvl="0"/>
            <a:r>
              <a:rPr lang="en-US" noProof="0" smtClean="0"/>
              <a:t>Click icon to add media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319892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925" y="218947"/>
            <a:ext cx="8513064" cy="765432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352925" y="1077913"/>
            <a:ext cx="8513064" cy="33988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409709" y="4671464"/>
            <a:ext cx="35966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600" kern="1200" smtClean="0">
                <a:solidFill>
                  <a:srgbClr val="000000">
                    <a:alpha val="25000"/>
                  </a:srgbClr>
                </a:solidFill>
                <a:latin typeface="+mn-lt"/>
                <a:ea typeface="+mn-ea"/>
                <a:cs typeface="CiscoSans Thin"/>
              </a:defRPr>
            </a:lvl1pPr>
          </a:lstStyle>
          <a:p>
            <a:fld id="{96A97DD0-5BE7-4856-A2A9-C42C6688E60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1734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white">
          <a:xfrm>
            <a:off x="0" y="0"/>
            <a:ext cx="9144000" cy="13335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1" tIns="34286" rIns="68571" bIns="34286" anchor="ctr"/>
          <a:lstStyle/>
          <a:p>
            <a:endParaRPr lang="en-US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hidden">
          <a:xfrm>
            <a:off x="0" y="0"/>
            <a:ext cx="9144000" cy="13335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1" tIns="34286" rIns="68571" bIns="34286" anchor="ctr"/>
          <a:lstStyle/>
          <a:p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rgbClr val="3E6BB4"/>
                </a:solidFill>
                <a:latin typeface="+mj-lt"/>
                <a:cs typeface="CiscoSans Thin"/>
              </a:defRPr>
            </a:lvl1pPr>
          </a:lstStyle>
          <a:p>
            <a:r>
              <a:rPr lang="en-GB" dirty="0" smtClean="0"/>
              <a:t>Section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191514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4662" y="1347788"/>
            <a:ext cx="8280057" cy="3073946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5690" marR="0" indent="-285690" algn="ctr" defTabSz="45710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GB" dirty="0" smtClean="0"/>
              <a:t>Click to edit text</a:t>
            </a:r>
          </a:p>
        </p:txBody>
      </p:sp>
      <p:sp>
        <p:nvSpPr>
          <p:cNvPr id="4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9167052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Slid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7766" y="1347788"/>
            <a:ext cx="8345488" cy="316821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0928" indent="-223792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3700" b="0" i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 marL="507895" indent="-215855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747558" indent="-171415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911035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082450" indent="-168240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Click to edit text</a:t>
            </a:r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301120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7766" y="1347788"/>
            <a:ext cx="8345488" cy="316821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57136" indent="0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None/>
              <a:defRPr sz="3700" b="0" i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 marL="292040" indent="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None/>
              <a:defRPr sz="18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576143" indent="0">
              <a:buClr>
                <a:schemeClr val="tx1"/>
              </a:buClr>
              <a:buSzPct val="80000"/>
              <a:buFont typeface="Arial"/>
              <a:buNone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739620" indent="0">
              <a:buClr>
                <a:schemeClr val="tx1"/>
              </a:buClr>
              <a:buSzPct val="80000"/>
              <a:buFont typeface="Arial"/>
              <a:buNone/>
              <a:defRPr sz="1400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914210" indent="0">
              <a:buClr>
                <a:schemeClr val="tx1"/>
              </a:buClr>
              <a:buSzPct val="80000"/>
              <a:buFont typeface="Arial"/>
              <a:buNone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Click to edit Text</a:t>
            </a:r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4425567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Withou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89660" y="895601"/>
            <a:ext cx="8398739" cy="316821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57136" indent="0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None/>
              <a:defRPr sz="3700" b="0" i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 marL="292040" indent="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None/>
              <a:defRPr sz="18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576143" indent="0">
              <a:buClr>
                <a:schemeClr val="tx1"/>
              </a:buClr>
              <a:buSzPct val="80000"/>
              <a:buFont typeface="Arial"/>
              <a:buNone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739620" indent="0">
              <a:buClr>
                <a:schemeClr val="tx1"/>
              </a:buClr>
              <a:buSzPct val="80000"/>
              <a:buFont typeface="Arial"/>
              <a:buNone/>
              <a:defRPr sz="1400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914210" indent="0">
              <a:buClr>
                <a:schemeClr val="tx1"/>
              </a:buClr>
              <a:buSzPct val="80000"/>
              <a:buFont typeface="Arial"/>
              <a:buNone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4110407128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Slide Withou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28639" y="876359"/>
            <a:ext cx="8259762" cy="316821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12400" indent="-392400">
              <a:lnSpc>
                <a:spcPts val="4440"/>
              </a:lnSpc>
              <a:spcBef>
                <a:spcPts val="0"/>
              </a:spcBef>
              <a:buClr>
                <a:schemeClr val="tx1"/>
              </a:buClr>
              <a:buSzPct val="80000"/>
              <a:buFont typeface="Arial"/>
              <a:buChar char="•"/>
              <a:defRPr sz="3700" b="0" i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 marL="507895" indent="-215855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747558" indent="-171415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911035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082450" indent="-168240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74137170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2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3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34.xml"/><Relationship Id="rId35" Type="http://schemas.openxmlformats.org/officeDocument/2006/relationships/slideLayout" Target="../slideLayouts/slideLayout35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Title Goes Here</a:t>
            </a:r>
            <a:endParaRPr lang="en-GB" dirty="0"/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ltGray">
          <a:xfrm>
            <a:off x="8515707" y="4742907"/>
            <a:ext cx="218414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600">
                <a:solidFill>
                  <a:srgbClr val="000000">
                    <a:alpha val="25000"/>
                  </a:srgbClr>
                </a:solidFill>
                <a:latin typeface="+mn-lt"/>
                <a:ea typeface="+mn-ea"/>
                <a:cs typeface="CiscoSans Thin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dirty="0">
              <a:solidFill>
                <a:srgbClr val="000000">
                  <a:alpha val="25000"/>
                </a:srgb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ltGray">
          <a:xfrm>
            <a:off x="3281501" y="4897425"/>
            <a:ext cx="265801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1586" tIns="30792" rIns="61586" bIns="30792" anchor="b">
            <a:spAutoFit/>
          </a:bodyPr>
          <a:lstStyle/>
          <a:p>
            <a:pPr algn="ctr"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000000">
                    <a:alpha val="25000"/>
                  </a:srgbClr>
                </a:solidFill>
                <a:latin typeface="+mn-lt"/>
                <a:ea typeface="+mn-ea"/>
                <a:cs typeface="CiscoSans Thin"/>
              </a:rPr>
              <a:t>IETF 100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4" r:id="rId1"/>
    <p:sldLayoutId id="2147483875" r:id="rId2"/>
    <p:sldLayoutId id="2147483877" r:id="rId3"/>
    <p:sldLayoutId id="2147483876" r:id="rId4"/>
    <p:sldLayoutId id="2147483878" r:id="rId5"/>
    <p:sldLayoutId id="2147483881" r:id="rId6"/>
    <p:sldLayoutId id="2147483880" r:id="rId7"/>
    <p:sldLayoutId id="2147483905" r:id="rId8"/>
    <p:sldLayoutId id="2147483906" r:id="rId9"/>
    <p:sldLayoutId id="2147483879" r:id="rId10"/>
    <p:sldLayoutId id="2147483883" r:id="rId11"/>
    <p:sldLayoutId id="2147483886" r:id="rId12"/>
    <p:sldLayoutId id="2147483887" r:id="rId13"/>
    <p:sldLayoutId id="2147483884" r:id="rId14"/>
    <p:sldLayoutId id="2147483885" r:id="rId15"/>
    <p:sldLayoutId id="2147483907" r:id="rId16"/>
    <p:sldLayoutId id="2147483889" r:id="rId17"/>
    <p:sldLayoutId id="2147483890" r:id="rId18"/>
    <p:sldLayoutId id="2147483891" r:id="rId19"/>
    <p:sldLayoutId id="2147483892" r:id="rId20"/>
    <p:sldLayoutId id="2147483893" r:id="rId21"/>
    <p:sldLayoutId id="2147483917" r:id="rId22"/>
    <p:sldLayoutId id="2147483918" r:id="rId23"/>
    <p:sldLayoutId id="2147483895" r:id="rId24"/>
    <p:sldLayoutId id="2147483871" r:id="rId25"/>
    <p:sldLayoutId id="2147483898" r:id="rId26"/>
    <p:sldLayoutId id="2147483908" r:id="rId27"/>
    <p:sldLayoutId id="2147483909" r:id="rId28"/>
    <p:sldLayoutId id="2147483910" r:id="rId29"/>
    <p:sldLayoutId id="2147483911" r:id="rId30"/>
    <p:sldLayoutId id="2147483914" r:id="rId31"/>
    <p:sldLayoutId id="2147483896" r:id="rId32"/>
    <p:sldLayoutId id="2147483912" r:id="rId33"/>
    <p:sldLayoutId id="2147483913" r:id="rId34"/>
    <p:sldLayoutId id="2147483919" r:id="rId35"/>
  </p:sldLayoutIdLst>
  <p:transition spd="slow">
    <p:wip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3200" kern="1200" dirty="0">
          <a:solidFill>
            <a:srgbClr val="676767"/>
          </a:solidFill>
          <a:latin typeface="+mj-lt"/>
          <a:ea typeface="ＭＳ Ｐゴシック" charset="0"/>
          <a:cs typeface="CiscoSans"/>
        </a:defRPr>
      </a:lvl1pPr>
      <a:lvl2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2pPr>
      <a:lvl3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3pPr>
      <a:lvl4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4pPr>
      <a:lvl5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5pPr>
      <a:lvl6pPr marL="4572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6pPr>
      <a:lvl7pPr marL="9144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7pPr>
      <a:lvl8pPr marL="13716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8pPr>
      <a:lvl9pPr marL="18288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169863" indent="-169863" algn="l" defTabSz="684213" rtl="0" eaLnBrk="1" fontAlgn="base" hangingPunct="1">
        <a:lnSpc>
          <a:spcPct val="95000"/>
        </a:lnSpc>
        <a:spcBef>
          <a:spcPts val="1075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15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358775" indent="-215900" algn="l" defTabSz="684213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4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431800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2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503238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574675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863856" indent="-171445" algn="l" defTabSz="685777" rtl="0" eaLnBrk="1" latinLnBrk="0" hangingPunct="1">
        <a:spcBef>
          <a:spcPts val="600"/>
        </a:spcBef>
        <a:buFont typeface="Arial" pitchFamily="34" charset="0"/>
        <a:buChar char="•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935844" indent="-171422" algn="l" defTabSz="685777" rtl="0" eaLnBrk="1" latinLnBrk="0" hangingPunct="1">
        <a:spcBef>
          <a:spcPts val="600"/>
        </a:spcBef>
        <a:buFont typeface="Arial" pitchFamily="34" charset="0"/>
        <a:buChar char="•"/>
        <a:defRPr sz="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220" indent="0" algn="l" defTabSz="685777" rtl="0" eaLnBrk="1" latinLnBrk="0" hangingPunct="1">
        <a:spcBef>
          <a:spcPct val="2000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53" indent="-171445" algn="l" defTabSz="68577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6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7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6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5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41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32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2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1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hyperlink" Target="https://tools.ietf.org/html/draft-brockners-sfc-ioam-nsh-00" TargetMode="External"/><Relationship Id="rId3" Type="http://schemas.openxmlformats.org/officeDocument/2006/relationships/hyperlink" Target="https://tools.ietf.org/html/draft-brockners-proof-of-transit-04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hyperlink" Target="https://tools.ietf.org/html/draft-ietf-ippm-ioam-data-01" TargetMode="External"/><Relationship Id="rId3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hyperlink" Target="https://tools.ietf.org/html/draft-brockners-nvo3-ioam-geneve-00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microsoft.com/office/2007/relationships/hdphoto" Target="../media/hdphoto1.wdp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" Type="http://schemas.openxmlformats.org/officeDocument/2006/relationships/slideLayout" Target="../slideLayouts/slideLayout10.xml"/><Relationship Id="rId2" Type="http://schemas.openxmlformats.org/officeDocument/2006/relationships/hyperlink" Target="https://tools.ietf.org/html/draft-brockners-proof-of-transit-04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tools.ietf.org/html/draft-brockners-nvo3-ioam-geneve-00" TargetMode="External"/><Relationship Id="rId4" Type="http://schemas.openxmlformats.org/officeDocument/2006/relationships/hyperlink" Target="https://tools.ietf.org/html/draft-brockners-ioam-vxlan-gpe-00" TargetMode="External"/><Relationship Id="rId5" Type="http://schemas.openxmlformats.org/officeDocument/2006/relationships/hyperlink" Target="https://tools.ietf.org/html/draft-brockners-sfc-ioam-nsh-00" TargetMode="External"/><Relationship Id="rId1" Type="http://schemas.openxmlformats.org/officeDocument/2006/relationships/slideLayout" Target="../slideLayouts/slideLayout10.xml"/><Relationship Id="rId2" Type="http://schemas.openxmlformats.org/officeDocument/2006/relationships/hyperlink" Target="https://datatracker.ietf.org/doc/draft-ietf-ippm-ioam-data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389660" y="1799727"/>
            <a:ext cx="8340725" cy="646112"/>
          </a:xfrm>
        </p:spPr>
        <p:txBody>
          <a:bodyPr/>
          <a:lstStyle/>
          <a:p>
            <a:r>
              <a:rPr lang="en-US" sz="600" dirty="0" smtClean="0">
                <a:solidFill>
                  <a:schemeClr val="tx1">
                    <a:lumMod val="50000"/>
                  </a:schemeClr>
                </a:solidFill>
              </a:rPr>
              <a:t/>
            </a:r>
            <a:br>
              <a:rPr lang="en-US" sz="600" dirty="0" smtClean="0">
                <a:solidFill>
                  <a:schemeClr val="tx1">
                    <a:lumMod val="50000"/>
                  </a:schemeClr>
                </a:solidFill>
              </a:rPr>
            </a:br>
            <a:r>
              <a:rPr lang="en-US" sz="3600" dirty="0" smtClean="0">
                <a:solidFill>
                  <a:schemeClr val="tx1">
                    <a:lumMod val="50000"/>
                  </a:schemeClr>
                </a:solidFill>
              </a:rPr>
              <a:t>In-situ OAM (IOAM) in </a:t>
            </a:r>
            <a:r>
              <a:rPr lang="en-US" sz="3600" dirty="0" smtClean="0">
                <a:solidFill>
                  <a:schemeClr val="tx1">
                    <a:lumMod val="50000"/>
                  </a:schemeClr>
                </a:solidFill>
              </a:rPr>
              <a:t>NSH (and POT)</a:t>
            </a:r>
            <a:r>
              <a:rPr lang="en-US" sz="3600" dirty="0" smtClean="0">
                <a:solidFill>
                  <a:schemeClr val="tx1">
                    <a:lumMod val="50000"/>
                  </a:schemeClr>
                </a:solidFill>
              </a:rPr>
              <a:t/>
            </a:r>
            <a:br>
              <a:rPr lang="en-US" sz="3600" dirty="0" smtClean="0">
                <a:solidFill>
                  <a:schemeClr val="tx1">
                    <a:lumMod val="50000"/>
                  </a:schemeClr>
                </a:solidFill>
              </a:rPr>
            </a:br>
            <a:r>
              <a:rPr lang="en-US" sz="3600" dirty="0" smtClean="0">
                <a:solidFill>
                  <a:schemeClr val="tx1">
                    <a:lumMod val="50000"/>
                  </a:schemeClr>
                </a:solidFill>
              </a:rPr>
              <a:t/>
            </a:r>
            <a:br>
              <a:rPr lang="en-US" sz="3600" dirty="0" smtClean="0">
                <a:solidFill>
                  <a:schemeClr val="tx1">
                    <a:lumMod val="50000"/>
                  </a:schemeClr>
                </a:solidFill>
              </a:rPr>
            </a:b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hlinkClick r:id="rId2"/>
              </a:rPr>
              <a:t>draft-brockners-sfc-ioam-nsh-00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</a:rPr>
              <a:t/>
            </a:r>
            <a:br>
              <a:rPr lang="en-US" sz="2000" dirty="0" smtClean="0">
                <a:solidFill>
                  <a:schemeClr val="tx1">
                    <a:lumMod val="50000"/>
                  </a:schemeClr>
                </a:solidFill>
              </a:rPr>
            </a:b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/>
            </a:r>
            <a:br>
              <a:rPr lang="en-US" sz="2000" dirty="0">
                <a:solidFill>
                  <a:schemeClr val="tx1">
                    <a:lumMod val="50000"/>
                  </a:schemeClr>
                </a:solidFill>
              </a:rPr>
            </a:br>
            <a:r>
              <a:rPr lang="en-US" sz="2000" dirty="0">
                <a:solidFill>
                  <a:schemeClr val="tx1">
                    <a:lumMod val="50000"/>
                  </a:schemeClr>
                </a:solidFill>
                <a:hlinkClick r:id="rId3"/>
              </a:rPr>
              <a:t>draft-brockners-proof-of-transit-04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/>
            </a:r>
            <a:br>
              <a:rPr lang="en-US" sz="2000" dirty="0">
                <a:solidFill>
                  <a:schemeClr val="tx1">
                    <a:lumMod val="50000"/>
                  </a:schemeClr>
                </a:solidFill>
              </a:rPr>
            </a:br>
            <a:endParaRPr lang="en-US" sz="14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4294967295"/>
          </p:nvPr>
        </p:nvSpPr>
        <p:spPr>
          <a:xfrm>
            <a:off x="434110" y="3395352"/>
            <a:ext cx="8296275" cy="287337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1200" dirty="0"/>
              <a:t>Frank Brockners, Shwetha Bhandari, </a:t>
            </a:r>
            <a:r>
              <a:rPr lang="en-US" sz="1200" dirty="0" err="1"/>
              <a:t>Vengada</a:t>
            </a:r>
            <a:r>
              <a:rPr lang="en-US" sz="1200" dirty="0"/>
              <a:t> Prasad </a:t>
            </a:r>
            <a:r>
              <a:rPr lang="en-US" sz="1200" dirty="0" err="1" smtClean="0"/>
              <a:t>Govindan</a:t>
            </a:r>
            <a:r>
              <a:rPr lang="en-US" sz="1200" dirty="0" smtClean="0"/>
              <a:t>, Carlos Pignataro (Cisco)</a:t>
            </a:r>
            <a:br>
              <a:rPr lang="en-US" sz="1200" dirty="0" smtClean="0"/>
            </a:br>
            <a:r>
              <a:rPr lang="en-US" sz="1200" dirty="0" smtClean="0"/>
              <a:t>Hannes </a:t>
            </a:r>
            <a:r>
              <a:rPr lang="en-US" sz="1200" dirty="0" err="1" smtClean="0"/>
              <a:t>Gedler</a:t>
            </a:r>
            <a:r>
              <a:rPr lang="en-US" sz="1200" dirty="0" smtClean="0"/>
              <a:t> (</a:t>
            </a:r>
            <a:r>
              <a:rPr lang="en-US" sz="1200" dirty="0" err="1" smtClean="0"/>
              <a:t>rtbrick</a:t>
            </a:r>
            <a:r>
              <a:rPr lang="en-US" sz="1200" dirty="0" smtClean="0"/>
              <a:t>), Steve Youell (JPMC), John Leddy (Comcast)</a:t>
            </a:r>
            <a:br>
              <a:rPr lang="en-US" sz="1200" dirty="0" smtClean="0"/>
            </a:br>
            <a:r>
              <a:rPr lang="en-US" sz="1200" dirty="0" smtClean="0"/>
              <a:t>David Mozes (</a:t>
            </a:r>
            <a:r>
              <a:rPr lang="en-US" sz="1200" dirty="0" err="1" smtClean="0"/>
              <a:t>Mellanox</a:t>
            </a:r>
            <a:r>
              <a:rPr lang="en-US" sz="1200" dirty="0" smtClean="0"/>
              <a:t>), Tal Mizrahi (Marvell), Petr Lapukhov (Facebook)</a:t>
            </a:r>
            <a:br>
              <a:rPr lang="en-US" sz="1200" dirty="0" smtClean="0"/>
            </a:br>
            <a:r>
              <a:rPr lang="en-US" sz="1200" dirty="0" smtClean="0"/>
              <a:t>Remy Chang (Barefoot), Daniel Bernier (Bell Canada)</a:t>
            </a:r>
          </a:p>
          <a:p>
            <a:pPr marL="0" indent="0">
              <a:buNone/>
            </a:pP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IETF 100 – SFC WG; November, 2017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2375267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In-situ OAM in a nutshell</a:t>
            </a:r>
            <a:endParaRPr lang="en-US" dirty="0"/>
          </a:p>
        </p:txBody>
      </p:sp>
      <p:sp>
        <p:nvSpPr>
          <p:cNvPr id="4" name="Isosceles Triangle 3"/>
          <p:cNvSpPr/>
          <p:nvPr/>
        </p:nvSpPr>
        <p:spPr>
          <a:xfrm rot="10800000">
            <a:off x="6548831" y="2324807"/>
            <a:ext cx="1437859" cy="1139485"/>
          </a:xfrm>
          <a:prstGeom prst="triangle">
            <a:avLst/>
          </a:prstGeom>
          <a:gradFill>
            <a:gsLst>
              <a:gs pos="0">
                <a:schemeClr val="bg1"/>
              </a:gs>
              <a:gs pos="100000">
                <a:schemeClr val="accent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/>
          <p:cNvSpPr txBox="1">
            <a:spLocks/>
          </p:cNvSpPr>
          <p:nvPr/>
        </p:nvSpPr>
        <p:spPr bwMode="auto">
          <a:xfrm>
            <a:off x="416598" y="1132446"/>
            <a:ext cx="6547332" cy="355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87325" indent="-185738" algn="l" rtl="0" eaLnBrk="0" fontAlgn="base" hangingPunct="0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buSzPct val="8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385763" indent="-193675" algn="l" rtl="0" eaLnBrk="0" fontAlgn="base" hangingPunct="0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SzPct val="8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2pPr>
            <a:lvl3pPr marL="546100" indent="-158750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ct val="0"/>
              </a:spcAft>
              <a:buSzPct val="8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3pPr>
            <a:lvl4pPr marL="704850" indent="-158750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ct val="0"/>
              </a:spcAft>
              <a:buSzPct val="8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4pPr>
            <a:lvl5pPr marL="773113" indent="-66675" algn="l" rtl="0" eaLnBrk="0" fontAlgn="base" hangingPunct="0">
              <a:lnSpc>
                <a:spcPct val="95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itchFamily="34" charset="0"/>
              <a:buChar char="»"/>
              <a:defRPr>
                <a:solidFill>
                  <a:schemeClr val="tx2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5pPr>
            <a:lvl6pPr marL="1416248" indent="-128588" algn="l" rtl="0" eaLnBrk="1" fontAlgn="base" hangingPunct="1">
              <a:lnSpc>
                <a:spcPct val="95000"/>
              </a:lnSpc>
              <a:spcBef>
                <a:spcPts val="1013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itchFamily="-107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-107" charset="0"/>
              </a:defRPr>
            </a:lvl6pPr>
            <a:lvl7pPr marL="1673423" indent="-128588" algn="l" rtl="0" eaLnBrk="1" fontAlgn="base" hangingPunct="1">
              <a:lnSpc>
                <a:spcPct val="95000"/>
              </a:lnSpc>
              <a:spcBef>
                <a:spcPts val="1013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itchFamily="-107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-107" charset="0"/>
              </a:defRPr>
            </a:lvl7pPr>
            <a:lvl8pPr marL="1930598" indent="-128588" algn="l" rtl="0" eaLnBrk="1" fontAlgn="base" hangingPunct="1">
              <a:lnSpc>
                <a:spcPct val="95000"/>
              </a:lnSpc>
              <a:spcBef>
                <a:spcPts val="1013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itchFamily="-107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-107" charset="0"/>
              </a:defRPr>
            </a:lvl8pPr>
            <a:lvl9pPr marL="2187773" indent="-128588" algn="l" rtl="0" eaLnBrk="1" fontAlgn="base" hangingPunct="1">
              <a:lnSpc>
                <a:spcPct val="95000"/>
              </a:lnSpc>
              <a:spcBef>
                <a:spcPts val="1013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itchFamily="-107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-107" charset="0"/>
              </a:defRPr>
            </a:lvl9pPr>
          </a:lstStyle>
          <a:p>
            <a:pPr lvl="0" defTabSz="914400">
              <a:defRPr/>
            </a:pPr>
            <a:r>
              <a:rPr lang="en-US" sz="1400" kern="0" dirty="0">
                <a:solidFill>
                  <a:srgbClr val="676767">
                    <a:lumMod val="50000"/>
                  </a:srgbClr>
                </a:solidFill>
              </a:rPr>
              <a:t>Gather telemetry and OAM information along the path </a:t>
            </a:r>
            <a:r>
              <a:rPr lang="en-US" sz="1400" kern="0" dirty="0">
                <a:solidFill>
                  <a:srgbClr val="FF0000"/>
                </a:solidFill>
              </a:rPr>
              <a:t>within</a:t>
            </a:r>
            <a:r>
              <a:rPr lang="en-US" sz="1400" kern="0" dirty="0">
                <a:solidFill>
                  <a:srgbClr val="676767">
                    <a:lumMod val="50000"/>
                  </a:srgbClr>
                </a:solidFill>
              </a:rPr>
              <a:t> the data packet, </a:t>
            </a:r>
            <a:r>
              <a:rPr lang="en-US" sz="1400" kern="0" dirty="0" smtClean="0">
                <a:solidFill>
                  <a:srgbClr val="676767">
                    <a:lumMod val="50000"/>
                  </a:srgbClr>
                </a:solidFill>
              </a:rPr>
              <a:t>(hence “in-situ OAM”) as </a:t>
            </a:r>
            <a:r>
              <a:rPr lang="en-US" sz="1400" kern="0" dirty="0">
                <a:solidFill>
                  <a:srgbClr val="676767">
                    <a:lumMod val="50000"/>
                  </a:srgbClr>
                </a:solidFill>
              </a:rPr>
              <a:t>part of an existing/additional header</a:t>
            </a:r>
          </a:p>
          <a:p>
            <a:pPr lvl="1" indent="-185738" defTabSz="914400">
              <a:spcBef>
                <a:spcPts val="1200"/>
              </a:spcBef>
              <a:defRPr/>
            </a:pPr>
            <a:r>
              <a:rPr lang="en-US" sz="1200" kern="0" dirty="0">
                <a:solidFill>
                  <a:srgbClr val="FF0000"/>
                </a:solidFill>
              </a:rPr>
              <a:t>No</a:t>
            </a:r>
            <a:r>
              <a:rPr lang="en-US" sz="1200" kern="0" dirty="0">
                <a:solidFill>
                  <a:srgbClr val="676767">
                    <a:lumMod val="50000"/>
                  </a:srgbClr>
                </a:solidFill>
              </a:rPr>
              <a:t> extra probe-traffic (as with ping, trace</a:t>
            </a:r>
            <a:r>
              <a:rPr lang="en-US" sz="1200" kern="0" dirty="0" smtClean="0">
                <a:solidFill>
                  <a:srgbClr val="676767">
                    <a:lumMod val="50000"/>
                  </a:srgbClr>
                </a:solidFill>
              </a:rPr>
              <a:t>, ..)</a:t>
            </a:r>
          </a:p>
          <a:p>
            <a:pPr lvl="1" indent="-185738" defTabSz="914400">
              <a:spcBef>
                <a:spcPts val="1200"/>
              </a:spcBef>
              <a:defRPr/>
            </a:pPr>
            <a:r>
              <a:rPr lang="en-US" sz="1200" kern="0" dirty="0" smtClean="0">
                <a:solidFill>
                  <a:srgbClr val="676767">
                    <a:lumMod val="50000"/>
                  </a:srgbClr>
                </a:solidFill>
              </a:rPr>
              <a:t>“Hybrid, Type-1 OAM” per RFC </a:t>
            </a:r>
            <a:r>
              <a:rPr lang="en-US" sz="1200" kern="0" dirty="0" smtClean="0">
                <a:solidFill>
                  <a:srgbClr val="676767">
                    <a:lumMod val="50000"/>
                  </a:srgbClr>
                </a:solidFill>
              </a:rPr>
              <a:t>7799</a:t>
            </a:r>
            <a:endParaRPr lang="en-US" kern="0" dirty="0">
              <a:solidFill>
                <a:srgbClr val="676767">
                  <a:lumMod val="50000"/>
                </a:srgbClr>
              </a:solidFill>
            </a:endParaRPr>
          </a:p>
          <a:p>
            <a:pPr lvl="0" defTabSz="914400">
              <a:defRPr/>
            </a:pPr>
            <a:r>
              <a:rPr lang="de-DE" sz="1400" kern="0" dirty="0" smtClean="0">
                <a:solidFill>
                  <a:srgbClr val="676767">
                    <a:lumMod val="50000"/>
                  </a:srgbClr>
                </a:solidFill>
              </a:rPr>
              <a:t>Generic, Transport independent data-fields for IOAM</a:t>
            </a:r>
          </a:p>
          <a:p>
            <a:pPr lvl="1" defTabSz="914400">
              <a:defRPr/>
            </a:pPr>
            <a:r>
              <a:rPr lang="de-DE" sz="1200" kern="0" dirty="0" smtClean="0">
                <a:solidFill>
                  <a:srgbClr val="676767">
                    <a:lumMod val="50000"/>
                  </a:srgbClr>
                </a:solidFill>
              </a:rPr>
              <a:t>Scope: Per-hop, specific-hops only, end-to-end</a:t>
            </a:r>
          </a:p>
          <a:p>
            <a:pPr lvl="1" defTabSz="914400">
              <a:defRPr/>
            </a:pPr>
            <a:r>
              <a:rPr lang="de-DE" sz="1200" kern="0" dirty="0" smtClean="0">
                <a:solidFill>
                  <a:srgbClr val="676767">
                    <a:lumMod val="50000"/>
                  </a:srgbClr>
                </a:solidFill>
              </a:rPr>
              <a:t>Data fields include: Node IDs, interface IDs, timestamps, </a:t>
            </a:r>
            <a:br>
              <a:rPr lang="de-DE" sz="1200" kern="0" dirty="0" smtClean="0">
                <a:solidFill>
                  <a:srgbClr val="676767">
                    <a:lumMod val="50000"/>
                  </a:srgbClr>
                </a:solidFill>
              </a:rPr>
            </a:br>
            <a:r>
              <a:rPr lang="de-DE" sz="1200" kern="0" dirty="0" smtClean="0">
                <a:solidFill>
                  <a:srgbClr val="676767">
                    <a:lumMod val="50000"/>
                  </a:srgbClr>
                </a:solidFill>
              </a:rPr>
              <a:t>sequence numbers, </a:t>
            </a:r>
            <a:r>
              <a:rPr lang="de-DE" sz="1200" kern="0" dirty="0" smtClean="0">
                <a:solidFill>
                  <a:srgbClr val="676767">
                    <a:lumMod val="50000"/>
                  </a:srgbClr>
                </a:solidFill>
              </a:rPr>
              <a:t>...</a:t>
            </a:r>
            <a:endParaRPr lang="de-DE" sz="1200" kern="0" dirty="0" smtClean="0">
              <a:solidFill>
                <a:srgbClr val="676767">
                  <a:lumMod val="50000"/>
                </a:srgbClr>
              </a:solidFill>
            </a:endParaRPr>
          </a:p>
          <a:p>
            <a:pPr lvl="0" defTabSz="914400">
              <a:defRPr/>
            </a:pPr>
            <a:r>
              <a:rPr lang="de-DE" sz="1400" kern="0" dirty="0" smtClean="0">
                <a:solidFill>
                  <a:srgbClr val="676767">
                    <a:lumMod val="50000"/>
                  </a:srgbClr>
                </a:solidFill>
              </a:rPr>
              <a:t>Encapsulation</a:t>
            </a:r>
            <a:endParaRPr lang="de-DE" sz="1400" kern="0" dirty="0">
              <a:solidFill>
                <a:srgbClr val="676767">
                  <a:lumMod val="50000"/>
                </a:srgbClr>
              </a:solidFill>
            </a:endParaRPr>
          </a:p>
          <a:p>
            <a:pPr lvl="1" defTabSz="914400">
              <a:defRPr/>
            </a:pPr>
            <a:r>
              <a:rPr lang="de-DE" sz="1200" kern="0" dirty="0" smtClean="0">
                <a:solidFill>
                  <a:srgbClr val="676767">
                    <a:lumMod val="50000"/>
                  </a:srgbClr>
                </a:solidFill>
              </a:rPr>
              <a:t>IOAM data fields can be embedded into a variety of transports, including:</a:t>
            </a:r>
            <a:br>
              <a:rPr lang="de-DE" sz="1200" kern="0" dirty="0" smtClean="0">
                <a:solidFill>
                  <a:srgbClr val="676767">
                    <a:lumMod val="50000"/>
                  </a:srgbClr>
                </a:solidFill>
              </a:rPr>
            </a:br>
            <a:r>
              <a:rPr lang="de-DE" sz="1200" kern="0" dirty="0" smtClean="0">
                <a:solidFill>
                  <a:srgbClr val="676767">
                    <a:lumMod val="50000"/>
                  </a:srgbClr>
                </a:solidFill>
              </a:rPr>
              <a:t>IPv6, SRv6, NSH, GRE, Geneve, VXLAN-GPE </a:t>
            </a:r>
            <a:r>
              <a:rPr lang="de-DE" sz="1200" kern="0" dirty="0" smtClean="0">
                <a:solidFill>
                  <a:srgbClr val="676767">
                    <a:lumMod val="50000"/>
                  </a:srgbClr>
                </a:solidFill>
              </a:rPr>
              <a:t>...</a:t>
            </a:r>
            <a:endParaRPr lang="de-DE" sz="1200" kern="0" dirty="0">
              <a:solidFill>
                <a:srgbClr val="676767">
                  <a:lumMod val="50000"/>
                </a:srgbClr>
              </a:solidFill>
            </a:endParaRPr>
          </a:p>
          <a:p>
            <a:pPr defTabSz="914400">
              <a:defRPr/>
            </a:pPr>
            <a:r>
              <a:rPr lang="de-DE" sz="1400" i="1" kern="0" dirty="0" smtClean="0">
                <a:solidFill>
                  <a:srgbClr val="676767">
                    <a:lumMod val="50000"/>
                  </a:srgbClr>
                </a:solidFill>
              </a:rPr>
              <a:t>Base IOAM </a:t>
            </a:r>
            <a:r>
              <a:rPr lang="de-DE" sz="1400" i="1" kern="0" dirty="0" err="1" smtClean="0">
                <a:solidFill>
                  <a:srgbClr val="676767">
                    <a:lumMod val="50000"/>
                  </a:srgbClr>
                </a:solidFill>
              </a:rPr>
              <a:t>document</a:t>
            </a:r>
            <a:r>
              <a:rPr lang="de-DE" sz="1400" i="1" kern="0" dirty="0" smtClean="0">
                <a:solidFill>
                  <a:srgbClr val="676767">
                    <a:lumMod val="50000"/>
                  </a:srgbClr>
                </a:solidFill>
              </a:rPr>
              <a:t> </a:t>
            </a:r>
            <a:r>
              <a:rPr lang="de-DE" sz="1400" i="1" kern="0" dirty="0" err="1" smtClean="0">
                <a:solidFill>
                  <a:srgbClr val="676767">
                    <a:lumMod val="50000"/>
                  </a:srgbClr>
                </a:solidFill>
              </a:rPr>
              <a:t>adopted</a:t>
            </a:r>
            <a:r>
              <a:rPr lang="de-DE" sz="1400" i="1" kern="0" dirty="0" smtClean="0">
                <a:solidFill>
                  <a:srgbClr val="676767">
                    <a:lumMod val="50000"/>
                  </a:srgbClr>
                </a:solidFill>
              </a:rPr>
              <a:t> </a:t>
            </a:r>
            <a:r>
              <a:rPr lang="de-DE" sz="1400" i="1" kern="0" dirty="0" err="1" smtClean="0">
                <a:solidFill>
                  <a:srgbClr val="676767">
                    <a:lumMod val="50000"/>
                  </a:srgbClr>
                </a:solidFill>
              </a:rPr>
              <a:t>by</a:t>
            </a:r>
            <a:r>
              <a:rPr lang="de-DE" sz="1400" i="1" kern="0" dirty="0" smtClean="0">
                <a:solidFill>
                  <a:srgbClr val="676767">
                    <a:lumMod val="50000"/>
                  </a:srgbClr>
                </a:solidFill>
              </a:rPr>
              <a:t> IPPM!</a:t>
            </a:r>
          </a:p>
          <a:p>
            <a:pPr lvl="1" defTabSz="914400">
              <a:defRPr/>
            </a:pPr>
            <a:r>
              <a:rPr lang="de-DE" sz="1200" i="1" kern="0" dirty="0" smtClean="0">
                <a:solidFill>
                  <a:srgbClr val="676767">
                    <a:lumMod val="50000"/>
                  </a:srgbClr>
                </a:solidFill>
                <a:hlinkClick r:id="rId2"/>
              </a:rPr>
              <a:t>draft-ietf-ippm-ioam-data-01</a:t>
            </a:r>
            <a:endParaRPr lang="de-DE" sz="1200" i="1" kern="0" dirty="0">
              <a:solidFill>
                <a:srgbClr val="676767">
                  <a:lumMod val="50000"/>
                </a:srgbClr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111314" y="2883077"/>
            <a:ext cx="2680448" cy="277906"/>
            <a:chOff x="6284258" y="1720413"/>
            <a:chExt cx="2680448" cy="27790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" name="Rectangle 6"/>
            <p:cNvSpPr/>
            <p:nvPr/>
          </p:nvSpPr>
          <p:spPr>
            <a:xfrm>
              <a:off x="6284258" y="1720413"/>
              <a:ext cx="770965" cy="27790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>
                  <a:solidFill>
                    <a:schemeClr val="tx1"/>
                  </a:solidFill>
                </a:rPr>
                <a:t>Hdr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7055223" y="1720413"/>
              <a:ext cx="770965" cy="277906"/>
            </a:xfrm>
            <a:prstGeom prst="rect">
              <a:avLst/>
            </a:prstGeom>
            <a:solidFill>
              <a:schemeClr val="accent2"/>
            </a:solidFill>
            <a:ln w="63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OAM</a:t>
              </a:r>
              <a:endParaRPr lang="en-US" sz="14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7826188" y="1720413"/>
              <a:ext cx="1138518" cy="27790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>
                  <a:solidFill>
                    <a:schemeClr val="tx1"/>
                  </a:solidFill>
                </a:rPr>
                <a:t>Payload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0" name="Freeform 9"/>
          <p:cNvSpPr/>
          <p:nvPr/>
        </p:nvSpPr>
        <p:spPr>
          <a:xfrm>
            <a:off x="6115797" y="3166276"/>
            <a:ext cx="2675965" cy="672353"/>
          </a:xfrm>
          <a:custGeom>
            <a:avLst/>
            <a:gdLst>
              <a:gd name="connsiteX0" fmla="*/ 0 w 2675965"/>
              <a:gd name="connsiteY0" fmla="*/ 0 h 672353"/>
              <a:gd name="connsiteX1" fmla="*/ 2675965 w 2675965"/>
              <a:gd name="connsiteY1" fmla="*/ 0 h 672353"/>
              <a:gd name="connsiteX2" fmla="*/ 2147047 w 2675965"/>
              <a:gd name="connsiteY2" fmla="*/ 672353 h 672353"/>
              <a:gd name="connsiteX3" fmla="*/ 797859 w 2675965"/>
              <a:gd name="connsiteY3" fmla="*/ 672353 h 672353"/>
              <a:gd name="connsiteX4" fmla="*/ 0 w 2675965"/>
              <a:gd name="connsiteY4" fmla="*/ 0 h 67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75965" h="672353">
                <a:moveTo>
                  <a:pt x="0" y="0"/>
                </a:moveTo>
                <a:lnTo>
                  <a:pt x="2675965" y="0"/>
                </a:lnTo>
                <a:lnTo>
                  <a:pt x="2147047" y="672353"/>
                </a:lnTo>
                <a:lnTo>
                  <a:pt x="797859" y="672353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bg1">
                  <a:lumMod val="65000"/>
                  <a:alpha val="0"/>
                </a:schemeClr>
              </a:gs>
              <a:gs pos="100000">
                <a:schemeClr val="bg1">
                  <a:lumMod val="5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ICON_Cloud_Q308"/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8730" y="3234382"/>
            <a:ext cx="2370722" cy="1195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6836241" y="3778019"/>
            <a:ext cx="14398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I</a:t>
            </a:r>
            <a:r>
              <a:rPr lang="de-DE" sz="1600" dirty="0" smtClean="0"/>
              <a:t>OAM domain</a:t>
            </a:r>
            <a:endParaRPr lang="en-US" sz="1600" dirty="0"/>
          </a:p>
        </p:txBody>
      </p:sp>
      <p:sp>
        <p:nvSpPr>
          <p:cNvPr id="13" name="TextBox 12"/>
          <p:cNvSpPr txBox="1"/>
          <p:nvPr/>
        </p:nvSpPr>
        <p:spPr>
          <a:xfrm rot="18900000">
            <a:off x="6404860" y="1880021"/>
            <a:ext cx="8258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>
                <a:solidFill>
                  <a:schemeClr val="tx1">
                    <a:lumMod val="50000"/>
                  </a:schemeClr>
                </a:solidFill>
              </a:rPr>
              <a:t>Node-ID,..</a:t>
            </a:r>
            <a:endParaRPr lang="en-US" sz="11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 rot="18900000">
            <a:off x="6514861" y="1670823"/>
            <a:ext cx="14798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>
                <a:solidFill>
                  <a:schemeClr val="tx1">
                    <a:lumMod val="50000"/>
                  </a:schemeClr>
                </a:solidFill>
              </a:rPr>
              <a:t>Ingress/Egress I/F, ..</a:t>
            </a:r>
            <a:endParaRPr lang="en-US" sz="11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 rot="18900000">
            <a:off x="6792256" y="1693705"/>
            <a:ext cx="14366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>
                <a:solidFill>
                  <a:schemeClr val="tx1">
                    <a:lumMod val="50000"/>
                  </a:schemeClr>
                </a:solidFill>
              </a:rPr>
              <a:t>Timestamp, Delay,..</a:t>
            </a:r>
            <a:endParaRPr lang="en-US" sz="11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 rot="18900000">
            <a:off x="7117932" y="1761378"/>
            <a:ext cx="11464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>
                <a:solidFill>
                  <a:schemeClr val="tx1">
                    <a:lumMod val="50000"/>
                  </a:schemeClr>
                </a:solidFill>
              </a:rPr>
              <a:t>Proof of Transit</a:t>
            </a:r>
            <a:endParaRPr lang="en-US" sz="11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 rot="18900000">
            <a:off x="7337282" y="1688287"/>
            <a:ext cx="13372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>
                <a:solidFill>
                  <a:schemeClr val="tx1">
                    <a:lumMod val="50000"/>
                  </a:schemeClr>
                </a:solidFill>
              </a:rPr>
              <a:t>Sequence number</a:t>
            </a:r>
            <a:endParaRPr lang="en-US" sz="11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 rot="18900000">
            <a:off x="7542575" y="1596772"/>
            <a:ext cx="16081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>
                <a:solidFill>
                  <a:schemeClr val="tx1">
                    <a:lumMod val="50000"/>
                  </a:schemeClr>
                </a:solidFill>
              </a:rPr>
              <a:t>Generic customer data</a:t>
            </a:r>
            <a:endParaRPr lang="en-US" sz="11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66869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509906" y="942975"/>
            <a:ext cx="4706331" cy="425248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0                   1                   2                   3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0 1 2 3 4 5 6 7 8 9 0 1 2 3 4 5 6 7 8 9 0 1 2 3 4 5 6 7 8 9 0 1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+-+-+-+-+-+-+-+-+-+-+-+-+-+-+-+-+-+-+-+-+-+-+-+-+-+-+-+-+-+-+-+-+&lt;-+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</a:t>
            </a:r>
            <a:r>
              <a:rPr lang="en-US" sz="7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Ver|O|C|R|R|R|R|R|R</a:t>
            </a:r>
            <a:r>
              <a:rPr lang="en-US" sz="7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  Length  |  MD Type      | NP=</a:t>
            </a:r>
            <a:r>
              <a:rPr lang="en-US" sz="7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IOAM_Trace</a:t>
            </a:r>
            <a:r>
              <a:rPr lang="en-US" sz="7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+-+-+-+-+-+-+-+-+-+-+-+-+-+-+-+-+-+-+-+-+-+-+-+-+-+-+-+-+-+-+-+-+  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        Service Path </a:t>
            </a:r>
            <a:r>
              <a:rPr lang="en-US" sz="7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Identifer</a:t>
            </a:r>
            <a:r>
              <a:rPr lang="en-US" sz="7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| Service Index |  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+-+-+-+-+-+-+-+-+-+-+-+-+-+-+-+-+-+-+-+-+-+-+-+-+-+-+-+-+-+-+-+-+  H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                          ...                                |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+-+-+-+-+-+-+-+-+-+-+-+-+-+-+-+-+-+-+-+-+-+-+-+-+-+-+-+-+-+-+-+-+&lt;-+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    Type     |   IOAM HDR </a:t>
            </a:r>
            <a:r>
              <a:rPr lang="en-US" sz="7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7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   Reserved   | Next Protocol |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+-+-+-+-+-+-+-+-+-+-+-+-+-+-+-+-+-+-+-+-+-+-+-+-+-+-+-+-+-+-+-+-+ IOAM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       IOAM-Trace-Type       |</a:t>
            </a:r>
            <a:r>
              <a:rPr lang="en-US" sz="7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NodeLen</a:t>
            </a:r>
            <a:r>
              <a:rPr lang="en-US" sz="7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 Flags  | Octets-left | Trace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+-+-+-+-+-+-+-+-+-+-+-+-+-+-+-+-+-+-+-+-+-+-+-+-+-+-+-+-+-+-+-+-+&lt;-+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                                                             |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                      node data list [0]                     | IOAM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                                                             |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+-+-+-+-+-+-+-+-+-+-+-+-+-+-+-+-+-+-+-+-+-+-+-+-+-+-+-+-+-+-+-+-+  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                                                             |  a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                      node data list [1]                     |  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                                                             |  a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+-+-+-+-+-+-+-+-+-+-+-+-+-+-+-+-+-+-+-+-+-+-+-+-+-+-+-+-+-+-+-+-+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~                             ...                               ~  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+-+-+-+-+-+-+-+-+-+-+-+-+-+-+-+-+-+-+-+-+-+-+-+-+-+-+-+-+-+-+-+-+  p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                                                             |  a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                      node data list [n-1]                   |  c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                                                             |  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+-+-+-+-+-+-+-+-+-+-+-+-+-+-+-+-+-+-+-+-+-+-+-+-+-+-+-+-+-+-+-+-+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                                                             |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                      node data list [n]                     |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                                                             |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+-+-+-+-+-+-+-+-+-+-+-+-+-+-+-+-+-+-+-+-+-+-+-+-+-+-+-+-+-+-+-+-&lt;--+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                                                         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                                                         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                   Payload + Padding (L2/L3/ESP/...)     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                                                         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                                                         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                                                         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+-+-+-+-+-+-+-+-+-+-+-+-+-+-+-+-+-+-+-+-+-+-+-+-+-+-+-+-+-+-+-+-+</a:t>
            </a:r>
            <a:endParaRPr lang="en-US" sz="700" dirty="0" smtClean="0">
              <a:solidFill>
                <a:schemeClr val="tx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766" y="258189"/>
            <a:ext cx="8345488" cy="731837"/>
          </a:xfrm>
        </p:spPr>
        <p:txBody>
          <a:bodyPr/>
          <a:lstStyle/>
          <a:p>
            <a:r>
              <a:rPr lang="de-DE" dirty="0" smtClean="0"/>
              <a:t>IOAM over NSH </a:t>
            </a:r>
            <a:br>
              <a:rPr lang="de-DE" dirty="0" smtClean="0"/>
            </a:br>
            <a:r>
              <a:rPr lang="de-DE" sz="2000" dirty="0" smtClean="0"/>
              <a:t>(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hlinkClick r:id="rId2"/>
              </a:rPr>
              <a:t>draft-brockners-sfc-ioam-nsh-00</a:t>
            </a:r>
            <a:r>
              <a:rPr lang="de-DE" sz="2000" dirty="0" smtClean="0"/>
              <a:t>)</a:t>
            </a:r>
            <a:endParaRPr lang="de-DE" sz="2000" dirty="0"/>
          </a:p>
        </p:txBody>
      </p:sp>
      <p:sp>
        <p:nvSpPr>
          <p:cNvPr id="12" name="Oval 11"/>
          <p:cNvSpPr/>
          <p:nvPr/>
        </p:nvSpPr>
        <p:spPr>
          <a:xfrm>
            <a:off x="375417" y="1196831"/>
            <a:ext cx="4287982" cy="477981"/>
          </a:xfrm>
          <a:prstGeom prst="ellipse">
            <a:avLst/>
          </a:prstGeom>
          <a:noFill/>
          <a:ln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stCxn id="12" idx="6"/>
          </p:cNvCxnSpPr>
          <p:nvPr/>
        </p:nvCxnSpPr>
        <p:spPr>
          <a:xfrm flipV="1">
            <a:off x="4663399" y="1435821"/>
            <a:ext cx="1149927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4"/>
          <p:cNvSpPr txBox="1">
            <a:spLocks/>
          </p:cNvSpPr>
          <p:nvPr/>
        </p:nvSpPr>
        <p:spPr bwMode="auto">
          <a:xfrm>
            <a:off x="5806015" y="1286801"/>
            <a:ext cx="1841693" cy="367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87325" indent="-185738" algn="l" rtl="0" eaLnBrk="0" fontAlgn="base" hangingPunct="0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buSzPct val="8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385763" indent="-193675" algn="l" rtl="0" eaLnBrk="0" fontAlgn="base" hangingPunct="0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SzPct val="8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2pPr>
            <a:lvl3pPr marL="546100" indent="-158750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ct val="0"/>
              </a:spcAft>
              <a:buSzPct val="8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3pPr>
            <a:lvl4pPr marL="704850" indent="-158750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ct val="0"/>
              </a:spcAft>
              <a:buSzPct val="8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4pPr>
            <a:lvl5pPr marL="773113" indent="-66675" algn="l" rtl="0" eaLnBrk="0" fontAlgn="base" hangingPunct="0">
              <a:lnSpc>
                <a:spcPct val="95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itchFamily="34" charset="0"/>
              <a:buChar char="»"/>
              <a:defRPr>
                <a:solidFill>
                  <a:schemeClr val="tx2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5pPr>
            <a:lvl6pPr marL="1416248" indent="-128588" algn="l" rtl="0" eaLnBrk="1" fontAlgn="base" hangingPunct="1">
              <a:lnSpc>
                <a:spcPct val="95000"/>
              </a:lnSpc>
              <a:spcBef>
                <a:spcPts val="1013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itchFamily="-107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-107" charset="0"/>
              </a:defRPr>
            </a:lvl6pPr>
            <a:lvl7pPr marL="1673423" indent="-128588" algn="l" rtl="0" eaLnBrk="1" fontAlgn="base" hangingPunct="1">
              <a:lnSpc>
                <a:spcPct val="95000"/>
              </a:lnSpc>
              <a:spcBef>
                <a:spcPts val="1013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itchFamily="-107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-107" charset="0"/>
              </a:defRPr>
            </a:lvl7pPr>
            <a:lvl8pPr marL="1930598" indent="-128588" algn="l" rtl="0" eaLnBrk="1" fontAlgn="base" hangingPunct="1">
              <a:lnSpc>
                <a:spcPct val="95000"/>
              </a:lnSpc>
              <a:spcBef>
                <a:spcPts val="1013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itchFamily="-107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-107" charset="0"/>
              </a:defRPr>
            </a:lvl8pPr>
            <a:lvl9pPr marL="2187773" indent="-128588" algn="l" rtl="0" eaLnBrk="1" fontAlgn="base" hangingPunct="1">
              <a:lnSpc>
                <a:spcPct val="95000"/>
              </a:lnSpc>
              <a:spcBef>
                <a:spcPts val="1013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itchFamily="-107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-107" charset="0"/>
              </a:defRPr>
            </a:lvl9pPr>
          </a:lstStyle>
          <a:p>
            <a:pPr marL="1587" lvl="0" indent="0" defTabSz="914400">
              <a:buNone/>
              <a:defRPr/>
            </a:pPr>
            <a:r>
              <a:rPr lang="en-US" sz="1400" kern="0" dirty="0" smtClean="0">
                <a:solidFill>
                  <a:srgbClr val="676767">
                    <a:lumMod val="50000"/>
                  </a:srgbClr>
                </a:solidFill>
              </a:rPr>
              <a:t>NSH header</a:t>
            </a:r>
            <a:endParaRPr lang="de-DE" sz="1200" kern="0" dirty="0" smtClean="0">
              <a:solidFill>
                <a:srgbClr val="676767">
                  <a:lumMod val="50000"/>
                </a:srgbClr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375417" y="1860967"/>
            <a:ext cx="4287982" cy="187488"/>
          </a:xfrm>
          <a:prstGeom prst="ellipse">
            <a:avLst/>
          </a:prstGeom>
          <a:noFill/>
          <a:ln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4656471" y="1978808"/>
            <a:ext cx="1149927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4"/>
          <p:cNvSpPr txBox="1">
            <a:spLocks/>
          </p:cNvSpPr>
          <p:nvPr/>
        </p:nvSpPr>
        <p:spPr bwMode="auto">
          <a:xfrm>
            <a:off x="5799087" y="1830308"/>
            <a:ext cx="3074744" cy="367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87325" indent="-185738" algn="l" rtl="0" eaLnBrk="0" fontAlgn="base" hangingPunct="0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buSzPct val="8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385763" indent="-193675" algn="l" rtl="0" eaLnBrk="0" fontAlgn="base" hangingPunct="0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SzPct val="8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2pPr>
            <a:lvl3pPr marL="546100" indent="-158750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ct val="0"/>
              </a:spcAft>
              <a:buSzPct val="8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3pPr>
            <a:lvl4pPr marL="704850" indent="-158750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ct val="0"/>
              </a:spcAft>
              <a:buSzPct val="8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4pPr>
            <a:lvl5pPr marL="773113" indent="-66675" algn="l" rtl="0" eaLnBrk="0" fontAlgn="base" hangingPunct="0">
              <a:lnSpc>
                <a:spcPct val="95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itchFamily="34" charset="0"/>
              <a:buChar char="»"/>
              <a:defRPr>
                <a:solidFill>
                  <a:schemeClr val="tx2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5pPr>
            <a:lvl6pPr marL="1416248" indent="-128588" algn="l" rtl="0" eaLnBrk="1" fontAlgn="base" hangingPunct="1">
              <a:lnSpc>
                <a:spcPct val="95000"/>
              </a:lnSpc>
              <a:spcBef>
                <a:spcPts val="1013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itchFamily="-107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-107" charset="0"/>
              </a:defRPr>
            </a:lvl6pPr>
            <a:lvl7pPr marL="1673423" indent="-128588" algn="l" rtl="0" eaLnBrk="1" fontAlgn="base" hangingPunct="1">
              <a:lnSpc>
                <a:spcPct val="95000"/>
              </a:lnSpc>
              <a:spcBef>
                <a:spcPts val="1013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itchFamily="-107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-107" charset="0"/>
              </a:defRPr>
            </a:lvl7pPr>
            <a:lvl8pPr marL="1930598" indent="-128588" algn="l" rtl="0" eaLnBrk="1" fontAlgn="base" hangingPunct="1">
              <a:lnSpc>
                <a:spcPct val="95000"/>
              </a:lnSpc>
              <a:spcBef>
                <a:spcPts val="1013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itchFamily="-107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-107" charset="0"/>
              </a:defRPr>
            </a:lvl8pPr>
            <a:lvl9pPr marL="2187773" indent="-128588" algn="l" rtl="0" eaLnBrk="1" fontAlgn="base" hangingPunct="1">
              <a:lnSpc>
                <a:spcPct val="95000"/>
              </a:lnSpc>
              <a:spcBef>
                <a:spcPts val="1013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itchFamily="-107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-107" charset="0"/>
              </a:defRPr>
            </a:lvl9pPr>
          </a:lstStyle>
          <a:p>
            <a:pPr marL="1587" lvl="0" indent="0" defTabSz="914400">
              <a:buNone/>
              <a:defRPr/>
            </a:pPr>
            <a:r>
              <a:rPr lang="en-US" sz="1400" kern="0" dirty="0" smtClean="0">
                <a:solidFill>
                  <a:srgbClr val="676767">
                    <a:lumMod val="50000"/>
                  </a:srgbClr>
                </a:solidFill>
              </a:rPr>
              <a:t>IOAM shim header for NSH</a:t>
            </a:r>
            <a:endParaRPr lang="de-DE" sz="1100" kern="0" dirty="0" smtClean="0">
              <a:solidFill>
                <a:srgbClr val="676767">
                  <a:lumMod val="50000"/>
                </a:srgbClr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4024740" y="2013442"/>
            <a:ext cx="1788586" cy="48485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4"/>
          <p:cNvSpPr txBox="1">
            <a:spLocks/>
          </p:cNvSpPr>
          <p:nvPr/>
        </p:nvSpPr>
        <p:spPr bwMode="auto">
          <a:xfrm>
            <a:off x="5806020" y="2262864"/>
            <a:ext cx="3074744" cy="367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87325" indent="-185738" algn="l" rtl="0" eaLnBrk="0" fontAlgn="base" hangingPunct="0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buSzPct val="8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385763" indent="-193675" algn="l" rtl="0" eaLnBrk="0" fontAlgn="base" hangingPunct="0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SzPct val="8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2pPr>
            <a:lvl3pPr marL="546100" indent="-158750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ct val="0"/>
              </a:spcAft>
              <a:buSzPct val="8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3pPr>
            <a:lvl4pPr marL="704850" indent="-158750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ct val="0"/>
              </a:spcAft>
              <a:buSzPct val="8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4pPr>
            <a:lvl5pPr marL="773113" indent="-66675" algn="l" rtl="0" eaLnBrk="0" fontAlgn="base" hangingPunct="0">
              <a:lnSpc>
                <a:spcPct val="95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itchFamily="34" charset="0"/>
              <a:buChar char="»"/>
              <a:defRPr>
                <a:solidFill>
                  <a:schemeClr val="tx2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5pPr>
            <a:lvl6pPr marL="1416248" indent="-128588" algn="l" rtl="0" eaLnBrk="1" fontAlgn="base" hangingPunct="1">
              <a:lnSpc>
                <a:spcPct val="95000"/>
              </a:lnSpc>
              <a:spcBef>
                <a:spcPts val="1013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itchFamily="-107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-107" charset="0"/>
              </a:defRPr>
            </a:lvl6pPr>
            <a:lvl7pPr marL="1673423" indent="-128588" algn="l" rtl="0" eaLnBrk="1" fontAlgn="base" hangingPunct="1">
              <a:lnSpc>
                <a:spcPct val="95000"/>
              </a:lnSpc>
              <a:spcBef>
                <a:spcPts val="1013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itchFamily="-107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-107" charset="0"/>
              </a:defRPr>
            </a:lvl7pPr>
            <a:lvl8pPr marL="1930598" indent="-128588" algn="l" rtl="0" eaLnBrk="1" fontAlgn="base" hangingPunct="1">
              <a:lnSpc>
                <a:spcPct val="95000"/>
              </a:lnSpc>
              <a:spcBef>
                <a:spcPts val="1013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itchFamily="-107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-107" charset="0"/>
              </a:defRPr>
            </a:lvl8pPr>
            <a:lvl9pPr marL="2187773" indent="-128588" algn="l" rtl="0" eaLnBrk="1" fontAlgn="base" hangingPunct="1">
              <a:lnSpc>
                <a:spcPct val="95000"/>
              </a:lnSpc>
              <a:spcBef>
                <a:spcPts val="1013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itchFamily="-107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-107" charset="0"/>
              </a:defRPr>
            </a:lvl9pPr>
          </a:lstStyle>
          <a:p>
            <a:pPr marL="1587" lvl="0" indent="0" defTabSz="914400">
              <a:buNone/>
              <a:defRPr/>
            </a:pPr>
            <a:r>
              <a:rPr lang="en-US" sz="1400" kern="0" dirty="0" smtClean="0">
                <a:solidFill>
                  <a:srgbClr val="676767">
                    <a:lumMod val="50000"/>
                  </a:srgbClr>
                </a:solidFill>
              </a:rPr>
              <a:t>Specifies the next protocol</a:t>
            </a:r>
            <a:br>
              <a:rPr lang="en-US" sz="1400" kern="0" dirty="0" smtClean="0">
                <a:solidFill>
                  <a:srgbClr val="676767">
                    <a:lumMod val="50000"/>
                  </a:srgbClr>
                </a:solidFill>
              </a:rPr>
            </a:br>
            <a:r>
              <a:rPr lang="en-US" sz="1400" kern="0" dirty="0" smtClean="0">
                <a:solidFill>
                  <a:srgbClr val="676767">
                    <a:lumMod val="50000"/>
                  </a:srgbClr>
                </a:solidFill>
              </a:rPr>
              <a:t>Allows multiple data field</a:t>
            </a:r>
            <a:endParaRPr lang="de-DE" sz="1100" kern="0" dirty="0" smtClean="0">
              <a:solidFill>
                <a:srgbClr val="676767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82114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/>
      <p:bldP spid="15" grpId="0" animBg="1"/>
      <p:bldP spid="17" grpId="0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62301" y="924445"/>
            <a:ext cx="5876154" cy="3168210"/>
          </a:xfrm>
        </p:spPr>
        <p:txBody>
          <a:bodyPr/>
          <a:lstStyle/>
          <a:p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S</a:t>
            </a:r>
            <a:r>
              <a:rPr lang="de-DE" sz="1400" dirty="0" smtClean="0">
                <a:solidFill>
                  <a:schemeClr val="tx1">
                    <a:lumMod val="50000"/>
                  </a:schemeClr>
                </a:solidFill>
              </a:rPr>
              <a:t>ection 4: </a:t>
            </a:r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Discussion of the encapsulation </a:t>
            </a:r>
            <a:r>
              <a:rPr lang="en-US" sz="1400" dirty="0" smtClean="0">
                <a:solidFill>
                  <a:schemeClr val="tx1">
                    <a:lumMod val="50000"/>
                  </a:schemeClr>
                </a:solidFill>
              </a:rPr>
              <a:t>approach</a:t>
            </a:r>
          </a:p>
          <a:p>
            <a:pPr lvl="1"/>
            <a:r>
              <a:rPr lang="en-US" sz="1200" dirty="0">
                <a:solidFill>
                  <a:schemeClr val="tx1">
                    <a:lumMod val="50000"/>
                  </a:schemeClr>
                </a:solidFill>
              </a:rPr>
              <a:t>An encapsulation of IOAM data fields in </a:t>
            </a:r>
            <a:r>
              <a:rPr lang="en-US" sz="1200" dirty="0" smtClean="0">
                <a:solidFill>
                  <a:schemeClr val="tx1">
                    <a:lumMod val="50000"/>
                  </a:schemeClr>
                </a:solidFill>
              </a:rPr>
              <a:t>NSH 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</a:rPr>
              <a:t>should be friendly </a:t>
            </a:r>
            <a:r>
              <a:rPr lang="en-US" sz="1200" dirty="0" smtClean="0">
                <a:solidFill>
                  <a:schemeClr val="tx1">
                    <a:lumMod val="50000"/>
                  </a:schemeClr>
                </a:solidFill>
              </a:rPr>
              <a:t>to an 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</a:rPr>
              <a:t>implementation in both hardware as well as software forwarders </a:t>
            </a:r>
            <a:r>
              <a:rPr lang="en-US" sz="1200" dirty="0" smtClean="0">
                <a:solidFill>
                  <a:schemeClr val="tx1">
                    <a:lumMod val="50000"/>
                  </a:schemeClr>
                </a:solidFill>
              </a:rPr>
              <a:t>and support 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</a:rPr>
              <a:t>a wide range of deployment cases, including large </a:t>
            </a:r>
            <a:r>
              <a:rPr lang="en-US" sz="1200" dirty="0" smtClean="0">
                <a:solidFill>
                  <a:schemeClr val="tx1">
                    <a:lumMod val="50000"/>
                  </a:schemeClr>
                </a:solidFill>
              </a:rPr>
              <a:t>networks that 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</a:rPr>
              <a:t>desire to leverage multiple IOAM data fields at the same time</a:t>
            </a:r>
            <a:r>
              <a:rPr lang="en-US" sz="1200" dirty="0" smtClean="0">
                <a:solidFill>
                  <a:schemeClr val="tx1">
                    <a:lumMod val="50000"/>
                  </a:schemeClr>
                </a:solidFill>
              </a:rPr>
              <a:t>.</a:t>
            </a:r>
            <a:endParaRPr lang="en-US" sz="12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“To nest TLVs or not to</a:t>
            </a:r>
            <a:r>
              <a:rPr lang="en-US" sz="1400" dirty="0" smtClean="0">
                <a:solidFill>
                  <a:schemeClr val="tx1">
                    <a:lumMod val="50000"/>
                  </a:schemeClr>
                </a:solidFill>
              </a:rPr>
              <a:t>”?, </a:t>
            </a:r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i.e. use MD Type 2 to </a:t>
            </a:r>
            <a:r>
              <a:rPr lang="en-US" sz="1400" dirty="0" smtClean="0">
                <a:solidFill>
                  <a:schemeClr val="tx1">
                    <a:lumMod val="50000"/>
                  </a:schemeClr>
                </a:solidFill>
              </a:rPr>
              <a:t>encapsulate </a:t>
            </a:r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IOAM data </a:t>
            </a:r>
            <a:r>
              <a:rPr lang="en-US" sz="1400" dirty="0" smtClean="0">
                <a:solidFill>
                  <a:schemeClr val="tx1">
                    <a:lumMod val="50000"/>
                  </a:schemeClr>
                </a:solidFill>
              </a:rPr>
              <a:t>categories (trace</a:t>
            </a:r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, proof-of-transit, and </a:t>
            </a:r>
            <a:r>
              <a:rPr lang="en-US" sz="1400" dirty="0" smtClean="0">
                <a:solidFill>
                  <a:schemeClr val="tx1">
                    <a:lumMod val="50000"/>
                  </a:schemeClr>
                </a:solidFill>
              </a:rPr>
              <a:t>edge-to-edge) or </a:t>
            </a:r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use the next header approach </a:t>
            </a:r>
            <a:endParaRPr lang="en-US" sz="1400" dirty="0" smtClean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r>
              <a:rPr lang="en-US" sz="1200" dirty="0">
                <a:solidFill>
                  <a:schemeClr val="tx1">
                    <a:lumMod val="50000"/>
                  </a:schemeClr>
                </a:solidFill>
              </a:rPr>
              <a:t>“Next header” approach: </a:t>
            </a:r>
            <a:r>
              <a:rPr lang="en-US" sz="1200" dirty="0" smtClean="0">
                <a:solidFill>
                  <a:schemeClr val="tx1">
                    <a:lumMod val="50000"/>
                  </a:schemeClr>
                </a:solidFill>
              </a:rPr>
              <a:t>Results 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</a:rPr>
              <a:t>in serial list of IOAM data categories. Avoids iterative lookups. Finding the L4 header requires parsing each header of the list. Current </a:t>
            </a:r>
            <a:r>
              <a:rPr lang="en-US" sz="1200" dirty="0" smtClean="0">
                <a:solidFill>
                  <a:schemeClr val="tx1">
                    <a:lumMod val="50000"/>
                  </a:schemeClr>
                </a:solidFill>
              </a:rPr>
              <a:t>approach in -00 version of the draft. </a:t>
            </a:r>
            <a:endParaRPr lang="en-US" sz="1200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r>
              <a:rPr lang="en-US" sz="1200" dirty="0" smtClean="0">
                <a:solidFill>
                  <a:schemeClr val="tx1">
                    <a:lumMod val="50000"/>
                  </a:schemeClr>
                </a:solidFill>
              </a:rPr>
              <a:t>“TLV” approach using MD Type 2: Results in nested TLVs. Requires iterative lookups. Single length field for all options allows nodes not interested in the IOAM information to skip the information easily.</a:t>
            </a:r>
            <a:br>
              <a:rPr lang="en-US" sz="1200" dirty="0" smtClean="0">
                <a:solidFill>
                  <a:schemeClr val="tx1">
                    <a:lumMod val="50000"/>
                  </a:schemeClr>
                </a:solidFill>
              </a:rPr>
            </a:br>
            <a:r>
              <a:rPr lang="en-US" sz="1200" dirty="0" smtClean="0">
                <a:solidFill>
                  <a:schemeClr val="tx1">
                    <a:lumMod val="50000"/>
                  </a:schemeClr>
                </a:solidFill>
              </a:rPr>
              <a:t>Approach taken by the VPP open source implementation</a:t>
            </a:r>
          </a:p>
          <a:p>
            <a:r>
              <a:rPr lang="en-US" sz="1400" dirty="0" smtClean="0">
                <a:solidFill>
                  <a:schemeClr val="tx1">
                    <a:lumMod val="50000"/>
                  </a:schemeClr>
                </a:solidFill>
              </a:rPr>
              <a:t>Total length of IOAM data?</a:t>
            </a:r>
            <a:br>
              <a:rPr lang="en-US" sz="1400" dirty="0" smtClean="0">
                <a:solidFill>
                  <a:schemeClr val="tx1">
                    <a:lumMod val="50000"/>
                  </a:schemeClr>
                </a:solidFill>
              </a:rPr>
            </a:br>
            <a:r>
              <a:rPr lang="en-US" sz="1400" dirty="0" smtClean="0">
                <a:solidFill>
                  <a:schemeClr val="tx1">
                    <a:lumMod val="50000"/>
                  </a:schemeClr>
                </a:solidFill>
              </a:rPr>
              <a:t>MD Type 2 offers 6 bits for length = 256 of </a:t>
            </a:r>
            <a:r>
              <a:rPr lang="en-US" sz="1400" dirty="0" err="1" smtClean="0">
                <a:solidFill>
                  <a:schemeClr val="tx1">
                    <a:lumMod val="50000"/>
                  </a:schemeClr>
                </a:solidFill>
              </a:rPr>
              <a:t>encap</a:t>
            </a:r>
            <a:r>
              <a:rPr lang="en-US" sz="1400" dirty="0" smtClean="0">
                <a:solidFill>
                  <a:schemeClr val="tx1">
                    <a:lumMod val="50000"/>
                  </a:schemeClr>
                </a:solidFill>
              </a:rPr>
              <a:t> data</a:t>
            </a:r>
          </a:p>
          <a:p>
            <a:r>
              <a:rPr lang="en-US" sz="1400" dirty="0" smtClean="0">
                <a:solidFill>
                  <a:schemeClr val="tx1">
                    <a:lumMod val="50000"/>
                  </a:schemeClr>
                </a:solidFill>
              </a:rPr>
              <a:t>Setting the ‘O’ bit</a:t>
            </a:r>
            <a:br>
              <a:rPr lang="en-US" sz="1400" dirty="0" smtClean="0">
                <a:solidFill>
                  <a:schemeClr val="tx1">
                    <a:lumMod val="50000"/>
                  </a:schemeClr>
                </a:solidFill>
              </a:rPr>
            </a:br>
            <a:r>
              <a:rPr lang="en-US" sz="1400" dirty="0" smtClean="0">
                <a:solidFill>
                  <a:schemeClr val="tx1">
                    <a:lumMod val="50000"/>
                  </a:schemeClr>
                </a:solidFill>
              </a:rPr>
              <a:t>Should the ‘O’ bit be set in packets that include IOAM metadata?</a:t>
            </a:r>
            <a:endParaRPr lang="de-DE" sz="14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Open Questions</a:t>
            </a:r>
            <a:endParaRPr lang="de-DE" dirty="0"/>
          </a:p>
        </p:txBody>
      </p:sp>
      <p:grpSp>
        <p:nvGrpSpPr>
          <p:cNvPr id="3" name="Group 2"/>
          <p:cNvGrpSpPr/>
          <p:nvPr/>
        </p:nvGrpSpPr>
        <p:grpSpPr>
          <a:xfrm>
            <a:off x="6359042" y="1767857"/>
            <a:ext cx="2601133" cy="2135069"/>
            <a:chOff x="5940425" y="1745555"/>
            <a:chExt cx="2976092" cy="2442844"/>
          </a:xfrm>
        </p:grpSpPr>
        <p:sp>
          <p:nvSpPr>
            <p:cNvPr id="17" name="Rectangle 16"/>
            <p:cNvSpPr/>
            <p:nvPr/>
          </p:nvSpPr>
          <p:spPr>
            <a:xfrm>
              <a:off x="5940425" y="2415888"/>
              <a:ext cx="1153214" cy="542620"/>
            </a:xfrm>
            <a:prstGeom prst="rect">
              <a:avLst/>
            </a:prstGeom>
            <a:noFill/>
            <a:ln w="57150">
              <a:solidFill>
                <a:srgbClr val="4895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940425" y="2996514"/>
              <a:ext cx="1153214" cy="542620"/>
            </a:xfrm>
            <a:prstGeom prst="rect">
              <a:avLst/>
            </a:prstGeom>
            <a:noFill/>
            <a:ln w="571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940425" y="3577140"/>
              <a:ext cx="1153214" cy="542620"/>
            </a:xfrm>
            <a:prstGeom prst="rect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940425" y="1745555"/>
              <a:ext cx="1153214" cy="612636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653252" y="2415888"/>
              <a:ext cx="1153214" cy="542620"/>
            </a:xfrm>
            <a:prstGeom prst="rect">
              <a:avLst/>
            </a:prstGeom>
            <a:noFill/>
            <a:ln w="57150">
              <a:solidFill>
                <a:srgbClr val="4895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653252" y="2996514"/>
              <a:ext cx="1153214" cy="542620"/>
            </a:xfrm>
            <a:prstGeom prst="rect">
              <a:avLst/>
            </a:prstGeom>
            <a:noFill/>
            <a:ln w="571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653252" y="3577140"/>
              <a:ext cx="1153214" cy="542620"/>
            </a:xfrm>
            <a:prstGeom prst="rect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523896" y="1745555"/>
              <a:ext cx="1392621" cy="612636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523896" y="1745555"/>
              <a:ext cx="1392621" cy="2442844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7071339" y="2945275"/>
              <a:ext cx="512074" cy="3873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/>
                <a:t>v</a:t>
              </a:r>
              <a:r>
                <a:rPr lang="de-DE" sz="1600" dirty="0" smtClean="0"/>
                <a:t>s.</a:t>
              </a:r>
              <a:endParaRPr lang="de-DE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6077415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62301" y="1173829"/>
            <a:ext cx="8263201" cy="3168210"/>
          </a:xfrm>
        </p:spPr>
        <p:txBody>
          <a:bodyPr/>
          <a:lstStyle/>
          <a:p>
            <a:pPr marL="57136" indent="0">
              <a:buNone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How do we ensure the integrity of a path or service chain?</a:t>
            </a:r>
            <a:endParaRPr lang="de-DE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What </a:t>
            </a:r>
            <a:r>
              <a:rPr lang="de-DE" dirty="0" err="1" smtClean="0"/>
              <a:t>about</a:t>
            </a:r>
            <a:r>
              <a:rPr lang="de-DE" dirty="0" smtClean="0"/>
              <a:t> </a:t>
            </a:r>
            <a:r>
              <a:rPr lang="de-DE" dirty="0" err="1" smtClean="0"/>
              <a:t>compliance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15" name="Text Placeholder 72"/>
          <p:cNvSpPr txBox="1">
            <a:spLocks/>
          </p:cNvSpPr>
          <p:nvPr/>
        </p:nvSpPr>
        <p:spPr>
          <a:xfrm>
            <a:off x="461963" y="1825774"/>
            <a:ext cx="4104378" cy="316865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0928" indent="-223792" algn="l" defTabSz="684213" rtl="0" eaLnBrk="1" fontAlgn="base" hangingPunct="1">
              <a:lnSpc>
                <a:spcPct val="95000"/>
              </a:lnSpc>
              <a:spcBef>
                <a:spcPts val="111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/>
              <a:buChar char="•"/>
              <a:defRPr lang="en-US" sz="2000" b="0" i="0" kern="1200">
                <a:solidFill>
                  <a:srgbClr val="676767"/>
                </a:solidFill>
                <a:latin typeface="+mn-lt"/>
                <a:ea typeface="ＭＳ Ｐゴシック" charset="0"/>
                <a:cs typeface="CiscoSans ExtraLight"/>
              </a:defRPr>
            </a:lvl1pPr>
            <a:lvl2pPr marL="507895" indent="-215855" algn="l" defTabSz="684213" rtl="0" eaLnBrk="1" fontAlgn="base" hangingPunct="1">
              <a:lnSpc>
                <a:spcPct val="95000"/>
              </a:lnSpc>
              <a:spcBef>
                <a:spcPts val="45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/>
              <a:buChar char="•"/>
              <a:defRPr lang="en-US" sz="1800" b="0" i="0" kern="1200">
                <a:solidFill>
                  <a:srgbClr val="676767"/>
                </a:solidFill>
                <a:latin typeface="+mn-lt"/>
                <a:ea typeface="ＭＳ Ｐゴシック" charset="0"/>
                <a:cs typeface="CiscoSans ExtraLight"/>
              </a:defRPr>
            </a:lvl2pPr>
            <a:lvl3pPr marL="747558" indent="-171415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/>
              <a:buChar char="•"/>
              <a:defRPr lang="en-US" sz="1600" b="0" i="0" kern="1200">
                <a:solidFill>
                  <a:srgbClr val="676767"/>
                </a:solidFill>
                <a:latin typeface="+mn-lt"/>
                <a:ea typeface="ＭＳ Ｐゴシック" charset="0"/>
                <a:cs typeface="CiscoSans ExtraLight"/>
              </a:defRPr>
            </a:lvl3pPr>
            <a:lvl4pPr marL="911035" indent="-171415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/>
              <a:buChar char="•"/>
              <a:defRPr lang="en-US" sz="1400" b="0" i="0" kern="1200">
                <a:solidFill>
                  <a:srgbClr val="676767"/>
                </a:solidFill>
                <a:latin typeface="+mn-lt"/>
                <a:ea typeface="ＭＳ Ｐゴシック" charset="0"/>
                <a:cs typeface="CiscoSans ExtraLight"/>
              </a:defRPr>
            </a:lvl4pPr>
            <a:lvl5pPr marL="1082450" indent="-168240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/>
              <a:buChar char="•"/>
              <a:defRPr lang="en-US" sz="1200" b="0" i="0" kern="1200">
                <a:solidFill>
                  <a:srgbClr val="676767"/>
                </a:solidFill>
                <a:latin typeface="+mn-lt"/>
                <a:ea typeface="ＭＳ Ｐゴシック" charset="0"/>
                <a:cs typeface="CiscoSans ExtraLight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solidFill>
                  <a:schemeClr val="tx1">
                    <a:lumMod val="50000"/>
                  </a:schemeClr>
                </a:solidFill>
                <a:hlinkClick r:id="rId2"/>
              </a:rPr>
              <a:t>draft-brockners-proof-of-transit-04</a:t>
            </a:r>
            <a:endParaRPr lang="en-US" sz="18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sz="1800" dirty="0" smtClean="0">
                <a:solidFill>
                  <a:schemeClr val="tx1">
                    <a:lumMod val="50000"/>
                  </a:schemeClr>
                </a:solidFill>
              </a:rPr>
              <a:t>Meta-data added to all user traffic</a:t>
            </a:r>
          </a:p>
          <a:p>
            <a:pPr lvl="1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Based on “Share of a secret”</a:t>
            </a:r>
          </a:p>
          <a:p>
            <a:pPr lvl="1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Updated at every hop where</a:t>
            </a:r>
            <a:b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</a:b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proof of transit is required</a:t>
            </a:r>
          </a:p>
          <a:p>
            <a:r>
              <a:rPr lang="en-US" sz="1800" dirty="0" smtClean="0">
                <a:solidFill>
                  <a:schemeClr val="tx1">
                    <a:lumMod val="50000"/>
                  </a:schemeClr>
                </a:solidFill>
              </a:rPr>
              <a:t>Verifier checks whether </a:t>
            </a:r>
            <a:br>
              <a:rPr lang="en-US" sz="1800" dirty="0" smtClean="0">
                <a:solidFill>
                  <a:schemeClr val="tx1">
                    <a:lumMod val="50000"/>
                  </a:schemeClr>
                </a:solidFill>
              </a:rPr>
            </a:br>
            <a:r>
              <a:rPr lang="en-US" sz="1800" dirty="0" smtClean="0">
                <a:solidFill>
                  <a:schemeClr val="tx1">
                    <a:lumMod val="50000"/>
                  </a:schemeClr>
                </a:solidFill>
              </a:rPr>
              <a:t>collected meta-data allows </a:t>
            </a:r>
            <a:br>
              <a:rPr lang="en-US" sz="1800" dirty="0" smtClean="0">
                <a:solidFill>
                  <a:schemeClr val="tx1">
                    <a:lumMod val="50000"/>
                  </a:schemeClr>
                </a:solidFill>
              </a:rPr>
            </a:br>
            <a:r>
              <a:rPr lang="en-US" sz="1800" dirty="0" smtClean="0">
                <a:solidFill>
                  <a:schemeClr val="tx1">
                    <a:lumMod val="50000"/>
                  </a:schemeClr>
                </a:solidFill>
              </a:rPr>
              <a:t>retrieval of secret</a:t>
            </a:r>
          </a:p>
          <a:p>
            <a:pPr lvl="1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“Proof of Transit”: Path 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verified</a:t>
            </a:r>
          </a:p>
          <a:p>
            <a:r>
              <a:rPr lang="en-US" i="1" dirty="0" smtClean="0">
                <a:solidFill>
                  <a:schemeClr val="tx1">
                    <a:lumMod val="50000"/>
                  </a:schemeClr>
                </a:solidFill>
              </a:rPr>
              <a:t>Referenced from NSH!</a:t>
            </a:r>
            <a:endParaRPr lang="en-US" i="1" dirty="0" smtClean="0">
              <a:solidFill>
                <a:schemeClr val="tx1">
                  <a:lumMod val="50000"/>
                </a:schemeClr>
              </a:solidFill>
            </a:endParaRPr>
          </a:p>
          <a:p>
            <a:endParaRPr lang="en-US" sz="1800" dirty="0" smtClean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6" name="Rounded Rectangle 15"/>
          <p:cNvSpPr/>
          <p:nvPr/>
        </p:nvSpPr>
        <p:spPr bwMode="auto">
          <a:xfrm>
            <a:off x="4797107" y="1935051"/>
            <a:ext cx="2936469" cy="543697"/>
          </a:xfrm>
          <a:prstGeom prst="roundRect">
            <a:avLst/>
          </a:prstGeom>
          <a:solidFill>
            <a:schemeClr val="bg1"/>
          </a:solidFill>
          <a:ln w="12700" cap="flat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none" w="med" len="med"/>
          </a:ln>
        </p:spPr>
        <p:txBody>
          <a:bodyPr lIns="68580" tIns="34290" rIns="68580" bIns="34290" rtlCol="0" anchor="ctr"/>
          <a:lstStyle/>
          <a:p>
            <a:pPr defTabSz="385763"/>
            <a:r>
              <a:rPr lang="en-US" sz="1400" dirty="0" smtClean="0">
                <a:ea typeface="Arial" pitchFamily="-107" charset="0"/>
                <a:cs typeface="Arial" pitchFamily="-107" charset="0"/>
                <a:sym typeface="Arial" pitchFamily="-107" charset="0"/>
              </a:rPr>
              <a:t>  Controller</a:t>
            </a:r>
            <a:endParaRPr lang="en-US" sz="1400" dirty="0">
              <a:ea typeface="Arial" pitchFamily="-107" charset="0"/>
              <a:cs typeface="Arial" pitchFamily="-107" charset="0"/>
              <a:sym typeface="Arial" pitchFamily="-107" charset="0"/>
            </a:endParaRPr>
          </a:p>
        </p:txBody>
      </p:sp>
      <p:sp>
        <p:nvSpPr>
          <p:cNvPr id="20" name="Rounded Rectangle 19"/>
          <p:cNvSpPr/>
          <p:nvPr/>
        </p:nvSpPr>
        <p:spPr bwMode="auto">
          <a:xfrm>
            <a:off x="6020994" y="2012617"/>
            <a:ext cx="1048825" cy="37548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none" w="med" len="med"/>
          </a:ln>
        </p:spPr>
        <p:txBody>
          <a:bodyPr lIns="68580" tIns="34290" rIns="68580" bIns="34290" rtlCol="0" anchor="ctr"/>
          <a:lstStyle/>
          <a:p>
            <a:r>
              <a:rPr lang="de-DE" sz="1200"/>
              <a:t>Secret</a:t>
            </a:r>
            <a:endParaRPr lang="en-US" sz="1200" dirty="0"/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7428516" y="3833027"/>
            <a:ext cx="56529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7923122" y="3218895"/>
            <a:ext cx="571614" cy="426014"/>
          </a:xfrm>
          <a:prstGeom prst="roundRect">
            <a:avLst/>
          </a:prstGeom>
          <a:solidFill>
            <a:schemeClr val="bg1"/>
          </a:solidFill>
          <a:ln w="6350" cap="flat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none" w="med" len="med"/>
          </a:ln>
        </p:spPr>
        <p:txBody>
          <a:bodyPr lIns="68580" tIns="34290" rIns="68580" bIns="34290" rtlCol="0" anchor="ctr"/>
          <a:lstStyle/>
          <a:p>
            <a:pPr algn="ctr" defTabSz="385763"/>
            <a:endParaRPr lang="en-US" sz="1400">
              <a:solidFill>
                <a:schemeClr val="tx1"/>
              </a:solidFill>
              <a:ea typeface="Arial" pitchFamily="-107" charset="0"/>
              <a:cs typeface="Arial" pitchFamily="-107" charset="0"/>
            </a:endParaRPr>
          </a:p>
        </p:txBody>
      </p:sp>
      <p:cxnSp>
        <p:nvCxnSpPr>
          <p:cNvPr id="23" name="Straight Connector 22"/>
          <p:cNvCxnSpPr>
            <a:endCxn id="39" idx="0"/>
          </p:cNvCxnSpPr>
          <p:nvPr/>
        </p:nvCxnSpPr>
        <p:spPr>
          <a:xfrm>
            <a:off x="6408660" y="3477204"/>
            <a:ext cx="928721" cy="26058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5250040" y="3477204"/>
            <a:ext cx="801918" cy="26058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 flipV="1">
            <a:off x="5250041" y="3867086"/>
            <a:ext cx="797784" cy="3443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39" idx="1"/>
          </p:cNvCxnSpPr>
          <p:nvPr/>
        </p:nvCxnSpPr>
        <p:spPr>
          <a:xfrm flipH="1">
            <a:off x="6340143" y="3880907"/>
            <a:ext cx="857616" cy="3304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2" descr="C:\Documents and Settings\rteligic\Desktop\Desktop_26Apr\desktop271211\cisco-prime\icons\Picture2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4851" y="3477204"/>
            <a:ext cx="788726" cy="617643"/>
          </a:xfrm>
          <a:prstGeom prst="rect">
            <a:avLst/>
          </a:prstGeom>
          <a:noFill/>
        </p:spPr>
      </p:pic>
      <p:pic>
        <p:nvPicPr>
          <p:cNvPr id="34" name="Picture 2" descr="C:\Documents and Settings\rteligic\Desktop\Desktop_26Apr\desktop271211\cisco-prime\icons\Picture2.png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3818" y="3852227"/>
            <a:ext cx="788726" cy="617643"/>
          </a:xfrm>
          <a:prstGeom prst="rect">
            <a:avLst/>
          </a:prstGeom>
          <a:noFill/>
        </p:spPr>
      </p:pic>
      <p:pic>
        <p:nvPicPr>
          <p:cNvPr id="35" name="Picture 2" descr="C:\Documents and Settings\rteligic\Desktop\Desktop_26Apr\desktop271211\cisco-prime\icons\Picture2.png"/>
          <p:cNvPicPr>
            <a:picLocks noChangeAspect="1" noChangeArrowheads="1"/>
          </p:cNvPicPr>
          <p:nvPr/>
        </p:nvPicPr>
        <p:blipFill>
          <a:blip r:embed="rId6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7444" y="3126442"/>
            <a:ext cx="788726" cy="617643"/>
          </a:xfrm>
          <a:prstGeom prst="rect">
            <a:avLst/>
          </a:prstGeom>
          <a:noFill/>
        </p:spPr>
      </p:pic>
      <p:sp>
        <p:nvSpPr>
          <p:cNvPr id="36" name="TextBox 35"/>
          <p:cNvSpPr txBox="1"/>
          <p:nvPr/>
        </p:nvSpPr>
        <p:spPr>
          <a:xfrm>
            <a:off x="6051958" y="4116113"/>
            <a:ext cx="284052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US" sz="1400" b="1" dirty="0" smtClean="0"/>
              <a:t>X</a:t>
            </a:r>
          </a:p>
        </p:txBody>
      </p:sp>
      <p:pic>
        <p:nvPicPr>
          <p:cNvPr id="37" name="Picture 2" descr="C:\Documents and Settings\rteligic\Desktop\Desktop_26Apr\desktop271211\cisco-prime\icons\Picture2.png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517" y="3458710"/>
            <a:ext cx="791250" cy="619620"/>
          </a:xfrm>
          <a:prstGeom prst="rect">
            <a:avLst/>
          </a:prstGeom>
          <a:noFill/>
        </p:spPr>
      </p:pic>
      <p:sp>
        <p:nvSpPr>
          <p:cNvPr id="38" name="TextBox 37"/>
          <p:cNvSpPr txBox="1"/>
          <p:nvPr/>
        </p:nvSpPr>
        <p:spPr>
          <a:xfrm>
            <a:off x="6127776" y="3389398"/>
            <a:ext cx="285656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US" sz="1400" b="1" dirty="0" smtClean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197759" y="3737791"/>
            <a:ext cx="279244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US" sz="1400" b="1" dirty="0" smtClean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987792" y="3721383"/>
            <a:ext cx="293670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US" sz="1400" b="1" dirty="0" smtClean="0">
                <a:solidFill>
                  <a:schemeClr val="bg1"/>
                </a:solidFill>
              </a:rPr>
              <a:t>A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5121427" y="2513216"/>
            <a:ext cx="0" cy="1081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6270058" y="2513216"/>
            <a:ext cx="0" cy="743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7355626" y="2513216"/>
            <a:ext cx="0" cy="1081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Pie 43"/>
          <p:cNvSpPr/>
          <p:nvPr/>
        </p:nvSpPr>
        <p:spPr>
          <a:xfrm>
            <a:off x="8032061" y="3319125"/>
            <a:ext cx="255794" cy="255794"/>
          </a:xfrm>
          <a:prstGeom prst="pie">
            <a:avLst>
              <a:gd name="adj1" fmla="val 8820141"/>
              <a:gd name="adj2" fmla="val 16200000"/>
            </a:avLst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Pie 44"/>
          <p:cNvSpPr/>
          <p:nvPr/>
        </p:nvSpPr>
        <p:spPr>
          <a:xfrm>
            <a:off x="8032061" y="3319125"/>
            <a:ext cx="255794" cy="255794"/>
          </a:xfrm>
          <a:prstGeom prst="pie">
            <a:avLst>
              <a:gd name="adj1" fmla="val 1686096"/>
              <a:gd name="adj2" fmla="val 8757892"/>
            </a:avLst>
          </a:prstGeom>
          <a:solidFill>
            <a:srgbClr val="FF0000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Pie 45"/>
          <p:cNvSpPr/>
          <p:nvPr/>
        </p:nvSpPr>
        <p:spPr>
          <a:xfrm>
            <a:off x="8032061" y="3319125"/>
            <a:ext cx="255794" cy="255794"/>
          </a:xfrm>
          <a:prstGeom prst="pie">
            <a:avLst>
              <a:gd name="adj1" fmla="val 16231550"/>
              <a:gd name="adj2" fmla="val 1645439"/>
            </a:avLst>
          </a:prstGeom>
          <a:solidFill>
            <a:schemeClr val="accent4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4838322" y="2677831"/>
            <a:ext cx="571614" cy="42601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6350" cap="flat">
            <a:solidFill>
              <a:schemeClr val="bg1">
                <a:lumMod val="75000"/>
              </a:schemeClr>
            </a:solidFill>
            <a:miter lim="800000"/>
            <a:headEnd type="none" w="med" len="med"/>
            <a:tailEnd type="none" w="med" len="med"/>
          </a:ln>
        </p:spPr>
        <p:txBody>
          <a:bodyPr lIns="68580" tIns="34290" rIns="68580" bIns="34290" rtlCol="0" anchor="ctr"/>
          <a:lstStyle/>
          <a:p>
            <a:pPr algn="ctr" defTabSz="385763"/>
            <a:endParaRPr lang="en-US" sz="1400">
              <a:solidFill>
                <a:schemeClr val="tx1"/>
              </a:solidFill>
              <a:ea typeface="Arial" pitchFamily="-107" charset="0"/>
              <a:cs typeface="Arial" pitchFamily="-107" charset="0"/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5979534" y="2677831"/>
            <a:ext cx="571614" cy="42601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6350" cap="flat">
            <a:solidFill>
              <a:schemeClr val="bg1">
                <a:lumMod val="75000"/>
              </a:schemeClr>
            </a:solidFill>
            <a:miter lim="800000"/>
            <a:headEnd type="none" w="med" len="med"/>
            <a:tailEnd type="none" w="med" len="med"/>
          </a:ln>
        </p:spPr>
        <p:txBody>
          <a:bodyPr lIns="68580" tIns="34290" rIns="68580" bIns="34290" rtlCol="0" anchor="ctr"/>
          <a:lstStyle/>
          <a:p>
            <a:pPr algn="ctr" defTabSz="385763"/>
            <a:endParaRPr lang="en-US" sz="1400">
              <a:solidFill>
                <a:schemeClr val="tx1"/>
              </a:solidFill>
              <a:ea typeface="Arial" pitchFamily="-107" charset="0"/>
              <a:cs typeface="Arial" pitchFamily="-107" charset="0"/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7069819" y="2677831"/>
            <a:ext cx="571614" cy="42601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6350" cap="flat">
            <a:solidFill>
              <a:schemeClr val="bg1">
                <a:lumMod val="75000"/>
              </a:schemeClr>
            </a:solidFill>
            <a:miter lim="800000"/>
            <a:headEnd type="none" w="med" len="med"/>
            <a:tailEnd type="none" w="med" len="med"/>
          </a:ln>
        </p:spPr>
        <p:txBody>
          <a:bodyPr lIns="68580" tIns="34290" rIns="68580" bIns="34290" rtlCol="0" anchor="ctr"/>
          <a:lstStyle/>
          <a:p>
            <a:pPr algn="ctr" defTabSz="385763"/>
            <a:endParaRPr lang="en-US" sz="1400">
              <a:solidFill>
                <a:schemeClr val="tx1"/>
              </a:solidFill>
              <a:ea typeface="Arial" pitchFamily="-107" charset="0"/>
              <a:cs typeface="Arial" pitchFamily="-107" charset="0"/>
            </a:endParaRPr>
          </a:p>
        </p:txBody>
      </p:sp>
      <p:sp>
        <p:nvSpPr>
          <p:cNvPr id="50" name="Pie 49"/>
          <p:cNvSpPr/>
          <p:nvPr/>
        </p:nvSpPr>
        <p:spPr>
          <a:xfrm>
            <a:off x="6749388" y="2075135"/>
            <a:ext cx="255794" cy="255794"/>
          </a:xfrm>
          <a:prstGeom prst="pie">
            <a:avLst>
              <a:gd name="adj1" fmla="val 8820141"/>
              <a:gd name="adj2" fmla="val 16200000"/>
            </a:avLst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" name="Pie 50"/>
          <p:cNvSpPr/>
          <p:nvPr/>
        </p:nvSpPr>
        <p:spPr>
          <a:xfrm>
            <a:off x="6749388" y="2075135"/>
            <a:ext cx="255794" cy="255794"/>
          </a:xfrm>
          <a:prstGeom prst="pie">
            <a:avLst>
              <a:gd name="adj1" fmla="val 1686096"/>
              <a:gd name="adj2" fmla="val 8757892"/>
            </a:avLst>
          </a:prstGeom>
          <a:solidFill>
            <a:srgbClr val="FF0000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2" name="Pie 51"/>
          <p:cNvSpPr/>
          <p:nvPr/>
        </p:nvSpPr>
        <p:spPr>
          <a:xfrm>
            <a:off x="6749388" y="2075135"/>
            <a:ext cx="255794" cy="255794"/>
          </a:xfrm>
          <a:prstGeom prst="pie">
            <a:avLst>
              <a:gd name="adj1" fmla="val 16231550"/>
              <a:gd name="adj2" fmla="val 1645439"/>
            </a:avLst>
          </a:prstGeom>
          <a:solidFill>
            <a:schemeClr val="accent4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3" name="Pie 52"/>
          <p:cNvSpPr/>
          <p:nvPr/>
        </p:nvSpPr>
        <p:spPr>
          <a:xfrm>
            <a:off x="4791877" y="2718423"/>
            <a:ext cx="442039" cy="442039"/>
          </a:xfrm>
          <a:prstGeom prst="pie">
            <a:avLst>
              <a:gd name="adj1" fmla="val 16231550"/>
              <a:gd name="adj2" fmla="val 1645439"/>
            </a:avLst>
          </a:prstGeom>
          <a:solidFill>
            <a:schemeClr val="accent4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4" name="Pie 53"/>
          <p:cNvSpPr/>
          <p:nvPr/>
        </p:nvSpPr>
        <p:spPr>
          <a:xfrm>
            <a:off x="6044321" y="2571922"/>
            <a:ext cx="442039" cy="442039"/>
          </a:xfrm>
          <a:prstGeom prst="pie">
            <a:avLst>
              <a:gd name="adj1" fmla="val 1686096"/>
              <a:gd name="adj2" fmla="val 8757892"/>
            </a:avLst>
          </a:prstGeom>
          <a:solidFill>
            <a:srgbClr val="FF0000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5" name="Pie 54"/>
          <p:cNvSpPr/>
          <p:nvPr/>
        </p:nvSpPr>
        <p:spPr>
          <a:xfrm>
            <a:off x="7226305" y="2718423"/>
            <a:ext cx="442039" cy="442039"/>
          </a:xfrm>
          <a:prstGeom prst="pie">
            <a:avLst>
              <a:gd name="adj1" fmla="val 8820141"/>
              <a:gd name="adj2" fmla="val 16200000"/>
            </a:avLst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6" name="Picture 2" descr="https://suvendugiri.files.wordpress.com/2012/02/checkbox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3970" y="3183377"/>
            <a:ext cx="461532" cy="461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Freeform 56"/>
          <p:cNvSpPr/>
          <p:nvPr/>
        </p:nvSpPr>
        <p:spPr>
          <a:xfrm>
            <a:off x="4467118" y="3414546"/>
            <a:ext cx="3436883" cy="404200"/>
          </a:xfrm>
          <a:custGeom>
            <a:avLst/>
            <a:gdLst>
              <a:gd name="connsiteX0" fmla="*/ 0 w 3436883"/>
              <a:gd name="connsiteY0" fmla="*/ 279298 h 404200"/>
              <a:gd name="connsiteX1" fmla="*/ 630621 w 3436883"/>
              <a:gd name="connsiteY1" fmla="*/ 333351 h 404200"/>
              <a:gd name="connsiteX2" fmla="*/ 1801774 w 3436883"/>
              <a:gd name="connsiteY2" fmla="*/ 23 h 404200"/>
              <a:gd name="connsiteX3" fmla="*/ 3040493 w 3436883"/>
              <a:gd name="connsiteY3" fmla="*/ 351368 h 404200"/>
              <a:gd name="connsiteX4" fmla="*/ 3436883 w 3436883"/>
              <a:gd name="connsiteY4" fmla="*/ 396413 h 40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36883" h="404200">
                <a:moveTo>
                  <a:pt x="0" y="279298"/>
                </a:moveTo>
                <a:cubicBezTo>
                  <a:pt x="165162" y="329597"/>
                  <a:pt x="330325" y="379897"/>
                  <a:pt x="630621" y="333351"/>
                </a:cubicBezTo>
                <a:cubicBezTo>
                  <a:pt x="930917" y="286805"/>
                  <a:pt x="1400129" y="-2980"/>
                  <a:pt x="1801774" y="23"/>
                </a:cubicBezTo>
                <a:cubicBezTo>
                  <a:pt x="2203419" y="3026"/>
                  <a:pt x="2767975" y="285303"/>
                  <a:pt x="3040493" y="351368"/>
                </a:cubicBezTo>
                <a:cubicBezTo>
                  <a:pt x="3313011" y="417433"/>
                  <a:pt x="3374947" y="406923"/>
                  <a:pt x="3436883" y="396413"/>
                </a:cubicBezTo>
              </a:path>
            </a:pathLst>
          </a:custGeom>
          <a:noFill/>
          <a:ln w="57150">
            <a:solidFill>
              <a:srgbClr val="92D050"/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ight Arrow 57"/>
          <p:cNvSpPr/>
          <p:nvPr/>
        </p:nvSpPr>
        <p:spPr>
          <a:xfrm>
            <a:off x="821380" y="4341979"/>
            <a:ext cx="218032" cy="188611"/>
          </a:xfrm>
          <a:prstGeom prst="rightArrow">
            <a:avLst>
              <a:gd name="adj1" fmla="val 68252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eform 58"/>
          <p:cNvSpPr/>
          <p:nvPr/>
        </p:nvSpPr>
        <p:spPr>
          <a:xfrm flipV="1">
            <a:off x="4485133" y="3905412"/>
            <a:ext cx="3436883" cy="479165"/>
          </a:xfrm>
          <a:custGeom>
            <a:avLst/>
            <a:gdLst>
              <a:gd name="connsiteX0" fmla="*/ 0 w 3436883"/>
              <a:gd name="connsiteY0" fmla="*/ 279298 h 404200"/>
              <a:gd name="connsiteX1" fmla="*/ 630621 w 3436883"/>
              <a:gd name="connsiteY1" fmla="*/ 333351 h 404200"/>
              <a:gd name="connsiteX2" fmla="*/ 1801774 w 3436883"/>
              <a:gd name="connsiteY2" fmla="*/ 23 h 404200"/>
              <a:gd name="connsiteX3" fmla="*/ 3040493 w 3436883"/>
              <a:gd name="connsiteY3" fmla="*/ 351368 h 404200"/>
              <a:gd name="connsiteX4" fmla="*/ 3436883 w 3436883"/>
              <a:gd name="connsiteY4" fmla="*/ 396413 h 40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36883" h="404200">
                <a:moveTo>
                  <a:pt x="0" y="279298"/>
                </a:moveTo>
                <a:cubicBezTo>
                  <a:pt x="165162" y="329597"/>
                  <a:pt x="330325" y="379897"/>
                  <a:pt x="630621" y="333351"/>
                </a:cubicBezTo>
                <a:cubicBezTo>
                  <a:pt x="930917" y="286805"/>
                  <a:pt x="1400129" y="-2980"/>
                  <a:pt x="1801774" y="23"/>
                </a:cubicBezTo>
                <a:cubicBezTo>
                  <a:pt x="2203419" y="3026"/>
                  <a:pt x="2767975" y="285303"/>
                  <a:pt x="3040493" y="351368"/>
                </a:cubicBezTo>
                <a:cubicBezTo>
                  <a:pt x="3313011" y="417433"/>
                  <a:pt x="3374947" y="406923"/>
                  <a:pt x="3436883" y="396413"/>
                </a:cubicBezTo>
              </a:path>
            </a:pathLst>
          </a:custGeom>
          <a:noFill/>
          <a:ln w="57150">
            <a:solidFill>
              <a:srgbClr val="FF0000"/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ounded Rectangle 59"/>
          <p:cNvSpPr/>
          <p:nvPr/>
        </p:nvSpPr>
        <p:spPr>
          <a:xfrm>
            <a:off x="7922016" y="4052451"/>
            <a:ext cx="571614" cy="426014"/>
          </a:xfrm>
          <a:prstGeom prst="roundRect">
            <a:avLst/>
          </a:prstGeom>
          <a:solidFill>
            <a:schemeClr val="bg1"/>
          </a:solidFill>
          <a:ln w="6350" cap="flat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none" w="med" len="med"/>
          </a:ln>
        </p:spPr>
        <p:txBody>
          <a:bodyPr lIns="68580" tIns="34290" rIns="68580" bIns="34290" rtlCol="0" anchor="ctr"/>
          <a:lstStyle/>
          <a:p>
            <a:pPr algn="ctr" defTabSz="385763"/>
            <a:endParaRPr lang="en-US" sz="1400">
              <a:solidFill>
                <a:schemeClr val="tx1"/>
              </a:solidFill>
              <a:ea typeface="Arial" pitchFamily="-107" charset="0"/>
              <a:cs typeface="Arial" pitchFamily="-107" charset="0"/>
            </a:endParaRPr>
          </a:p>
        </p:txBody>
      </p:sp>
      <p:sp>
        <p:nvSpPr>
          <p:cNvPr id="61" name="Pie 60"/>
          <p:cNvSpPr/>
          <p:nvPr/>
        </p:nvSpPr>
        <p:spPr>
          <a:xfrm>
            <a:off x="8030955" y="4152681"/>
            <a:ext cx="255794" cy="255794"/>
          </a:xfrm>
          <a:prstGeom prst="pie">
            <a:avLst>
              <a:gd name="adj1" fmla="val 8820141"/>
              <a:gd name="adj2" fmla="val 16200000"/>
            </a:avLst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2" name="Pie 61"/>
          <p:cNvSpPr/>
          <p:nvPr/>
        </p:nvSpPr>
        <p:spPr>
          <a:xfrm>
            <a:off x="8030955" y="4152681"/>
            <a:ext cx="255794" cy="255794"/>
          </a:xfrm>
          <a:prstGeom prst="pie">
            <a:avLst>
              <a:gd name="adj1" fmla="val 16231550"/>
              <a:gd name="adj2" fmla="val 1645439"/>
            </a:avLst>
          </a:prstGeom>
          <a:solidFill>
            <a:schemeClr val="accent4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63" name="Picture 4" descr="http://i.stack.imgur.com/S43Qy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3253" y="4050457"/>
            <a:ext cx="430001" cy="430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2" descr="C:\Documents and Settings\rteligic\Desktop\Desktop_26Apr\desktop271211\cisco-prime\icons\Picture2.png"/>
          <p:cNvPicPr>
            <a:picLocks noChangeAspect="1" noChangeArrowheads="1"/>
          </p:cNvPicPr>
          <p:nvPr/>
        </p:nvPicPr>
        <p:blipFill>
          <a:blip r:embed="rId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4404" y="3509397"/>
            <a:ext cx="632660" cy="618698"/>
          </a:xfrm>
          <a:prstGeom prst="rect">
            <a:avLst/>
          </a:prstGeom>
          <a:noFill/>
        </p:spPr>
      </p:pic>
      <p:sp>
        <p:nvSpPr>
          <p:cNvPr id="65" name="TextBox 64"/>
          <p:cNvSpPr txBox="1"/>
          <p:nvPr/>
        </p:nvSpPr>
        <p:spPr>
          <a:xfrm>
            <a:off x="7870614" y="3756295"/>
            <a:ext cx="6402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Verifier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7027072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62301" y="1046453"/>
            <a:ext cx="8277344" cy="3951573"/>
          </a:xfrm>
        </p:spPr>
        <p:txBody>
          <a:bodyPr/>
          <a:lstStyle/>
          <a:p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Data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Fields for In-situ 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OAM</a:t>
            </a:r>
          </a:p>
          <a:p>
            <a:pPr lvl="1"/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</a:rPr>
              <a:t>Adopted by IPPM</a:t>
            </a:r>
          </a:p>
          <a:p>
            <a:pPr lvl="1"/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hlinkClick r:id="rId2"/>
              </a:rPr>
              <a:t>draft-ietf-ippm-ioam-data-01</a:t>
            </a:r>
            <a:endParaRPr lang="en-US" sz="20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IOAM encapsulations into protocols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  <a:hlinkClick r:id="rId3"/>
              </a:rPr>
              <a:t>draft-brockners-nvo3-ioam-geneve-00</a:t>
            </a:r>
            <a:endParaRPr lang="en-US" sz="2000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hlinkClick r:id="rId4"/>
              </a:rPr>
              <a:t>draft-brockners-ioam-vxlan-gpe-00</a:t>
            </a:r>
            <a:endParaRPr lang="en-US" sz="2000" dirty="0" smtClean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hlinkClick r:id="rId5"/>
              </a:rPr>
              <a:t>draft-brockners-sfc-ioam-nsh-00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(this discussion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)</a:t>
            </a:r>
          </a:p>
          <a:p>
            <a:pPr lvl="1"/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… more to come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…</a:t>
            </a:r>
            <a:endParaRPr lang="en-US" sz="2400" dirty="0" smtClean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Status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7052183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62301" y="1046453"/>
            <a:ext cx="8277344" cy="3951573"/>
          </a:xfrm>
        </p:spPr>
        <p:txBody>
          <a:bodyPr/>
          <a:lstStyle/>
          <a:p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IOAM 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in NSH in SFC WG</a:t>
            </a:r>
          </a:p>
          <a:p>
            <a:pPr lvl="1"/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</a:rPr>
              <a:t>Feedback from SFC WG appreciated, especially on open questions</a:t>
            </a:r>
          </a:p>
          <a:p>
            <a:pPr lvl="1"/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</a:rPr>
              <a:t>WG adoption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</a:rPr>
              <a:t>?</a:t>
            </a:r>
          </a:p>
          <a:p>
            <a:pPr lvl="1"/>
            <a:endParaRPr lang="en-US" sz="2000" dirty="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IOAM Proof of Transit</a:t>
            </a:r>
          </a:p>
          <a:p>
            <a:pPr lvl="1"/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</a:rPr>
              <a:t>Consider WG adoption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Next </a:t>
            </a:r>
            <a:r>
              <a:rPr lang="de-DE" dirty="0"/>
              <a:t>s</a:t>
            </a:r>
            <a:r>
              <a:rPr lang="de-DE" dirty="0" smtClean="0"/>
              <a:t>teps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3185841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ue theme 2014 16x9">
  <a:themeElements>
    <a:clrScheme name="Cisco Blue">
      <a:dk1>
        <a:srgbClr val="676767"/>
      </a:dk1>
      <a:lt1>
        <a:srgbClr val="FFFFFF"/>
      </a:lt1>
      <a:dk2>
        <a:srgbClr val="2968AF"/>
      </a:dk2>
      <a:lt2>
        <a:srgbClr val="FFFFFF"/>
      </a:lt2>
      <a:accent1>
        <a:srgbClr val="214794"/>
      </a:accent1>
      <a:accent2>
        <a:srgbClr val="8EBCDC"/>
      </a:accent2>
      <a:accent3>
        <a:srgbClr val="676767"/>
      </a:accent3>
      <a:accent4>
        <a:srgbClr val="57B74E"/>
      </a:accent4>
      <a:accent5>
        <a:srgbClr val="32B2DF"/>
      </a:accent5>
      <a:accent6>
        <a:srgbClr val="0D868E"/>
      </a:accent6>
      <a:hlink>
        <a:srgbClr val="2BA2D7"/>
      </a:hlink>
      <a:folHlink>
        <a:srgbClr val="2968A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>
              <a:lumMod val="75000"/>
            </a:schemeClr>
          </a:solidFill>
        </a:ln>
        <a:effectLst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 blue theme 2014 16x9</Template>
  <TotalTime>28</TotalTime>
  <Words>620</Words>
  <Application>Microsoft Macintosh PowerPoint</Application>
  <PresentationFormat>On-screen Show (16:9)</PresentationFormat>
  <Paragraphs>107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Arial</vt:lpstr>
      <vt:lpstr>Broadway</vt:lpstr>
      <vt:lpstr>Calibri</vt:lpstr>
      <vt:lpstr>Ciscolight</vt:lpstr>
      <vt:lpstr>CiscoSans</vt:lpstr>
      <vt:lpstr>CiscoSans ExtraLight</vt:lpstr>
      <vt:lpstr>CiscoSans Thin</vt:lpstr>
      <vt:lpstr>Courier New</vt:lpstr>
      <vt:lpstr>ＭＳ Ｐゴシック</vt:lpstr>
      <vt:lpstr>Blue theme 2014 16x9</vt:lpstr>
      <vt:lpstr> In-situ OAM (IOAM) in NSH (and POT)  draft-brockners-sfc-ioam-nsh-00  draft-brockners-proof-of-transit-04 </vt:lpstr>
      <vt:lpstr>In-situ OAM in a nutshell</vt:lpstr>
      <vt:lpstr>IOAM over NSH  (draft-brockners-sfc-ioam-nsh-00)</vt:lpstr>
      <vt:lpstr>Open Questions</vt:lpstr>
      <vt:lpstr>What about compliance?</vt:lpstr>
      <vt:lpstr>Status</vt:lpstr>
      <vt:lpstr>Next steps</vt:lpstr>
    </vt:vector>
  </TitlesOfParts>
  <Company>Cisco Systems, Inc.</Company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Always on visibility:  In-band OAM for IPv6</dc:title>
  <dc:creator>Frank Brockners (fbrockne)</dc:creator>
  <cp:lastModifiedBy>Carlos Pignataro</cp:lastModifiedBy>
  <cp:revision>326</cp:revision>
  <dcterms:created xsi:type="dcterms:W3CDTF">2015-07-14T08:35:48Z</dcterms:created>
  <dcterms:modified xsi:type="dcterms:W3CDTF">2017-11-13T12:32:29Z</dcterms:modified>
</cp:coreProperties>
</file>