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sldIdLst>
    <p:sldId id="256" r:id="rId2"/>
    <p:sldId id="281" r:id="rId3"/>
    <p:sldId id="287" r:id="rId4"/>
    <p:sldId id="282" r:id="rId5"/>
    <p:sldId id="284" r:id="rId6"/>
    <p:sldId id="285" r:id="rId7"/>
    <p:sldId id="286" r:id="rId8"/>
    <p:sldId id="28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>
        <p:scale>
          <a:sx n="76" d="100"/>
          <a:sy n="76" d="100"/>
        </p:scale>
        <p:origin x="-5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7C66-60D4-46B1-A9F7-3C9641A55850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53B4-0D90-4F3E-BA9C-95712F5F47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73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C53B4-0D90-4F3E-BA9C-95712F5F473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83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60A2-0C04-40B7-B45B-029913741ED2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9FC7-8166-43C1-9B23-81433BE9E55B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4939-B9E7-4136-B00F-B7AC3DB36201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3D32-8734-43BB-A0B0-FBAEFC5AAEFD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C86A-E09C-4A62-9F93-201826DF8AEE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E5DE-A66F-4B73-AFAC-5A3885F2BC6D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EC1-1163-465A-A3F6-985C97128A45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AB17-909D-42B5-812E-EE2F4B676823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985-D26A-4F75-B712-157044F2F7B4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AFE9-BF7D-4CB4-9A6D-8CC64D35B4C1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2258-2B1B-4560-928E-7EAA2441169D}" type="datetime1">
              <a:rPr lang="pt-BR" smtClean="0"/>
              <a:pPr/>
              <a:t>15/06/2015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7023B0E-7ADD-41DE-BE58-CBF744FB80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FFD02E9-8084-4376-A34B-B1397C57BBB9}" type="datetime1">
              <a:rPr lang="pt-BR" smtClean="0"/>
              <a:pPr/>
              <a:t>15/06/2015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48681"/>
            <a:ext cx="8748464" cy="1872208"/>
          </a:xfrm>
        </p:spPr>
        <p:txBody>
          <a:bodyPr>
            <a:normAutofit/>
          </a:bodyPr>
          <a:lstStyle/>
          <a:p>
            <a:r>
              <a:rPr lang="pt-BR" sz="4000" dirty="0" smtClean="0"/>
              <a:t>Universidade Federal do Ceará UFC Campus Quixadá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6461760" cy="1066800"/>
          </a:xfrm>
        </p:spPr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Disciplina: </a:t>
            </a:r>
            <a:r>
              <a:rPr lang="pt-BR" sz="8000" b="1" dirty="0" smtClean="0"/>
              <a:t>Reuso de Software</a:t>
            </a:r>
          </a:p>
          <a:p>
            <a:r>
              <a:rPr lang="pt-BR" sz="8000" dirty="0" smtClean="0"/>
              <a:t>Prof.: </a:t>
            </a:r>
            <a:r>
              <a:rPr lang="pt-BR" sz="8000" b="1" dirty="0" smtClean="0"/>
              <a:t>Carla </a:t>
            </a:r>
            <a:r>
              <a:rPr lang="pt-BR" sz="8000" b="1" dirty="0" smtClean="0"/>
              <a:t>Ilane</a:t>
            </a:r>
            <a:endParaRPr lang="pt-BR" sz="8000" b="1" dirty="0"/>
          </a:p>
          <a:p>
            <a:r>
              <a:rPr lang="pt-BR" sz="8000" dirty="0" smtClean="0"/>
              <a:t>Equipe: Beatriz Brito</a:t>
            </a:r>
          </a:p>
          <a:p>
            <a:r>
              <a:rPr lang="pt-BR" sz="8000" b="1" dirty="0"/>
              <a:t> </a:t>
            </a:r>
            <a:r>
              <a:rPr lang="pt-BR" sz="8000" b="1" dirty="0" smtClean="0"/>
              <a:t>             </a:t>
            </a:r>
            <a:r>
              <a:rPr lang="pt-BR" sz="8000" dirty="0"/>
              <a:t> </a:t>
            </a:r>
            <a:r>
              <a:rPr lang="pt-BR" sz="8000" dirty="0" smtClean="0"/>
              <a:t>Fábio Maia</a:t>
            </a:r>
          </a:p>
          <a:p>
            <a:r>
              <a:rPr lang="pt-BR" sz="8000" dirty="0" smtClean="0"/>
              <a:t>               Fernanda Amâncio</a:t>
            </a:r>
          </a:p>
          <a:p>
            <a:r>
              <a:rPr lang="pt-BR" sz="8000" dirty="0" smtClean="0"/>
              <a:t>               Iury Maia</a:t>
            </a:r>
            <a:endParaRPr lang="pt-BR" sz="8000" dirty="0"/>
          </a:p>
          <a:p>
            <a:endParaRPr lang="pt-BR" b="1" dirty="0" smtClean="0"/>
          </a:p>
          <a:p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Apresentação da linha de produto</a:t>
            </a:r>
          </a:p>
          <a:p>
            <a:r>
              <a:rPr lang="en-US" b="1" dirty="0" smtClean="0"/>
              <a:t>Modelo de Feature</a:t>
            </a:r>
          </a:p>
          <a:p>
            <a:r>
              <a:rPr lang="en-US" b="1" dirty="0" smtClean="0"/>
              <a:t>Documento de Requisitos</a:t>
            </a:r>
          </a:p>
          <a:p>
            <a:r>
              <a:rPr lang="en-US" b="1" dirty="0" smtClean="0"/>
              <a:t>Modelo de Rastreabilidade</a:t>
            </a:r>
          </a:p>
          <a:p>
            <a:r>
              <a:rPr lang="en-US" b="1" dirty="0" smtClean="0"/>
              <a:t>Mostrar Aplicação </a:t>
            </a:r>
            <a:endParaRPr lang="en-US" b="1" dirty="0" smtClean="0"/>
          </a:p>
          <a:p>
            <a:r>
              <a:rPr lang="en-US" b="1" dirty="0" smtClean="0"/>
              <a:t>Considerações Finais </a:t>
            </a:r>
          </a:p>
          <a:p>
            <a:endParaRPr lang="pt-BR" b="1" dirty="0" smtClean="0"/>
          </a:p>
          <a:p>
            <a:endParaRPr lang="pt-BR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Linha de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 da Linha </a:t>
            </a:r>
          </a:p>
          <a:p>
            <a:r>
              <a:rPr lang="pt-BR" dirty="0"/>
              <a:t>Como foi determinado o domínio da </a:t>
            </a:r>
            <a:r>
              <a:rPr lang="pt-BR" dirty="0" smtClean="0"/>
              <a:t>linha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 smtClean="0"/>
              <a:t>Abordagem Reativa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pPr marL="411480" lvl="1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sz="4000" dirty="0" smtClean="0"/>
              <a:t>Produtos em que foi baseada a LPS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28800"/>
            <a:ext cx="7897688" cy="47720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        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pt-BR" dirty="0" smtClean="0"/>
              <a:t>		       </a:t>
            </a:r>
            <a:r>
              <a:rPr lang="pt-BR" sz="9600" dirty="0" smtClean="0"/>
              <a:t>x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07" y="2132856"/>
            <a:ext cx="414275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1088"/>
            <a:ext cx="2736304" cy="21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26642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Modelo </a:t>
            </a:r>
            <a:r>
              <a:rPr lang="en-US" b="1" dirty="0"/>
              <a:t>de Feature</a:t>
            </a:r>
            <a:br>
              <a:rPr lang="en-US" b="1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132856"/>
            <a:ext cx="752475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47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Documento de Requisitos</a:t>
            </a:r>
            <a:br>
              <a:rPr lang="en-US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pt-BR" dirty="0"/>
          </a:p>
          <a:p>
            <a:r>
              <a:rPr lang="pt-BR" dirty="0" err="1" smtClean="0"/>
              <a:t>User</a:t>
            </a:r>
            <a:r>
              <a:rPr lang="pt-BR" dirty="0" smtClean="0"/>
              <a:t> – </a:t>
            </a:r>
            <a:r>
              <a:rPr lang="pt-BR" dirty="0" err="1" smtClean="0"/>
              <a:t>logar</a:t>
            </a:r>
            <a:r>
              <a:rPr lang="pt-BR" dirty="0" smtClean="0"/>
              <a:t> no sistema / Registrar </a:t>
            </a:r>
          </a:p>
          <a:p>
            <a:r>
              <a:rPr lang="pt-BR" dirty="0" err="1" smtClean="0"/>
              <a:t>Catalog</a:t>
            </a:r>
            <a:r>
              <a:rPr lang="pt-BR" dirty="0" smtClean="0"/>
              <a:t> – visualizar catálogo</a:t>
            </a:r>
          </a:p>
          <a:p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us</a:t>
            </a:r>
            <a:r>
              <a:rPr lang="pt-BR" dirty="0" smtClean="0"/>
              <a:t> – visualizar informações sobre a empresa</a:t>
            </a:r>
          </a:p>
          <a:p>
            <a:r>
              <a:rPr lang="pt-BR" dirty="0" smtClean="0"/>
              <a:t>Brand – visualizar informações das marcas</a:t>
            </a:r>
          </a:p>
          <a:p>
            <a:r>
              <a:rPr lang="pt-BR" dirty="0" smtClean="0"/>
              <a:t>Be </a:t>
            </a:r>
            <a:r>
              <a:rPr lang="pt-BR" dirty="0" err="1" smtClean="0"/>
              <a:t>model</a:t>
            </a:r>
            <a:r>
              <a:rPr lang="pt-BR" dirty="0" smtClean="0"/>
              <a:t> - visualização de foto e comentários</a:t>
            </a:r>
          </a:p>
          <a:p>
            <a:r>
              <a:rPr lang="pt-BR" dirty="0" err="1" smtClean="0"/>
              <a:t>Photo</a:t>
            </a:r>
            <a:r>
              <a:rPr lang="pt-BR" dirty="0" smtClean="0"/>
              <a:t> </a:t>
            </a:r>
            <a:r>
              <a:rPr lang="pt-BR" dirty="0" err="1" smtClean="0"/>
              <a:t>coment</a:t>
            </a:r>
            <a:r>
              <a:rPr lang="pt-BR" dirty="0" smtClean="0"/>
              <a:t> – comentar fotos</a:t>
            </a:r>
          </a:p>
          <a:p>
            <a:r>
              <a:rPr lang="pt-BR" dirty="0" err="1" smtClean="0"/>
              <a:t>Send</a:t>
            </a:r>
            <a:r>
              <a:rPr lang="pt-BR" dirty="0" smtClean="0"/>
              <a:t> </a:t>
            </a:r>
            <a:r>
              <a:rPr lang="pt-BR" dirty="0" err="1" smtClean="0"/>
              <a:t>photo</a:t>
            </a:r>
            <a:r>
              <a:rPr lang="pt-BR" dirty="0" smtClean="0"/>
              <a:t> - enviar foto</a:t>
            </a:r>
          </a:p>
          <a:p>
            <a:r>
              <a:rPr lang="pt-BR" dirty="0" err="1" smtClean="0"/>
              <a:t>Stores</a:t>
            </a:r>
            <a:r>
              <a:rPr lang="pt-BR" dirty="0" smtClean="0"/>
              <a:t> - Acessar informações das lojas</a:t>
            </a:r>
          </a:p>
          <a:p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ontact</a:t>
            </a:r>
            <a:r>
              <a:rPr lang="pt-BR" dirty="0" smtClean="0"/>
              <a:t> </a:t>
            </a:r>
            <a:r>
              <a:rPr lang="pt-BR" dirty="0" err="1" smtClean="0"/>
              <a:t>us</a:t>
            </a:r>
            <a:r>
              <a:rPr lang="pt-BR" dirty="0" smtClean="0"/>
              <a:t> - enviar mensagem</a:t>
            </a:r>
          </a:p>
          <a:p>
            <a:r>
              <a:rPr lang="pt-BR" dirty="0" smtClean="0"/>
              <a:t>Social network Connections – Acessar redes sociais da loja</a:t>
            </a:r>
          </a:p>
          <a:p>
            <a:r>
              <a:rPr lang="pt-BR" dirty="0" err="1" smtClean="0"/>
              <a:t>Map</a:t>
            </a:r>
            <a:r>
              <a:rPr lang="pt-BR" dirty="0" smtClean="0"/>
              <a:t> – Visualização da localização das lojas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9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atriz </a:t>
            </a:r>
            <a:r>
              <a:rPr lang="pt-BR" dirty="0"/>
              <a:t>de </a:t>
            </a:r>
            <a:r>
              <a:rPr lang="pt-BR" dirty="0"/>
              <a:t>R</a:t>
            </a:r>
            <a:r>
              <a:rPr lang="pt-BR" dirty="0" smtClean="0"/>
              <a:t>astreabilidade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05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Reuso de Software 2015.1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3B0E-7ADD-41DE-BE58-CBF744FB80C1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6" name="Imagem 5" descr="duvidas-300x3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700808"/>
            <a:ext cx="4848622" cy="484862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03848" y="112474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Dúvidas</a:t>
            </a:r>
            <a:r>
              <a:rPr lang="de-DE" sz="2400" b="1" dirty="0" smtClean="0"/>
              <a:t>?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1104</TotalTime>
  <Words>190</Words>
  <Application>Microsoft Office PowerPoint</Application>
  <PresentationFormat>Apresentação na tela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Adjacência</vt:lpstr>
      <vt:lpstr>Universidade Federal do Ceará UFC Campus Quixadá</vt:lpstr>
      <vt:lpstr>Roteiro</vt:lpstr>
      <vt:lpstr> Linha de Produto</vt:lpstr>
      <vt:lpstr> Produtos em que foi baseada a LPS</vt:lpstr>
      <vt:lpstr>         Modelo de Feature </vt:lpstr>
      <vt:lpstr>Documento de Requisitos </vt:lpstr>
      <vt:lpstr>Matriz de Rastreabilidade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Ceará UFC Campus Quixadá</dc:title>
  <dc:creator>Léuson Mário</dc:creator>
  <cp:lastModifiedBy>FernandaAmancio</cp:lastModifiedBy>
  <cp:revision>102</cp:revision>
  <dcterms:created xsi:type="dcterms:W3CDTF">2015-05-03T18:14:52Z</dcterms:created>
  <dcterms:modified xsi:type="dcterms:W3CDTF">2015-06-15T17:33:08Z</dcterms:modified>
</cp:coreProperties>
</file>